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ebp" ContentType="image/webp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5.xml" ContentType="application/vnd.openxmlformats-officedocument.themeOverride+xml"/>
  <Override PartName="/ppt/notesSlides/notesSlide15.xml" ContentType="application/vnd.openxmlformats-officedocument.presentationml.notesSl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6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7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6" r:id="rId1"/>
  </p:sldMasterIdLst>
  <p:notesMasterIdLst>
    <p:notesMasterId r:id="rId32"/>
  </p:notesMasterIdLst>
  <p:sldIdLst>
    <p:sldId id="256" r:id="rId2"/>
    <p:sldId id="319" r:id="rId3"/>
    <p:sldId id="290" r:id="rId4"/>
    <p:sldId id="291" r:id="rId5"/>
    <p:sldId id="326" r:id="rId6"/>
    <p:sldId id="329" r:id="rId7"/>
    <p:sldId id="328" r:id="rId8"/>
    <p:sldId id="338" r:id="rId9"/>
    <p:sldId id="336" r:id="rId10"/>
    <p:sldId id="339" r:id="rId11"/>
    <p:sldId id="340" r:id="rId12"/>
    <p:sldId id="341" r:id="rId13"/>
    <p:sldId id="342" r:id="rId14"/>
    <p:sldId id="343" r:id="rId15"/>
    <p:sldId id="344" r:id="rId16"/>
    <p:sldId id="346" r:id="rId17"/>
    <p:sldId id="348" r:id="rId18"/>
    <p:sldId id="349" r:id="rId19"/>
    <p:sldId id="350" r:id="rId20"/>
    <p:sldId id="347" r:id="rId21"/>
    <p:sldId id="352" r:id="rId22"/>
    <p:sldId id="353" r:id="rId23"/>
    <p:sldId id="351" r:id="rId24"/>
    <p:sldId id="345" r:id="rId25"/>
    <p:sldId id="354" r:id="rId26"/>
    <p:sldId id="355" r:id="rId27"/>
    <p:sldId id="356" r:id="rId28"/>
    <p:sldId id="357" r:id="rId29"/>
    <p:sldId id="358" r:id="rId30"/>
    <p:sldId id="307" r:id="rId31"/>
  </p:sldIdLst>
  <p:sldSz cx="9144000" cy="6858000" type="screen4x3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1993" userDrawn="1">
          <p15:clr>
            <a:srgbClr val="A4A3A4"/>
          </p15:clr>
        </p15:guide>
        <p15:guide id="2" pos="321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FF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Střední styl 4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46F890A9-2807-4EBB-B81D-B2AA78EC7F39}" styleName="Tmavý styl 2 – zvýraznění 5/zvýraznění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5" d="100"/>
          <a:sy n="155" d="100"/>
        </p:scale>
        <p:origin x="4512" y="11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1993"/>
        <p:guide pos="321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fiserova\Documents\Zkou&#353;ky\FAS&#193;DY\TC_UCEEB_2022_09_19_POROVN&#193;N&#205;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fiserova\Documents\Zkou&#353;ky\FAS&#193;DY\TC_UCEEB_2022_09_19_POROVN&#193;N&#205;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PAVUS\&#268;innost%20CZ\Rozborov&#233;%20&#250;koly%202021\ETICS\zkou&#353;ky\2023-07-03%20zkou&#353;ka%20MW\TC_UCEEB_2023_07_0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 b="1"/>
            </a:pPr>
            <a:r>
              <a:rPr lang="cs-CZ" sz="1000" dirty="0"/>
              <a:t>Sloupec V6 – PAVUS,</a:t>
            </a:r>
            <a:r>
              <a:rPr lang="cs-CZ" sz="1000" baseline="0" dirty="0"/>
              <a:t> </a:t>
            </a:r>
            <a:r>
              <a:rPr lang="cs-CZ" sz="1000" dirty="0"/>
              <a:t>ČR</a:t>
            </a:r>
          </a:p>
        </c:rich>
      </c:tx>
      <c:layout>
        <c:manualLayout>
          <c:xMode val="edge"/>
          <c:yMode val="edge"/>
          <c:x val="0.37134086241129904"/>
          <c:y val="2.620310778486767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9803527123985788E-2"/>
          <c:y val="7.8634713521074429E-2"/>
          <c:w val="0.8798974049487025"/>
          <c:h val="0.8312738577580715"/>
        </c:manualLayout>
      </c:layout>
      <c:scatterChart>
        <c:scatterStyle val="smoothMarker"/>
        <c:varyColors val="0"/>
        <c:ser>
          <c:idx val="0"/>
          <c:order val="0"/>
          <c:tx>
            <c:v>Tmax</c:v>
          </c:tx>
          <c:spPr>
            <a:ln w="19050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'[1]Sloupec V6 (09-19-B)'!$B$5:$B$396</c:f>
              <c:numCache>
                <c:formatCode>[$-F400]h:mm:ss\ AM/PM</c:formatCode>
                <c:ptCount val="368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</c:numCache>
            </c:numRef>
          </c:xVal>
          <c:yVal>
            <c:numRef>
              <c:f>'[1]Sloupec V6 (09-19-B)'!$U$4:$U$396</c:f>
              <c:numCache>
                <c:formatCode>0</c:formatCode>
                <c:ptCount val="369"/>
                <c:pt idx="0">
                  <c:v>514.66666666666663</c:v>
                </c:pt>
                <c:pt idx="1">
                  <c:v>514.66666666666663</c:v>
                </c:pt>
                <c:pt idx="2">
                  <c:v>514.66666666666663</c:v>
                </c:pt>
                <c:pt idx="3">
                  <c:v>514.66666666666663</c:v>
                </c:pt>
                <c:pt idx="4">
                  <c:v>514.66666666666663</c:v>
                </c:pt>
                <c:pt idx="5">
                  <c:v>514.66666666666663</c:v>
                </c:pt>
                <c:pt idx="6">
                  <c:v>514.66666666666663</c:v>
                </c:pt>
                <c:pt idx="7">
                  <c:v>514.66666666666663</c:v>
                </c:pt>
                <c:pt idx="8">
                  <c:v>514.66666666666663</c:v>
                </c:pt>
                <c:pt idx="9">
                  <c:v>514.66666666666663</c:v>
                </c:pt>
                <c:pt idx="10">
                  <c:v>514.66666666666663</c:v>
                </c:pt>
                <c:pt idx="11">
                  <c:v>514.66666666666663</c:v>
                </c:pt>
                <c:pt idx="12">
                  <c:v>514.66666666666663</c:v>
                </c:pt>
                <c:pt idx="13">
                  <c:v>514.66666666666663</c:v>
                </c:pt>
                <c:pt idx="14">
                  <c:v>514.66666666666663</c:v>
                </c:pt>
                <c:pt idx="15">
                  <c:v>514.66666666666663</c:v>
                </c:pt>
                <c:pt idx="16">
                  <c:v>514.66666666666663</c:v>
                </c:pt>
                <c:pt idx="17">
                  <c:v>514.66666666666663</c:v>
                </c:pt>
                <c:pt idx="18">
                  <c:v>514.66666666666663</c:v>
                </c:pt>
                <c:pt idx="19">
                  <c:v>514.66666666666663</c:v>
                </c:pt>
                <c:pt idx="20">
                  <c:v>514.66666666666663</c:v>
                </c:pt>
                <c:pt idx="21">
                  <c:v>514.66666666666663</c:v>
                </c:pt>
                <c:pt idx="22">
                  <c:v>514.66666666666663</c:v>
                </c:pt>
                <c:pt idx="23">
                  <c:v>514.66666666666663</c:v>
                </c:pt>
                <c:pt idx="24">
                  <c:v>514.66666666666663</c:v>
                </c:pt>
                <c:pt idx="25">
                  <c:v>514.66666666666663</c:v>
                </c:pt>
                <c:pt idx="26">
                  <c:v>514.66666666666663</c:v>
                </c:pt>
                <c:pt idx="27">
                  <c:v>514.66666666666663</c:v>
                </c:pt>
                <c:pt idx="28">
                  <c:v>514.66666666666663</c:v>
                </c:pt>
                <c:pt idx="29">
                  <c:v>514.66666666666663</c:v>
                </c:pt>
                <c:pt idx="30">
                  <c:v>514.66666666666663</c:v>
                </c:pt>
                <c:pt idx="31">
                  <c:v>514.66666666666663</c:v>
                </c:pt>
                <c:pt idx="32">
                  <c:v>514.66666666666663</c:v>
                </c:pt>
                <c:pt idx="33">
                  <c:v>514.66666666666663</c:v>
                </c:pt>
                <c:pt idx="34">
                  <c:v>514.66666666666663</c:v>
                </c:pt>
                <c:pt idx="35">
                  <c:v>514.66666666666663</c:v>
                </c:pt>
                <c:pt idx="36">
                  <c:v>514.66666666666663</c:v>
                </c:pt>
                <c:pt idx="37">
                  <c:v>514.66666666666663</c:v>
                </c:pt>
                <c:pt idx="38">
                  <c:v>514.66666666666663</c:v>
                </c:pt>
                <c:pt idx="39">
                  <c:v>514.66666666666663</c:v>
                </c:pt>
                <c:pt idx="40">
                  <c:v>514.66666666666663</c:v>
                </c:pt>
                <c:pt idx="41">
                  <c:v>514.66666666666663</c:v>
                </c:pt>
                <c:pt idx="42">
                  <c:v>514.66666666666663</c:v>
                </c:pt>
                <c:pt idx="43">
                  <c:v>514.66666666666663</c:v>
                </c:pt>
                <c:pt idx="44">
                  <c:v>514.66666666666663</c:v>
                </c:pt>
                <c:pt idx="45">
                  <c:v>514.66666666666663</c:v>
                </c:pt>
                <c:pt idx="46">
                  <c:v>514.66666666666663</c:v>
                </c:pt>
                <c:pt idx="47">
                  <c:v>514.66666666666663</c:v>
                </c:pt>
                <c:pt idx="48">
                  <c:v>514.66666666666663</c:v>
                </c:pt>
                <c:pt idx="49">
                  <c:v>514.66666666666663</c:v>
                </c:pt>
                <c:pt idx="50">
                  <c:v>514.66666666666663</c:v>
                </c:pt>
                <c:pt idx="51">
                  <c:v>514.66666666666663</c:v>
                </c:pt>
                <c:pt idx="52">
                  <c:v>514.66666666666663</c:v>
                </c:pt>
                <c:pt idx="53">
                  <c:v>514.66666666666663</c:v>
                </c:pt>
                <c:pt idx="54">
                  <c:v>514.66666666666663</c:v>
                </c:pt>
                <c:pt idx="55">
                  <c:v>514.66666666666663</c:v>
                </c:pt>
                <c:pt idx="56">
                  <c:v>514.66666666666663</c:v>
                </c:pt>
                <c:pt idx="57">
                  <c:v>514.66666666666663</c:v>
                </c:pt>
                <c:pt idx="58">
                  <c:v>514.66666666666663</c:v>
                </c:pt>
                <c:pt idx="59">
                  <c:v>514.66666666666663</c:v>
                </c:pt>
                <c:pt idx="60">
                  <c:v>514.66666666666663</c:v>
                </c:pt>
                <c:pt idx="61">
                  <c:v>514.66666666666663</c:v>
                </c:pt>
                <c:pt idx="62">
                  <c:v>514.66666666666663</c:v>
                </c:pt>
                <c:pt idx="63">
                  <c:v>514.66666666666663</c:v>
                </c:pt>
                <c:pt idx="64">
                  <c:v>514.66666666666663</c:v>
                </c:pt>
                <c:pt idx="65">
                  <c:v>514.66666666666663</c:v>
                </c:pt>
                <c:pt idx="66">
                  <c:v>514.66666666666663</c:v>
                </c:pt>
                <c:pt idx="67">
                  <c:v>514.66666666666663</c:v>
                </c:pt>
                <c:pt idx="68">
                  <c:v>514.66666666666663</c:v>
                </c:pt>
                <c:pt idx="69">
                  <c:v>514.66666666666663</c:v>
                </c:pt>
                <c:pt idx="70">
                  <c:v>514.66666666666663</c:v>
                </c:pt>
                <c:pt idx="71">
                  <c:v>514.66666666666663</c:v>
                </c:pt>
                <c:pt idx="72">
                  <c:v>514.66666666666663</c:v>
                </c:pt>
                <c:pt idx="73">
                  <c:v>514.66666666666663</c:v>
                </c:pt>
                <c:pt idx="74">
                  <c:v>514.66666666666663</c:v>
                </c:pt>
                <c:pt idx="75">
                  <c:v>514.66666666666663</c:v>
                </c:pt>
                <c:pt idx="76">
                  <c:v>514.66666666666663</c:v>
                </c:pt>
                <c:pt idx="77">
                  <c:v>514.66666666666663</c:v>
                </c:pt>
                <c:pt idx="78">
                  <c:v>514.66666666666663</c:v>
                </c:pt>
                <c:pt idx="79">
                  <c:v>514.66666666666663</c:v>
                </c:pt>
                <c:pt idx="80">
                  <c:v>514.66666666666663</c:v>
                </c:pt>
                <c:pt idx="81">
                  <c:v>514.66666666666663</c:v>
                </c:pt>
                <c:pt idx="82">
                  <c:v>514.66666666666663</c:v>
                </c:pt>
                <c:pt idx="83">
                  <c:v>514.66666666666663</c:v>
                </c:pt>
                <c:pt idx="84">
                  <c:v>514.66666666666663</c:v>
                </c:pt>
                <c:pt idx="85">
                  <c:v>514.66666666666663</c:v>
                </c:pt>
                <c:pt idx="86">
                  <c:v>514.66666666666663</c:v>
                </c:pt>
                <c:pt idx="87">
                  <c:v>514.66666666666663</c:v>
                </c:pt>
                <c:pt idx="88">
                  <c:v>514.66666666666663</c:v>
                </c:pt>
                <c:pt idx="89">
                  <c:v>514.66666666666663</c:v>
                </c:pt>
                <c:pt idx="90">
                  <c:v>514.66666666666663</c:v>
                </c:pt>
                <c:pt idx="91">
                  <c:v>514.66666666666663</c:v>
                </c:pt>
                <c:pt idx="92">
                  <c:v>514.66666666666663</c:v>
                </c:pt>
                <c:pt idx="93">
                  <c:v>514.66666666666663</c:v>
                </c:pt>
                <c:pt idx="94">
                  <c:v>514.66666666666663</c:v>
                </c:pt>
                <c:pt idx="95">
                  <c:v>514.66666666666663</c:v>
                </c:pt>
                <c:pt idx="96">
                  <c:v>514.66666666666663</c:v>
                </c:pt>
                <c:pt idx="97">
                  <c:v>514.66666666666663</c:v>
                </c:pt>
                <c:pt idx="98">
                  <c:v>514.66666666666663</c:v>
                </c:pt>
                <c:pt idx="99">
                  <c:v>514.66666666666663</c:v>
                </c:pt>
                <c:pt idx="100">
                  <c:v>514.66666666666663</c:v>
                </c:pt>
                <c:pt idx="101">
                  <c:v>514.66666666666663</c:v>
                </c:pt>
                <c:pt idx="102">
                  <c:v>514.66666666666663</c:v>
                </c:pt>
                <c:pt idx="103">
                  <c:v>514.66666666666663</c:v>
                </c:pt>
                <c:pt idx="104">
                  <c:v>514.66666666666663</c:v>
                </c:pt>
                <c:pt idx="105">
                  <c:v>514.66666666666663</c:v>
                </c:pt>
                <c:pt idx="106">
                  <c:v>514.66666666666663</c:v>
                </c:pt>
                <c:pt idx="107">
                  <c:v>514.66666666666663</c:v>
                </c:pt>
                <c:pt idx="108">
                  <c:v>514.66666666666663</c:v>
                </c:pt>
                <c:pt idx="109">
                  <c:v>514.66666666666663</c:v>
                </c:pt>
                <c:pt idx="110">
                  <c:v>514.66666666666663</c:v>
                </c:pt>
                <c:pt idx="111">
                  <c:v>514.66666666666663</c:v>
                </c:pt>
                <c:pt idx="112">
                  <c:v>514.66666666666663</c:v>
                </c:pt>
                <c:pt idx="113">
                  <c:v>514.66666666666663</c:v>
                </c:pt>
                <c:pt idx="114">
                  <c:v>514.66666666666663</c:v>
                </c:pt>
                <c:pt idx="115">
                  <c:v>514.66666666666663</c:v>
                </c:pt>
                <c:pt idx="116">
                  <c:v>514.66666666666663</c:v>
                </c:pt>
                <c:pt idx="117">
                  <c:v>514.66666666666663</c:v>
                </c:pt>
                <c:pt idx="118">
                  <c:v>514.66666666666663</c:v>
                </c:pt>
                <c:pt idx="119">
                  <c:v>514.66666666666663</c:v>
                </c:pt>
                <c:pt idx="120">
                  <c:v>514.66666666666663</c:v>
                </c:pt>
                <c:pt idx="121">
                  <c:v>514.66666666666663</c:v>
                </c:pt>
                <c:pt idx="122">
                  <c:v>514.66666666666663</c:v>
                </c:pt>
                <c:pt idx="123">
                  <c:v>514.66666666666663</c:v>
                </c:pt>
                <c:pt idx="124">
                  <c:v>514.66666666666663</c:v>
                </c:pt>
                <c:pt idx="125">
                  <c:v>514.66666666666663</c:v>
                </c:pt>
                <c:pt idx="126">
                  <c:v>514.66666666666663</c:v>
                </c:pt>
                <c:pt idx="127">
                  <c:v>514.66666666666663</c:v>
                </c:pt>
                <c:pt idx="128">
                  <c:v>514.66666666666663</c:v>
                </c:pt>
                <c:pt idx="129">
                  <c:v>514.66666666666663</c:v>
                </c:pt>
                <c:pt idx="130">
                  <c:v>514.66666666666663</c:v>
                </c:pt>
                <c:pt idx="131">
                  <c:v>514.66666666666663</c:v>
                </c:pt>
                <c:pt idx="132">
                  <c:v>514.66666666666663</c:v>
                </c:pt>
                <c:pt idx="133">
                  <c:v>514.66666666666663</c:v>
                </c:pt>
                <c:pt idx="134">
                  <c:v>514.66666666666663</c:v>
                </c:pt>
                <c:pt idx="135">
                  <c:v>514.66666666666663</c:v>
                </c:pt>
                <c:pt idx="136">
                  <c:v>514.66666666666663</c:v>
                </c:pt>
                <c:pt idx="137">
                  <c:v>514.66666666666663</c:v>
                </c:pt>
                <c:pt idx="138">
                  <c:v>514.66666666666663</c:v>
                </c:pt>
                <c:pt idx="139">
                  <c:v>514.66666666666663</c:v>
                </c:pt>
                <c:pt idx="140">
                  <c:v>514.66666666666663</c:v>
                </c:pt>
                <c:pt idx="141">
                  <c:v>514.66666666666663</c:v>
                </c:pt>
                <c:pt idx="142">
                  <c:v>514.66666666666663</c:v>
                </c:pt>
                <c:pt idx="143">
                  <c:v>514.66666666666663</c:v>
                </c:pt>
                <c:pt idx="144">
                  <c:v>514.66666666666663</c:v>
                </c:pt>
                <c:pt idx="145">
                  <c:v>514.66666666666663</c:v>
                </c:pt>
                <c:pt idx="146">
                  <c:v>514.66666666666663</c:v>
                </c:pt>
                <c:pt idx="147">
                  <c:v>514.66666666666663</c:v>
                </c:pt>
                <c:pt idx="148">
                  <c:v>514.66666666666663</c:v>
                </c:pt>
                <c:pt idx="149">
                  <c:v>514.66666666666663</c:v>
                </c:pt>
                <c:pt idx="150">
                  <c:v>514.66666666666663</c:v>
                </c:pt>
                <c:pt idx="151">
                  <c:v>514.66666666666663</c:v>
                </c:pt>
                <c:pt idx="152">
                  <c:v>514.66666666666663</c:v>
                </c:pt>
                <c:pt idx="153">
                  <c:v>514.66666666666663</c:v>
                </c:pt>
                <c:pt idx="154">
                  <c:v>514.66666666666663</c:v>
                </c:pt>
                <c:pt idx="155">
                  <c:v>514.66666666666663</c:v>
                </c:pt>
                <c:pt idx="156">
                  <c:v>514.66666666666663</c:v>
                </c:pt>
                <c:pt idx="157">
                  <c:v>514.66666666666663</c:v>
                </c:pt>
                <c:pt idx="158">
                  <c:v>514.66666666666663</c:v>
                </c:pt>
                <c:pt idx="159">
                  <c:v>514.66666666666663</c:v>
                </c:pt>
                <c:pt idx="160">
                  <c:v>514.66666666666663</c:v>
                </c:pt>
                <c:pt idx="161">
                  <c:v>514.66666666666663</c:v>
                </c:pt>
                <c:pt idx="162">
                  <c:v>514.66666666666663</c:v>
                </c:pt>
                <c:pt idx="163">
                  <c:v>514.66666666666663</c:v>
                </c:pt>
                <c:pt idx="164">
                  <c:v>514.66666666666663</c:v>
                </c:pt>
                <c:pt idx="165">
                  <c:v>514.66666666666663</c:v>
                </c:pt>
                <c:pt idx="166">
                  <c:v>514.66666666666663</c:v>
                </c:pt>
                <c:pt idx="167">
                  <c:v>514.66666666666663</c:v>
                </c:pt>
                <c:pt idx="168">
                  <c:v>514.66666666666663</c:v>
                </c:pt>
                <c:pt idx="169">
                  <c:v>514.66666666666663</c:v>
                </c:pt>
                <c:pt idx="170">
                  <c:v>514.66666666666663</c:v>
                </c:pt>
                <c:pt idx="171">
                  <c:v>514.66666666666663</c:v>
                </c:pt>
                <c:pt idx="172">
                  <c:v>514.66666666666663</c:v>
                </c:pt>
                <c:pt idx="173">
                  <c:v>514.66666666666663</c:v>
                </c:pt>
                <c:pt idx="174">
                  <c:v>514.66666666666663</c:v>
                </c:pt>
                <c:pt idx="175">
                  <c:v>514.66666666666663</c:v>
                </c:pt>
                <c:pt idx="176">
                  <c:v>514.66666666666663</c:v>
                </c:pt>
                <c:pt idx="177">
                  <c:v>514.66666666666663</c:v>
                </c:pt>
                <c:pt idx="178">
                  <c:v>514.66666666666663</c:v>
                </c:pt>
                <c:pt idx="179">
                  <c:v>514.66666666666663</c:v>
                </c:pt>
                <c:pt idx="180">
                  <c:v>514.66666666666663</c:v>
                </c:pt>
                <c:pt idx="181">
                  <c:v>514.66666666666663</c:v>
                </c:pt>
                <c:pt idx="182">
                  <c:v>514.66666666666663</c:v>
                </c:pt>
                <c:pt idx="183">
                  <c:v>514.66666666666663</c:v>
                </c:pt>
                <c:pt idx="184">
                  <c:v>514.66666666666663</c:v>
                </c:pt>
                <c:pt idx="185">
                  <c:v>514.66666666666663</c:v>
                </c:pt>
                <c:pt idx="186">
                  <c:v>514.66666666666663</c:v>
                </c:pt>
                <c:pt idx="187">
                  <c:v>514.66666666666663</c:v>
                </c:pt>
                <c:pt idx="188">
                  <c:v>514.66666666666663</c:v>
                </c:pt>
                <c:pt idx="189">
                  <c:v>514.66666666666663</c:v>
                </c:pt>
                <c:pt idx="190">
                  <c:v>514.66666666666663</c:v>
                </c:pt>
                <c:pt idx="191">
                  <c:v>514.66666666666663</c:v>
                </c:pt>
                <c:pt idx="192">
                  <c:v>514.66666666666663</c:v>
                </c:pt>
                <c:pt idx="193">
                  <c:v>514.66666666666663</c:v>
                </c:pt>
                <c:pt idx="194">
                  <c:v>514.66666666666663</c:v>
                </c:pt>
                <c:pt idx="195">
                  <c:v>514.66666666666663</c:v>
                </c:pt>
                <c:pt idx="196">
                  <c:v>514.66666666666663</c:v>
                </c:pt>
                <c:pt idx="197">
                  <c:v>514.66666666666663</c:v>
                </c:pt>
                <c:pt idx="198">
                  <c:v>514.66666666666663</c:v>
                </c:pt>
                <c:pt idx="199">
                  <c:v>514.66666666666663</c:v>
                </c:pt>
                <c:pt idx="200">
                  <c:v>514.66666666666663</c:v>
                </c:pt>
                <c:pt idx="201">
                  <c:v>514.66666666666663</c:v>
                </c:pt>
                <c:pt idx="202">
                  <c:v>514.66666666666663</c:v>
                </c:pt>
                <c:pt idx="203">
                  <c:v>514.66666666666663</c:v>
                </c:pt>
                <c:pt idx="204">
                  <c:v>514.66666666666663</c:v>
                </c:pt>
                <c:pt idx="205">
                  <c:v>514.66666666666663</c:v>
                </c:pt>
                <c:pt idx="206">
                  <c:v>514.66666666666663</c:v>
                </c:pt>
                <c:pt idx="207">
                  <c:v>514.66666666666663</c:v>
                </c:pt>
                <c:pt idx="208">
                  <c:v>514.66666666666663</c:v>
                </c:pt>
                <c:pt idx="209">
                  <c:v>514.66666666666663</c:v>
                </c:pt>
                <c:pt idx="210">
                  <c:v>514.66666666666663</c:v>
                </c:pt>
                <c:pt idx="211">
                  <c:v>514.66666666666663</c:v>
                </c:pt>
                <c:pt idx="212">
                  <c:v>514.66666666666663</c:v>
                </c:pt>
                <c:pt idx="213">
                  <c:v>514.66666666666663</c:v>
                </c:pt>
                <c:pt idx="214">
                  <c:v>514.66666666666663</c:v>
                </c:pt>
                <c:pt idx="215">
                  <c:v>514.66666666666663</c:v>
                </c:pt>
                <c:pt idx="216">
                  <c:v>514.66666666666663</c:v>
                </c:pt>
                <c:pt idx="217">
                  <c:v>514.66666666666663</c:v>
                </c:pt>
                <c:pt idx="218">
                  <c:v>514.66666666666663</c:v>
                </c:pt>
                <c:pt idx="219">
                  <c:v>514.66666666666663</c:v>
                </c:pt>
                <c:pt idx="220">
                  <c:v>514.66666666666663</c:v>
                </c:pt>
                <c:pt idx="221">
                  <c:v>514.66666666666663</c:v>
                </c:pt>
                <c:pt idx="222">
                  <c:v>514.66666666666663</c:v>
                </c:pt>
                <c:pt idx="223">
                  <c:v>514.66666666666663</c:v>
                </c:pt>
                <c:pt idx="224">
                  <c:v>514.66666666666663</c:v>
                </c:pt>
                <c:pt idx="225">
                  <c:v>514.66666666666663</c:v>
                </c:pt>
                <c:pt idx="226">
                  <c:v>514.66666666666663</c:v>
                </c:pt>
                <c:pt idx="227">
                  <c:v>514.66666666666663</c:v>
                </c:pt>
                <c:pt idx="228">
                  <c:v>514.66666666666663</c:v>
                </c:pt>
                <c:pt idx="229">
                  <c:v>514.66666666666663</c:v>
                </c:pt>
                <c:pt idx="230">
                  <c:v>514.66666666666663</c:v>
                </c:pt>
                <c:pt idx="231">
                  <c:v>514.66666666666663</c:v>
                </c:pt>
                <c:pt idx="232">
                  <c:v>514.66666666666663</c:v>
                </c:pt>
                <c:pt idx="233">
                  <c:v>514.66666666666663</c:v>
                </c:pt>
                <c:pt idx="234">
                  <c:v>514.66666666666663</c:v>
                </c:pt>
                <c:pt idx="235">
                  <c:v>514.66666666666663</c:v>
                </c:pt>
                <c:pt idx="236">
                  <c:v>514.66666666666663</c:v>
                </c:pt>
                <c:pt idx="237">
                  <c:v>514.66666666666663</c:v>
                </c:pt>
                <c:pt idx="238">
                  <c:v>514.66666666666663</c:v>
                </c:pt>
                <c:pt idx="239">
                  <c:v>514.66666666666663</c:v>
                </c:pt>
                <c:pt idx="240">
                  <c:v>514.66666666666663</c:v>
                </c:pt>
                <c:pt idx="241">
                  <c:v>514.66666666666663</c:v>
                </c:pt>
                <c:pt idx="242">
                  <c:v>514.66666666666663</c:v>
                </c:pt>
                <c:pt idx="243">
                  <c:v>514.66666666666663</c:v>
                </c:pt>
                <c:pt idx="244">
                  <c:v>514.66666666666663</c:v>
                </c:pt>
                <c:pt idx="245">
                  <c:v>514.66666666666663</c:v>
                </c:pt>
                <c:pt idx="246">
                  <c:v>514.66666666666663</c:v>
                </c:pt>
                <c:pt idx="247">
                  <c:v>514.66666666666663</c:v>
                </c:pt>
                <c:pt idx="248">
                  <c:v>514.66666666666663</c:v>
                </c:pt>
                <c:pt idx="249">
                  <c:v>514.66666666666663</c:v>
                </c:pt>
                <c:pt idx="250">
                  <c:v>514.66666666666663</c:v>
                </c:pt>
                <c:pt idx="251">
                  <c:v>514.66666666666663</c:v>
                </c:pt>
                <c:pt idx="252">
                  <c:v>514.66666666666663</c:v>
                </c:pt>
                <c:pt idx="253">
                  <c:v>514.66666666666663</c:v>
                </c:pt>
                <c:pt idx="254">
                  <c:v>514.66666666666663</c:v>
                </c:pt>
                <c:pt idx="255">
                  <c:v>514.66666666666663</c:v>
                </c:pt>
                <c:pt idx="256">
                  <c:v>514.66666666666663</c:v>
                </c:pt>
                <c:pt idx="257">
                  <c:v>514.66666666666663</c:v>
                </c:pt>
                <c:pt idx="258">
                  <c:v>514.66666666666663</c:v>
                </c:pt>
                <c:pt idx="259">
                  <c:v>514.66666666666663</c:v>
                </c:pt>
                <c:pt idx="260">
                  <c:v>514.66666666666663</c:v>
                </c:pt>
                <c:pt idx="261">
                  <c:v>514.66666666666663</c:v>
                </c:pt>
                <c:pt idx="262">
                  <c:v>514.66666666666663</c:v>
                </c:pt>
                <c:pt idx="263">
                  <c:v>514.66666666666663</c:v>
                </c:pt>
                <c:pt idx="264">
                  <c:v>514.66666666666663</c:v>
                </c:pt>
                <c:pt idx="265">
                  <c:v>514.66666666666663</c:v>
                </c:pt>
                <c:pt idx="266">
                  <c:v>514.66666666666663</c:v>
                </c:pt>
                <c:pt idx="267">
                  <c:v>514.66666666666663</c:v>
                </c:pt>
                <c:pt idx="268">
                  <c:v>514.66666666666663</c:v>
                </c:pt>
                <c:pt idx="269">
                  <c:v>514.66666666666663</c:v>
                </c:pt>
                <c:pt idx="270">
                  <c:v>514.66666666666663</c:v>
                </c:pt>
                <c:pt idx="271">
                  <c:v>514.66666666666663</c:v>
                </c:pt>
                <c:pt idx="272">
                  <c:v>514.66666666666663</c:v>
                </c:pt>
                <c:pt idx="273">
                  <c:v>514.66666666666663</c:v>
                </c:pt>
                <c:pt idx="274">
                  <c:v>514.66666666666663</c:v>
                </c:pt>
                <c:pt idx="275">
                  <c:v>514.66666666666663</c:v>
                </c:pt>
                <c:pt idx="276">
                  <c:v>514.66666666666663</c:v>
                </c:pt>
                <c:pt idx="277">
                  <c:v>514.66666666666663</c:v>
                </c:pt>
                <c:pt idx="278">
                  <c:v>514.66666666666663</c:v>
                </c:pt>
                <c:pt idx="279">
                  <c:v>514.66666666666663</c:v>
                </c:pt>
                <c:pt idx="280">
                  <c:v>514.66666666666663</c:v>
                </c:pt>
                <c:pt idx="281">
                  <c:v>514.66666666666663</c:v>
                </c:pt>
                <c:pt idx="282">
                  <c:v>514.66666666666663</c:v>
                </c:pt>
                <c:pt idx="283">
                  <c:v>514.66666666666663</c:v>
                </c:pt>
                <c:pt idx="284">
                  <c:v>514.66666666666663</c:v>
                </c:pt>
                <c:pt idx="285">
                  <c:v>514.66666666666663</c:v>
                </c:pt>
                <c:pt idx="286">
                  <c:v>514.66666666666663</c:v>
                </c:pt>
                <c:pt idx="287">
                  <c:v>514.66666666666663</c:v>
                </c:pt>
                <c:pt idx="288">
                  <c:v>514.66666666666663</c:v>
                </c:pt>
                <c:pt idx="289">
                  <c:v>514.66666666666663</c:v>
                </c:pt>
                <c:pt idx="290">
                  <c:v>514.66666666666663</c:v>
                </c:pt>
                <c:pt idx="291">
                  <c:v>514.66666666666663</c:v>
                </c:pt>
                <c:pt idx="292">
                  <c:v>514.66666666666663</c:v>
                </c:pt>
                <c:pt idx="293">
                  <c:v>514.66666666666663</c:v>
                </c:pt>
                <c:pt idx="294">
                  <c:v>514.66666666666663</c:v>
                </c:pt>
                <c:pt idx="295">
                  <c:v>514.66666666666663</c:v>
                </c:pt>
                <c:pt idx="296">
                  <c:v>514.66666666666663</c:v>
                </c:pt>
                <c:pt idx="297">
                  <c:v>514.66666666666663</c:v>
                </c:pt>
                <c:pt idx="298">
                  <c:v>514.66666666666663</c:v>
                </c:pt>
                <c:pt idx="299">
                  <c:v>514.66666666666663</c:v>
                </c:pt>
                <c:pt idx="300">
                  <c:v>514.66666666666663</c:v>
                </c:pt>
                <c:pt idx="301">
                  <c:v>514.66666666666663</c:v>
                </c:pt>
                <c:pt idx="302">
                  <c:v>514.66666666666663</c:v>
                </c:pt>
                <c:pt idx="303">
                  <c:v>514.66666666666663</c:v>
                </c:pt>
                <c:pt idx="304">
                  <c:v>514.66666666666663</c:v>
                </c:pt>
                <c:pt idx="305">
                  <c:v>514.66666666666663</c:v>
                </c:pt>
                <c:pt idx="306">
                  <c:v>514.66666666666663</c:v>
                </c:pt>
                <c:pt idx="307">
                  <c:v>514.66666666666663</c:v>
                </c:pt>
                <c:pt idx="308">
                  <c:v>514.66666666666663</c:v>
                </c:pt>
                <c:pt idx="309">
                  <c:v>514.66666666666663</c:v>
                </c:pt>
                <c:pt idx="310">
                  <c:v>514.66666666666663</c:v>
                </c:pt>
                <c:pt idx="311">
                  <c:v>514.66666666666663</c:v>
                </c:pt>
                <c:pt idx="312">
                  <c:v>514.66666666666663</c:v>
                </c:pt>
                <c:pt idx="313">
                  <c:v>514.66666666666663</c:v>
                </c:pt>
                <c:pt idx="314">
                  <c:v>514.66666666666663</c:v>
                </c:pt>
                <c:pt idx="315">
                  <c:v>514.66666666666663</c:v>
                </c:pt>
                <c:pt idx="316">
                  <c:v>514.66666666666663</c:v>
                </c:pt>
                <c:pt idx="317">
                  <c:v>514.66666666666663</c:v>
                </c:pt>
                <c:pt idx="318">
                  <c:v>514.66666666666663</c:v>
                </c:pt>
                <c:pt idx="319">
                  <c:v>514.66666666666663</c:v>
                </c:pt>
                <c:pt idx="320">
                  <c:v>514.66666666666663</c:v>
                </c:pt>
                <c:pt idx="321">
                  <c:v>514.66666666666663</c:v>
                </c:pt>
                <c:pt idx="322">
                  <c:v>514.66666666666663</c:v>
                </c:pt>
                <c:pt idx="323">
                  <c:v>514.66666666666663</c:v>
                </c:pt>
                <c:pt idx="324">
                  <c:v>514.66666666666663</c:v>
                </c:pt>
                <c:pt idx="325">
                  <c:v>514.66666666666663</c:v>
                </c:pt>
                <c:pt idx="326">
                  <c:v>514.66666666666663</c:v>
                </c:pt>
                <c:pt idx="327">
                  <c:v>514.66666666666663</c:v>
                </c:pt>
                <c:pt idx="328">
                  <c:v>514.66666666666663</c:v>
                </c:pt>
                <c:pt idx="329">
                  <c:v>514.66666666666663</c:v>
                </c:pt>
                <c:pt idx="330">
                  <c:v>514.66666666666663</c:v>
                </c:pt>
                <c:pt idx="331">
                  <c:v>514.66666666666663</c:v>
                </c:pt>
                <c:pt idx="332">
                  <c:v>514.66666666666663</c:v>
                </c:pt>
                <c:pt idx="333">
                  <c:v>514.66666666666663</c:v>
                </c:pt>
                <c:pt idx="334">
                  <c:v>514.66666666666663</c:v>
                </c:pt>
                <c:pt idx="335">
                  <c:v>514.66666666666663</c:v>
                </c:pt>
                <c:pt idx="336">
                  <c:v>514.66666666666663</c:v>
                </c:pt>
                <c:pt idx="337">
                  <c:v>514.66666666666663</c:v>
                </c:pt>
                <c:pt idx="338">
                  <c:v>514.66666666666663</c:v>
                </c:pt>
                <c:pt idx="339">
                  <c:v>514.66666666666663</c:v>
                </c:pt>
                <c:pt idx="340">
                  <c:v>514.66666666666663</c:v>
                </c:pt>
                <c:pt idx="341">
                  <c:v>514.66666666666663</c:v>
                </c:pt>
                <c:pt idx="342">
                  <c:v>514.66666666666663</c:v>
                </c:pt>
                <c:pt idx="343">
                  <c:v>514.66666666666663</c:v>
                </c:pt>
                <c:pt idx="344">
                  <c:v>514.66666666666663</c:v>
                </c:pt>
                <c:pt idx="345">
                  <c:v>514.66666666666663</c:v>
                </c:pt>
                <c:pt idx="346">
                  <c:v>514.66666666666663</c:v>
                </c:pt>
                <c:pt idx="347">
                  <c:v>514.66666666666663</c:v>
                </c:pt>
                <c:pt idx="348">
                  <c:v>514.66666666666663</c:v>
                </c:pt>
                <c:pt idx="349">
                  <c:v>514.66666666666663</c:v>
                </c:pt>
                <c:pt idx="350">
                  <c:v>514.66666666666663</c:v>
                </c:pt>
                <c:pt idx="351">
                  <c:v>514.66666666666663</c:v>
                </c:pt>
                <c:pt idx="352">
                  <c:v>514.66666666666663</c:v>
                </c:pt>
                <c:pt idx="353">
                  <c:v>514.66666666666663</c:v>
                </c:pt>
                <c:pt idx="354">
                  <c:v>514.66666666666663</c:v>
                </c:pt>
                <c:pt idx="355">
                  <c:v>514.66666666666663</c:v>
                </c:pt>
                <c:pt idx="356">
                  <c:v>514.66666666666663</c:v>
                </c:pt>
                <c:pt idx="357">
                  <c:v>514.66666666666663</c:v>
                </c:pt>
                <c:pt idx="358">
                  <c:v>514.66666666666663</c:v>
                </c:pt>
                <c:pt idx="359">
                  <c:v>514.66666666666663</c:v>
                </c:pt>
                <c:pt idx="360">
                  <c:v>514.66666666666663</c:v>
                </c:pt>
                <c:pt idx="361">
                  <c:v>514.66666666666663</c:v>
                </c:pt>
                <c:pt idx="362">
                  <c:v>514.66666666666663</c:v>
                </c:pt>
                <c:pt idx="363">
                  <c:v>514.66666666666663</c:v>
                </c:pt>
                <c:pt idx="364">
                  <c:v>514.66666666666663</c:v>
                </c:pt>
                <c:pt idx="365">
                  <c:v>514.66666666666663</c:v>
                </c:pt>
                <c:pt idx="366">
                  <c:v>514.66666666666663</c:v>
                </c:pt>
                <c:pt idx="367">
                  <c:v>514.66666666666663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73A-42DF-8768-36A9DCFD27E3}"/>
            </c:ext>
          </c:extLst>
        </c:ser>
        <c:ser>
          <c:idx val="1"/>
          <c:order val="1"/>
          <c:tx>
            <c:strRef>
              <c:f>'[TC_UCEEB_2022_09_19_B.xlsx]Sloupec V6 (09-19-B)'!$D$4</c:f>
              <c:strCache>
                <c:ptCount val="1"/>
                <c:pt idx="0">
                  <c:v>78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'[1]Sloupec V6 (09-19-B)'!$B$5:$B$396</c:f>
              <c:numCache>
                <c:formatCode>[$-F400]h:mm:ss\ AM/PM</c:formatCode>
                <c:ptCount val="368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</c:numCache>
            </c:numRef>
          </c:xVal>
          <c:yVal>
            <c:numRef>
              <c:f>'[1]Sloupec V6 (09-19-B)'!$D$5:$D$396</c:f>
              <c:numCache>
                <c:formatCode>0</c:formatCode>
                <c:ptCount val="368"/>
                <c:pt idx="0">
                  <c:v>14.8</c:v>
                </c:pt>
                <c:pt idx="1">
                  <c:v>28.2</c:v>
                </c:pt>
                <c:pt idx="2">
                  <c:v>275.60000000000002</c:v>
                </c:pt>
                <c:pt idx="3">
                  <c:v>353.6</c:v>
                </c:pt>
                <c:pt idx="4">
                  <c:v>389.4</c:v>
                </c:pt>
                <c:pt idx="5">
                  <c:v>512</c:v>
                </c:pt>
                <c:pt idx="6">
                  <c:v>531.9</c:v>
                </c:pt>
                <c:pt idx="7">
                  <c:v>595</c:v>
                </c:pt>
                <c:pt idx="8">
                  <c:v>465.3</c:v>
                </c:pt>
                <c:pt idx="9">
                  <c:v>508</c:v>
                </c:pt>
                <c:pt idx="10">
                  <c:v>624.20000000000005</c:v>
                </c:pt>
                <c:pt idx="11">
                  <c:v>657.8</c:v>
                </c:pt>
                <c:pt idx="12">
                  <c:v>694.9</c:v>
                </c:pt>
                <c:pt idx="13">
                  <c:v>724.8</c:v>
                </c:pt>
                <c:pt idx="14">
                  <c:v>734.5</c:v>
                </c:pt>
                <c:pt idx="15">
                  <c:v>717.2</c:v>
                </c:pt>
                <c:pt idx="16">
                  <c:v>708.9</c:v>
                </c:pt>
                <c:pt idx="17">
                  <c:v>721.1</c:v>
                </c:pt>
                <c:pt idx="18">
                  <c:v>742.3</c:v>
                </c:pt>
                <c:pt idx="19">
                  <c:v>743.1</c:v>
                </c:pt>
                <c:pt idx="20">
                  <c:v>722.3</c:v>
                </c:pt>
                <c:pt idx="21">
                  <c:v>715.6</c:v>
                </c:pt>
                <c:pt idx="22">
                  <c:v>721.9</c:v>
                </c:pt>
                <c:pt idx="23">
                  <c:v>755.9</c:v>
                </c:pt>
                <c:pt idx="24">
                  <c:v>705.1</c:v>
                </c:pt>
                <c:pt idx="25">
                  <c:v>737.4</c:v>
                </c:pt>
                <c:pt idx="26">
                  <c:v>776.3</c:v>
                </c:pt>
                <c:pt idx="27">
                  <c:v>712.4</c:v>
                </c:pt>
                <c:pt idx="28">
                  <c:v>735.4</c:v>
                </c:pt>
                <c:pt idx="29">
                  <c:v>793.8</c:v>
                </c:pt>
                <c:pt idx="30">
                  <c:v>725.4</c:v>
                </c:pt>
                <c:pt idx="31">
                  <c:v>760.1</c:v>
                </c:pt>
                <c:pt idx="32">
                  <c:v>792.6</c:v>
                </c:pt>
                <c:pt idx="33">
                  <c:v>782.1</c:v>
                </c:pt>
                <c:pt idx="34">
                  <c:v>750.4</c:v>
                </c:pt>
                <c:pt idx="35">
                  <c:v>754</c:v>
                </c:pt>
                <c:pt idx="36">
                  <c:v>747.3</c:v>
                </c:pt>
                <c:pt idx="37">
                  <c:v>782.4</c:v>
                </c:pt>
                <c:pt idx="38">
                  <c:v>740.7</c:v>
                </c:pt>
                <c:pt idx="39">
                  <c:v>767.6</c:v>
                </c:pt>
                <c:pt idx="40">
                  <c:v>748.9</c:v>
                </c:pt>
                <c:pt idx="41">
                  <c:v>710.3</c:v>
                </c:pt>
                <c:pt idx="42">
                  <c:v>781.9</c:v>
                </c:pt>
                <c:pt idx="43">
                  <c:v>767.1</c:v>
                </c:pt>
                <c:pt idx="44">
                  <c:v>779.6</c:v>
                </c:pt>
                <c:pt idx="45">
                  <c:v>769</c:v>
                </c:pt>
                <c:pt idx="46">
                  <c:v>780.3</c:v>
                </c:pt>
                <c:pt idx="47">
                  <c:v>744.2</c:v>
                </c:pt>
                <c:pt idx="48">
                  <c:v>762.6</c:v>
                </c:pt>
                <c:pt idx="49">
                  <c:v>742.5</c:v>
                </c:pt>
                <c:pt idx="50">
                  <c:v>767.4</c:v>
                </c:pt>
                <c:pt idx="51">
                  <c:v>735.8</c:v>
                </c:pt>
                <c:pt idx="52">
                  <c:v>753.3</c:v>
                </c:pt>
                <c:pt idx="53">
                  <c:v>743.8</c:v>
                </c:pt>
                <c:pt idx="54">
                  <c:v>770</c:v>
                </c:pt>
                <c:pt idx="55">
                  <c:v>784.6</c:v>
                </c:pt>
                <c:pt idx="56">
                  <c:v>773.2</c:v>
                </c:pt>
                <c:pt idx="57">
                  <c:v>754</c:v>
                </c:pt>
                <c:pt idx="58">
                  <c:v>780.2</c:v>
                </c:pt>
                <c:pt idx="59">
                  <c:v>726</c:v>
                </c:pt>
                <c:pt idx="60">
                  <c:v>710.2</c:v>
                </c:pt>
                <c:pt idx="61">
                  <c:v>702</c:v>
                </c:pt>
                <c:pt idx="62">
                  <c:v>706.9</c:v>
                </c:pt>
                <c:pt idx="63">
                  <c:v>722.4</c:v>
                </c:pt>
                <c:pt idx="64">
                  <c:v>722.8</c:v>
                </c:pt>
                <c:pt idx="65">
                  <c:v>733.4</c:v>
                </c:pt>
                <c:pt idx="66">
                  <c:v>734.4</c:v>
                </c:pt>
                <c:pt idx="67">
                  <c:v>743.7</c:v>
                </c:pt>
                <c:pt idx="68">
                  <c:v>734.6</c:v>
                </c:pt>
                <c:pt idx="69">
                  <c:v>692.1</c:v>
                </c:pt>
                <c:pt idx="70">
                  <c:v>709.5</c:v>
                </c:pt>
                <c:pt idx="71">
                  <c:v>697.6</c:v>
                </c:pt>
                <c:pt idx="72">
                  <c:v>749.7</c:v>
                </c:pt>
                <c:pt idx="73">
                  <c:v>740</c:v>
                </c:pt>
                <c:pt idx="74">
                  <c:v>728.9</c:v>
                </c:pt>
                <c:pt idx="75">
                  <c:v>724.7</c:v>
                </c:pt>
                <c:pt idx="76">
                  <c:v>735.3</c:v>
                </c:pt>
                <c:pt idx="77">
                  <c:v>750.5</c:v>
                </c:pt>
                <c:pt idx="78">
                  <c:v>688.9</c:v>
                </c:pt>
                <c:pt idx="79">
                  <c:v>725.2</c:v>
                </c:pt>
                <c:pt idx="80">
                  <c:v>748.8</c:v>
                </c:pt>
                <c:pt idx="81">
                  <c:v>730.9</c:v>
                </c:pt>
                <c:pt idx="82">
                  <c:v>729</c:v>
                </c:pt>
                <c:pt idx="83">
                  <c:v>702.3</c:v>
                </c:pt>
                <c:pt idx="84">
                  <c:v>764.8</c:v>
                </c:pt>
                <c:pt idx="85">
                  <c:v>748.1</c:v>
                </c:pt>
                <c:pt idx="86">
                  <c:v>724.2</c:v>
                </c:pt>
                <c:pt idx="87">
                  <c:v>742.7</c:v>
                </c:pt>
                <c:pt idx="88">
                  <c:v>770.9</c:v>
                </c:pt>
                <c:pt idx="89">
                  <c:v>723.6</c:v>
                </c:pt>
                <c:pt idx="90">
                  <c:v>743.8</c:v>
                </c:pt>
                <c:pt idx="91">
                  <c:v>735.3</c:v>
                </c:pt>
                <c:pt idx="92">
                  <c:v>747.9</c:v>
                </c:pt>
                <c:pt idx="93">
                  <c:v>699.9</c:v>
                </c:pt>
                <c:pt idx="94">
                  <c:v>717.2</c:v>
                </c:pt>
                <c:pt idx="95">
                  <c:v>729.3</c:v>
                </c:pt>
                <c:pt idx="96">
                  <c:v>716.8</c:v>
                </c:pt>
                <c:pt idx="97">
                  <c:v>723.1</c:v>
                </c:pt>
                <c:pt idx="98">
                  <c:v>718.3</c:v>
                </c:pt>
                <c:pt idx="99">
                  <c:v>728.6</c:v>
                </c:pt>
                <c:pt idx="100">
                  <c:v>734.6</c:v>
                </c:pt>
                <c:pt idx="101">
                  <c:v>720.4</c:v>
                </c:pt>
                <c:pt idx="102">
                  <c:v>739.9</c:v>
                </c:pt>
                <c:pt idx="103">
                  <c:v>744.6</c:v>
                </c:pt>
                <c:pt idx="104">
                  <c:v>748.6</c:v>
                </c:pt>
                <c:pt idx="105">
                  <c:v>727.3</c:v>
                </c:pt>
                <c:pt idx="106">
                  <c:v>743.3</c:v>
                </c:pt>
                <c:pt idx="107">
                  <c:v>784.9</c:v>
                </c:pt>
                <c:pt idx="108">
                  <c:v>793</c:v>
                </c:pt>
                <c:pt idx="109">
                  <c:v>805.4</c:v>
                </c:pt>
                <c:pt idx="110">
                  <c:v>760.7</c:v>
                </c:pt>
                <c:pt idx="111">
                  <c:v>752.6</c:v>
                </c:pt>
                <c:pt idx="112">
                  <c:v>749.5</c:v>
                </c:pt>
                <c:pt idx="113">
                  <c:v>717.2</c:v>
                </c:pt>
                <c:pt idx="114">
                  <c:v>740.5</c:v>
                </c:pt>
                <c:pt idx="115">
                  <c:v>801.8</c:v>
                </c:pt>
                <c:pt idx="116">
                  <c:v>786.4</c:v>
                </c:pt>
                <c:pt idx="117">
                  <c:v>751.6</c:v>
                </c:pt>
                <c:pt idx="118">
                  <c:v>751.1</c:v>
                </c:pt>
                <c:pt idx="119">
                  <c:v>756</c:v>
                </c:pt>
                <c:pt idx="120">
                  <c:v>786</c:v>
                </c:pt>
                <c:pt idx="121">
                  <c:v>802.2</c:v>
                </c:pt>
                <c:pt idx="122">
                  <c:v>872.2</c:v>
                </c:pt>
                <c:pt idx="123">
                  <c:v>749.9</c:v>
                </c:pt>
                <c:pt idx="124">
                  <c:v>718.3</c:v>
                </c:pt>
                <c:pt idx="125">
                  <c:v>716.7</c:v>
                </c:pt>
                <c:pt idx="126">
                  <c:v>717.6</c:v>
                </c:pt>
                <c:pt idx="127">
                  <c:v>712.8</c:v>
                </c:pt>
                <c:pt idx="128">
                  <c:v>712.6</c:v>
                </c:pt>
                <c:pt idx="129">
                  <c:v>738.3</c:v>
                </c:pt>
                <c:pt idx="130">
                  <c:v>756.1</c:v>
                </c:pt>
                <c:pt idx="131">
                  <c:v>715.9</c:v>
                </c:pt>
                <c:pt idx="132">
                  <c:v>731</c:v>
                </c:pt>
                <c:pt idx="133">
                  <c:v>752.5</c:v>
                </c:pt>
                <c:pt idx="134">
                  <c:v>767.5</c:v>
                </c:pt>
                <c:pt idx="135">
                  <c:v>735.8</c:v>
                </c:pt>
                <c:pt idx="136">
                  <c:v>773.6</c:v>
                </c:pt>
                <c:pt idx="137">
                  <c:v>757.1</c:v>
                </c:pt>
                <c:pt idx="138">
                  <c:v>677.9</c:v>
                </c:pt>
                <c:pt idx="139">
                  <c:v>717.8</c:v>
                </c:pt>
                <c:pt idx="140">
                  <c:v>737.5</c:v>
                </c:pt>
                <c:pt idx="141">
                  <c:v>705.7</c:v>
                </c:pt>
                <c:pt idx="142">
                  <c:v>692.6</c:v>
                </c:pt>
                <c:pt idx="143">
                  <c:v>676</c:v>
                </c:pt>
                <c:pt idx="144">
                  <c:v>703.5</c:v>
                </c:pt>
                <c:pt idx="145">
                  <c:v>681.6</c:v>
                </c:pt>
                <c:pt idx="146">
                  <c:v>700.5</c:v>
                </c:pt>
                <c:pt idx="147">
                  <c:v>688.6</c:v>
                </c:pt>
                <c:pt idx="148">
                  <c:v>710</c:v>
                </c:pt>
                <c:pt idx="149">
                  <c:v>739.3</c:v>
                </c:pt>
                <c:pt idx="150">
                  <c:v>740.5</c:v>
                </c:pt>
                <c:pt idx="151">
                  <c:v>804</c:v>
                </c:pt>
                <c:pt idx="152">
                  <c:v>771.4</c:v>
                </c:pt>
                <c:pt idx="153">
                  <c:v>733.3</c:v>
                </c:pt>
                <c:pt idx="154">
                  <c:v>720.9</c:v>
                </c:pt>
                <c:pt idx="155">
                  <c:v>710.5</c:v>
                </c:pt>
                <c:pt idx="156">
                  <c:v>709.9</c:v>
                </c:pt>
                <c:pt idx="157">
                  <c:v>754.3</c:v>
                </c:pt>
                <c:pt idx="158">
                  <c:v>739.3</c:v>
                </c:pt>
                <c:pt idx="159">
                  <c:v>729.5</c:v>
                </c:pt>
                <c:pt idx="160">
                  <c:v>704.9</c:v>
                </c:pt>
                <c:pt idx="161">
                  <c:v>701</c:v>
                </c:pt>
                <c:pt idx="162">
                  <c:v>675.4</c:v>
                </c:pt>
                <c:pt idx="163">
                  <c:v>686</c:v>
                </c:pt>
                <c:pt idx="164">
                  <c:v>714.2</c:v>
                </c:pt>
                <c:pt idx="165">
                  <c:v>682.5</c:v>
                </c:pt>
                <c:pt idx="166">
                  <c:v>686.8</c:v>
                </c:pt>
                <c:pt idx="167">
                  <c:v>690.7</c:v>
                </c:pt>
                <c:pt idx="168">
                  <c:v>681</c:v>
                </c:pt>
                <c:pt idx="169">
                  <c:v>677</c:v>
                </c:pt>
                <c:pt idx="170">
                  <c:v>688.6</c:v>
                </c:pt>
                <c:pt idx="171">
                  <c:v>706</c:v>
                </c:pt>
                <c:pt idx="172">
                  <c:v>670.1</c:v>
                </c:pt>
                <c:pt idx="173">
                  <c:v>653</c:v>
                </c:pt>
                <c:pt idx="174">
                  <c:v>653.20000000000005</c:v>
                </c:pt>
                <c:pt idx="175">
                  <c:v>680.9</c:v>
                </c:pt>
                <c:pt idx="176">
                  <c:v>709.4</c:v>
                </c:pt>
                <c:pt idx="177">
                  <c:v>671</c:v>
                </c:pt>
                <c:pt idx="178">
                  <c:v>653.29999999999995</c:v>
                </c:pt>
                <c:pt idx="179">
                  <c:v>631.70000000000005</c:v>
                </c:pt>
                <c:pt idx="180">
                  <c:v>640.79999999999995</c:v>
                </c:pt>
                <c:pt idx="181">
                  <c:v>638.70000000000005</c:v>
                </c:pt>
                <c:pt idx="182">
                  <c:v>646.79999999999995</c:v>
                </c:pt>
                <c:pt idx="183">
                  <c:v>629.5</c:v>
                </c:pt>
                <c:pt idx="184">
                  <c:v>632.1</c:v>
                </c:pt>
                <c:pt idx="185">
                  <c:v>594.6</c:v>
                </c:pt>
                <c:pt idx="186">
                  <c:v>625.29999999999995</c:v>
                </c:pt>
                <c:pt idx="187">
                  <c:v>633</c:v>
                </c:pt>
                <c:pt idx="188">
                  <c:v>639.4</c:v>
                </c:pt>
                <c:pt idx="189">
                  <c:v>608.4</c:v>
                </c:pt>
                <c:pt idx="190">
                  <c:v>635.70000000000005</c:v>
                </c:pt>
                <c:pt idx="191">
                  <c:v>615.5</c:v>
                </c:pt>
                <c:pt idx="192">
                  <c:v>572.79999999999995</c:v>
                </c:pt>
                <c:pt idx="193">
                  <c:v>546</c:v>
                </c:pt>
                <c:pt idx="194">
                  <c:v>634.4</c:v>
                </c:pt>
                <c:pt idx="195">
                  <c:v>589.9</c:v>
                </c:pt>
                <c:pt idx="196">
                  <c:v>575</c:v>
                </c:pt>
                <c:pt idx="197">
                  <c:v>602.1</c:v>
                </c:pt>
                <c:pt idx="198">
                  <c:v>607.6</c:v>
                </c:pt>
                <c:pt idx="199">
                  <c:v>606.5</c:v>
                </c:pt>
                <c:pt idx="200">
                  <c:v>622.1</c:v>
                </c:pt>
                <c:pt idx="201">
                  <c:v>593.6</c:v>
                </c:pt>
                <c:pt idx="202">
                  <c:v>573.79999999999995</c:v>
                </c:pt>
                <c:pt idx="203">
                  <c:v>548.29999999999995</c:v>
                </c:pt>
                <c:pt idx="204">
                  <c:v>569.29999999999995</c:v>
                </c:pt>
                <c:pt idx="205">
                  <c:v>529.4</c:v>
                </c:pt>
                <c:pt idx="206">
                  <c:v>549</c:v>
                </c:pt>
                <c:pt idx="207">
                  <c:v>498.2</c:v>
                </c:pt>
                <c:pt idx="208">
                  <c:v>474.4</c:v>
                </c:pt>
                <c:pt idx="209">
                  <c:v>542.9</c:v>
                </c:pt>
                <c:pt idx="210">
                  <c:v>559.29999999999995</c:v>
                </c:pt>
                <c:pt idx="211">
                  <c:v>528.20000000000005</c:v>
                </c:pt>
                <c:pt idx="212">
                  <c:v>502.5</c:v>
                </c:pt>
                <c:pt idx="213">
                  <c:v>521.29999999999995</c:v>
                </c:pt>
                <c:pt idx="214">
                  <c:v>540</c:v>
                </c:pt>
                <c:pt idx="215">
                  <c:v>523.5</c:v>
                </c:pt>
                <c:pt idx="216">
                  <c:v>541</c:v>
                </c:pt>
                <c:pt idx="217">
                  <c:v>525</c:v>
                </c:pt>
                <c:pt idx="218">
                  <c:v>573</c:v>
                </c:pt>
                <c:pt idx="219">
                  <c:v>565.20000000000005</c:v>
                </c:pt>
                <c:pt idx="220">
                  <c:v>565.79999999999995</c:v>
                </c:pt>
                <c:pt idx="221">
                  <c:v>534.6</c:v>
                </c:pt>
                <c:pt idx="222">
                  <c:v>565.4</c:v>
                </c:pt>
                <c:pt idx="223">
                  <c:v>563.20000000000005</c:v>
                </c:pt>
                <c:pt idx="224">
                  <c:v>512</c:v>
                </c:pt>
                <c:pt idx="225">
                  <c:v>502</c:v>
                </c:pt>
                <c:pt idx="226">
                  <c:v>464.8</c:v>
                </c:pt>
                <c:pt idx="227">
                  <c:v>451.4</c:v>
                </c:pt>
                <c:pt idx="228">
                  <c:v>424.5</c:v>
                </c:pt>
                <c:pt idx="229">
                  <c:v>462.2</c:v>
                </c:pt>
                <c:pt idx="230">
                  <c:v>460.2</c:v>
                </c:pt>
                <c:pt idx="231">
                  <c:v>473</c:v>
                </c:pt>
                <c:pt idx="232">
                  <c:v>491.4</c:v>
                </c:pt>
                <c:pt idx="233">
                  <c:v>446.5</c:v>
                </c:pt>
                <c:pt idx="234">
                  <c:v>433.8</c:v>
                </c:pt>
                <c:pt idx="235">
                  <c:v>430.4</c:v>
                </c:pt>
                <c:pt idx="236">
                  <c:v>426.2</c:v>
                </c:pt>
                <c:pt idx="237">
                  <c:v>452.6</c:v>
                </c:pt>
                <c:pt idx="238">
                  <c:v>441.5</c:v>
                </c:pt>
                <c:pt idx="239">
                  <c:v>445.9</c:v>
                </c:pt>
                <c:pt idx="240">
                  <c:v>477.5</c:v>
                </c:pt>
                <c:pt idx="241">
                  <c:v>458.4</c:v>
                </c:pt>
                <c:pt idx="242">
                  <c:v>409.3</c:v>
                </c:pt>
                <c:pt idx="243">
                  <c:v>395.8</c:v>
                </c:pt>
                <c:pt idx="244">
                  <c:v>429.8</c:v>
                </c:pt>
                <c:pt idx="245">
                  <c:v>403.1</c:v>
                </c:pt>
                <c:pt idx="246">
                  <c:v>405.7</c:v>
                </c:pt>
                <c:pt idx="247">
                  <c:v>428.7</c:v>
                </c:pt>
                <c:pt idx="248">
                  <c:v>394.3</c:v>
                </c:pt>
                <c:pt idx="249">
                  <c:v>364.2</c:v>
                </c:pt>
                <c:pt idx="250">
                  <c:v>437.1</c:v>
                </c:pt>
                <c:pt idx="251">
                  <c:v>400.8</c:v>
                </c:pt>
                <c:pt idx="252">
                  <c:v>411.1</c:v>
                </c:pt>
                <c:pt idx="253">
                  <c:v>406.9</c:v>
                </c:pt>
                <c:pt idx="254">
                  <c:v>392.4</c:v>
                </c:pt>
                <c:pt idx="255">
                  <c:v>393</c:v>
                </c:pt>
                <c:pt idx="256">
                  <c:v>392.4</c:v>
                </c:pt>
                <c:pt idx="257">
                  <c:v>360.4</c:v>
                </c:pt>
                <c:pt idx="258">
                  <c:v>394.6</c:v>
                </c:pt>
                <c:pt idx="259">
                  <c:v>389.2</c:v>
                </c:pt>
                <c:pt idx="260">
                  <c:v>418.7</c:v>
                </c:pt>
                <c:pt idx="261">
                  <c:v>393.3</c:v>
                </c:pt>
                <c:pt idx="262">
                  <c:v>364.9</c:v>
                </c:pt>
                <c:pt idx="263">
                  <c:v>357</c:v>
                </c:pt>
                <c:pt idx="264">
                  <c:v>402.3</c:v>
                </c:pt>
                <c:pt idx="265">
                  <c:v>400.7</c:v>
                </c:pt>
                <c:pt idx="266">
                  <c:v>366.3</c:v>
                </c:pt>
                <c:pt idx="267">
                  <c:v>347.2</c:v>
                </c:pt>
                <c:pt idx="268">
                  <c:v>367.8</c:v>
                </c:pt>
                <c:pt idx="269">
                  <c:v>363.9</c:v>
                </c:pt>
                <c:pt idx="270">
                  <c:v>401.3</c:v>
                </c:pt>
                <c:pt idx="271">
                  <c:v>379.4</c:v>
                </c:pt>
                <c:pt idx="272">
                  <c:v>354.2</c:v>
                </c:pt>
                <c:pt idx="273">
                  <c:v>385.5</c:v>
                </c:pt>
                <c:pt idx="274">
                  <c:v>335</c:v>
                </c:pt>
                <c:pt idx="275">
                  <c:v>334.7</c:v>
                </c:pt>
                <c:pt idx="276">
                  <c:v>332.1</c:v>
                </c:pt>
                <c:pt idx="277">
                  <c:v>344.2</c:v>
                </c:pt>
                <c:pt idx="278">
                  <c:v>381.8</c:v>
                </c:pt>
                <c:pt idx="279">
                  <c:v>351.3</c:v>
                </c:pt>
                <c:pt idx="280">
                  <c:v>344.1</c:v>
                </c:pt>
                <c:pt idx="281">
                  <c:v>321.89999999999998</c:v>
                </c:pt>
                <c:pt idx="282">
                  <c:v>330.2</c:v>
                </c:pt>
                <c:pt idx="283">
                  <c:v>311.5</c:v>
                </c:pt>
                <c:pt idx="284">
                  <c:v>310.8</c:v>
                </c:pt>
                <c:pt idx="285">
                  <c:v>339.9</c:v>
                </c:pt>
                <c:pt idx="286">
                  <c:v>388.3</c:v>
                </c:pt>
                <c:pt idx="287">
                  <c:v>353</c:v>
                </c:pt>
                <c:pt idx="288">
                  <c:v>355.5</c:v>
                </c:pt>
                <c:pt idx="289">
                  <c:v>379.5</c:v>
                </c:pt>
                <c:pt idx="290">
                  <c:v>373.6</c:v>
                </c:pt>
                <c:pt idx="291">
                  <c:v>371.1</c:v>
                </c:pt>
                <c:pt idx="292">
                  <c:v>323.60000000000002</c:v>
                </c:pt>
                <c:pt idx="293">
                  <c:v>354.5</c:v>
                </c:pt>
                <c:pt idx="294">
                  <c:v>353.5</c:v>
                </c:pt>
                <c:pt idx="295">
                  <c:v>345.9</c:v>
                </c:pt>
                <c:pt idx="296">
                  <c:v>358.1</c:v>
                </c:pt>
                <c:pt idx="297">
                  <c:v>358.2</c:v>
                </c:pt>
                <c:pt idx="298">
                  <c:v>318.3</c:v>
                </c:pt>
                <c:pt idx="299">
                  <c:v>300.39999999999998</c:v>
                </c:pt>
                <c:pt idx="300">
                  <c:v>275.2</c:v>
                </c:pt>
                <c:pt idx="301">
                  <c:v>285.2</c:v>
                </c:pt>
                <c:pt idx="302">
                  <c:v>312.5</c:v>
                </c:pt>
                <c:pt idx="303">
                  <c:v>298.60000000000002</c:v>
                </c:pt>
                <c:pt idx="304">
                  <c:v>289.7</c:v>
                </c:pt>
                <c:pt idx="305">
                  <c:v>309.8</c:v>
                </c:pt>
                <c:pt idx="306">
                  <c:v>349.1</c:v>
                </c:pt>
                <c:pt idx="307">
                  <c:v>343.5</c:v>
                </c:pt>
                <c:pt idx="308">
                  <c:v>352.2</c:v>
                </c:pt>
                <c:pt idx="309">
                  <c:v>321</c:v>
                </c:pt>
                <c:pt idx="310">
                  <c:v>311</c:v>
                </c:pt>
                <c:pt idx="311">
                  <c:v>276</c:v>
                </c:pt>
                <c:pt idx="312">
                  <c:v>269.2</c:v>
                </c:pt>
                <c:pt idx="313">
                  <c:v>269.3</c:v>
                </c:pt>
                <c:pt idx="314">
                  <c:v>278</c:v>
                </c:pt>
                <c:pt idx="315">
                  <c:v>249.3</c:v>
                </c:pt>
                <c:pt idx="316">
                  <c:v>277.10000000000002</c:v>
                </c:pt>
                <c:pt idx="317">
                  <c:v>272.5</c:v>
                </c:pt>
                <c:pt idx="318">
                  <c:v>271</c:v>
                </c:pt>
                <c:pt idx="319">
                  <c:v>272.5</c:v>
                </c:pt>
                <c:pt idx="320">
                  <c:v>303.89999999999998</c:v>
                </c:pt>
                <c:pt idx="321">
                  <c:v>314.2</c:v>
                </c:pt>
                <c:pt idx="322">
                  <c:v>317.10000000000002</c:v>
                </c:pt>
                <c:pt idx="323">
                  <c:v>313.89999999999998</c:v>
                </c:pt>
                <c:pt idx="324">
                  <c:v>311.60000000000002</c:v>
                </c:pt>
                <c:pt idx="325">
                  <c:v>299.7</c:v>
                </c:pt>
                <c:pt idx="326">
                  <c:v>303.7</c:v>
                </c:pt>
                <c:pt idx="327">
                  <c:v>314.89999999999998</c:v>
                </c:pt>
                <c:pt idx="328">
                  <c:v>311.5</c:v>
                </c:pt>
                <c:pt idx="329">
                  <c:v>298.3</c:v>
                </c:pt>
                <c:pt idx="330">
                  <c:v>262.89999999999998</c:v>
                </c:pt>
                <c:pt idx="331">
                  <c:v>240.8</c:v>
                </c:pt>
                <c:pt idx="332">
                  <c:v>242.3</c:v>
                </c:pt>
                <c:pt idx="333">
                  <c:v>238.4</c:v>
                </c:pt>
                <c:pt idx="334">
                  <c:v>217.9</c:v>
                </c:pt>
                <c:pt idx="335">
                  <c:v>231.7</c:v>
                </c:pt>
                <c:pt idx="336">
                  <c:v>234.7</c:v>
                </c:pt>
                <c:pt idx="337">
                  <c:v>257.8</c:v>
                </c:pt>
                <c:pt idx="338">
                  <c:v>280.89999999999998</c:v>
                </c:pt>
                <c:pt idx="339">
                  <c:v>253.2</c:v>
                </c:pt>
                <c:pt idx="340">
                  <c:v>237</c:v>
                </c:pt>
                <c:pt idx="341">
                  <c:v>242.1</c:v>
                </c:pt>
                <c:pt idx="342">
                  <c:v>224.6</c:v>
                </c:pt>
                <c:pt idx="343">
                  <c:v>228.5</c:v>
                </c:pt>
                <c:pt idx="344">
                  <c:v>247.6</c:v>
                </c:pt>
                <c:pt idx="345">
                  <c:v>261.2</c:v>
                </c:pt>
                <c:pt idx="346">
                  <c:v>266.5</c:v>
                </c:pt>
                <c:pt idx="347">
                  <c:v>249.8</c:v>
                </c:pt>
                <c:pt idx="348">
                  <c:v>258</c:v>
                </c:pt>
                <c:pt idx="349">
                  <c:v>256</c:v>
                </c:pt>
                <c:pt idx="350">
                  <c:v>255.4</c:v>
                </c:pt>
                <c:pt idx="351">
                  <c:v>251</c:v>
                </c:pt>
                <c:pt idx="352">
                  <c:v>230</c:v>
                </c:pt>
                <c:pt idx="353">
                  <c:v>236.2</c:v>
                </c:pt>
                <c:pt idx="354">
                  <c:v>209.3</c:v>
                </c:pt>
                <c:pt idx="355">
                  <c:v>186.8</c:v>
                </c:pt>
                <c:pt idx="356">
                  <c:v>175.8</c:v>
                </c:pt>
                <c:pt idx="357">
                  <c:v>181.2</c:v>
                </c:pt>
                <c:pt idx="358">
                  <c:v>181.4</c:v>
                </c:pt>
                <c:pt idx="359">
                  <c:v>179.2</c:v>
                </c:pt>
                <c:pt idx="360">
                  <c:v>178</c:v>
                </c:pt>
                <c:pt idx="361">
                  <c:v>187.1</c:v>
                </c:pt>
                <c:pt idx="362">
                  <c:v>193.1</c:v>
                </c:pt>
                <c:pt idx="363">
                  <c:v>181.7</c:v>
                </c:pt>
                <c:pt idx="364">
                  <c:v>185</c:v>
                </c:pt>
                <c:pt idx="365">
                  <c:v>193.1</c:v>
                </c:pt>
                <c:pt idx="366">
                  <c:v>174.6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73A-42DF-8768-36A9DCFD27E3}"/>
            </c:ext>
          </c:extLst>
        </c:ser>
        <c:ser>
          <c:idx val="2"/>
          <c:order val="2"/>
          <c:tx>
            <c:strRef>
              <c:f>'[TC_UCEEB_2022_09_19_B.xlsx]Sloupec V6 (09-19-B)'!$E$4</c:f>
              <c:strCache>
                <c:ptCount val="1"/>
                <c:pt idx="0">
                  <c:v>76</c:v>
                </c:pt>
              </c:strCache>
            </c:strRef>
          </c:tx>
          <c:spPr>
            <a:ln w="12700">
              <a:solidFill>
                <a:srgbClr val="00B050"/>
              </a:solidFill>
              <a:prstDash val="solid"/>
            </a:ln>
          </c:spPr>
          <c:marker>
            <c:symbol val="none"/>
          </c:marker>
          <c:xVal>
            <c:numRef>
              <c:f>'[1]Sloupec V6 (09-19-B)'!$B$5:$B$396</c:f>
              <c:numCache>
                <c:formatCode>[$-F400]h:mm:ss\ AM/PM</c:formatCode>
                <c:ptCount val="368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</c:numCache>
            </c:numRef>
          </c:xVal>
          <c:yVal>
            <c:numRef>
              <c:f>'[1]Sloupec V6 (09-19-B)'!$E$5:$E$396</c:f>
              <c:numCache>
                <c:formatCode>0</c:formatCode>
                <c:ptCount val="368"/>
                <c:pt idx="0">
                  <c:v>14.3</c:v>
                </c:pt>
                <c:pt idx="1">
                  <c:v>25.1</c:v>
                </c:pt>
                <c:pt idx="2">
                  <c:v>244.5</c:v>
                </c:pt>
                <c:pt idx="3">
                  <c:v>337.1</c:v>
                </c:pt>
                <c:pt idx="4">
                  <c:v>326.5</c:v>
                </c:pt>
                <c:pt idx="5">
                  <c:v>444.3</c:v>
                </c:pt>
                <c:pt idx="6">
                  <c:v>480.9</c:v>
                </c:pt>
                <c:pt idx="7">
                  <c:v>633.79999999999995</c:v>
                </c:pt>
                <c:pt idx="8">
                  <c:v>460.5</c:v>
                </c:pt>
                <c:pt idx="9">
                  <c:v>503</c:v>
                </c:pt>
                <c:pt idx="10">
                  <c:v>596.79999999999995</c:v>
                </c:pt>
                <c:pt idx="11">
                  <c:v>663</c:v>
                </c:pt>
                <c:pt idx="12">
                  <c:v>725.9</c:v>
                </c:pt>
                <c:pt idx="13">
                  <c:v>784.3</c:v>
                </c:pt>
                <c:pt idx="14">
                  <c:v>803</c:v>
                </c:pt>
                <c:pt idx="15">
                  <c:v>807.9</c:v>
                </c:pt>
                <c:pt idx="16">
                  <c:v>811.6</c:v>
                </c:pt>
                <c:pt idx="17">
                  <c:v>803</c:v>
                </c:pt>
                <c:pt idx="18">
                  <c:v>810.2</c:v>
                </c:pt>
                <c:pt idx="19">
                  <c:v>823.7</c:v>
                </c:pt>
                <c:pt idx="20">
                  <c:v>821.4</c:v>
                </c:pt>
                <c:pt idx="21">
                  <c:v>834.8</c:v>
                </c:pt>
                <c:pt idx="22">
                  <c:v>813.7</c:v>
                </c:pt>
                <c:pt idx="23">
                  <c:v>843.7</c:v>
                </c:pt>
                <c:pt idx="24">
                  <c:v>821.8</c:v>
                </c:pt>
                <c:pt idx="25">
                  <c:v>838.1</c:v>
                </c:pt>
                <c:pt idx="26">
                  <c:v>885.2</c:v>
                </c:pt>
                <c:pt idx="27">
                  <c:v>816.6</c:v>
                </c:pt>
                <c:pt idx="28">
                  <c:v>841.4</c:v>
                </c:pt>
                <c:pt idx="29">
                  <c:v>876.4</c:v>
                </c:pt>
                <c:pt idx="30">
                  <c:v>833.9</c:v>
                </c:pt>
                <c:pt idx="31">
                  <c:v>869.5</c:v>
                </c:pt>
                <c:pt idx="32">
                  <c:v>907</c:v>
                </c:pt>
                <c:pt idx="33">
                  <c:v>881.8</c:v>
                </c:pt>
                <c:pt idx="34">
                  <c:v>837.1</c:v>
                </c:pt>
                <c:pt idx="35">
                  <c:v>856.9</c:v>
                </c:pt>
                <c:pt idx="36">
                  <c:v>858.7</c:v>
                </c:pt>
                <c:pt idx="37">
                  <c:v>868.2</c:v>
                </c:pt>
                <c:pt idx="38">
                  <c:v>849.9</c:v>
                </c:pt>
                <c:pt idx="39">
                  <c:v>866.3</c:v>
                </c:pt>
                <c:pt idx="40">
                  <c:v>867.7</c:v>
                </c:pt>
                <c:pt idx="41">
                  <c:v>854.4</c:v>
                </c:pt>
                <c:pt idx="42">
                  <c:v>905.6</c:v>
                </c:pt>
                <c:pt idx="43">
                  <c:v>891.3</c:v>
                </c:pt>
                <c:pt idx="44">
                  <c:v>901.3</c:v>
                </c:pt>
                <c:pt idx="45">
                  <c:v>889.1</c:v>
                </c:pt>
                <c:pt idx="46">
                  <c:v>901.4</c:v>
                </c:pt>
                <c:pt idx="47">
                  <c:v>868.7</c:v>
                </c:pt>
                <c:pt idx="48">
                  <c:v>905.7</c:v>
                </c:pt>
                <c:pt idx="49">
                  <c:v>873.3</c:v>
                </c:pt>
                <c:pt idx="50">
                  <c:v>901.9</c:v>
                </c:pt>
                <c:pt idx="51">
                  <c:v>866.1</c:v>
                </c:pt>
                <c:pt idx="52">
                  <c:v>891.5</c:v>
                </c:pt>
                <c:pt idx="53">
                  <c:v>871.1</c:v>
                </c:pt>
                <c:pt idx="54">
                  <c:v>909.2</c:v>
                </c:pt>
                <c:pt idx="55">
                  <c:v>891.3</c:v>
                </c:pt>
                <c:pt idx="56">
                  <c:v>898.3</c:v>
                </c:pt>
                <c:pt idx="57">
                  <c:v>875</c:v>
                </c:pt>
                <c:pt idx="58">
                  <c:v>911.1</c:v>
                </c:pt>
                <c:pt idx="59">
                  <c:v>841.2</c:v>
                </c:pt>
                <c:pt idx="60">
                  <c:v>866.4</c:v>
                </c:pt>
                <c:pt idx="61">
                  <c:v>842.6</c:v>
                </c:pt>
                <c:pt idx="62">
                  <c:v>861.4</c:v>
                </c:pt>
                <c:pt idx="63">
                  <c:v>858.6</c:v>
                </c:pt>
                <c:pt idx="64">
                  <c:v>860.7</c:v>
                </c:pt>
                <c:pt idx="65">
                  <c:v>887.3</c:v>
                </c:pt>
                <c:pt idx="66">
                  <c:v>877.1</c:v>
                </c:pt>
                <c:pt idx="67">
                  <c:v>883.7</c:v>
                </c:pt>
                <c:pt idx="68">
                  <c:v>901.3</c:v>
                </c:pt>
                <c:pt idx="69">
                  <c:v>857.9</c:v>
                </c:pt>
                <c:pt idx="70">
                  <c:v>851</c:v>
                </c:pt>
                <c:pt idx="71">
                  <c:v>847.3</c:v>
                </c:pt>
                <c:pt idx="72">
                  <c:v>916.1</c:v>
                </c:pt>
                <c:pt idx="73">
                  <c:v>884.6</c:v>
                </c:pt>
                <c:pt idx="74">
                  <c:v>870</c:v>
                </c:pt>
                <c:pt idx="75">
                  <c:v>872.9</c:v>
                </c:pt>
                <c:pt idx="76">
                  <c:v>880.8</c:v>
                </c:pt>
                <c:pt idx="77">
                  <c:v>886.6</c:v>
                </c:pt>
                <c:pt idx="78">
                  <c:v>856.2</c:v>
                </c:pt>
                <c:pt idx="79">
                  <c:v>869.2</c:v>
                </c:pt>
                <c:pt idx="80">
                  <c:v>902.4</c:v>
                </c:pt>
                <c:pt idx="81">
                  <c:v>861.5</c:v>
                </c:pt>
                <c:pt idx="82">
                  <c:v>870.8</c:v>
                </c:pt>
                <c:pt idx="83">
                  <c:v>872.9</c:v>
                </c:pt>
                <c:pt idx="84">
                  <c:v>909.7</c:v>
                </c:pt>
                <c:pt idx="85">
                  <c:v>872.2</c:v>
                </c:pt>
                <c:pt idx="86">
                  <c:v>861.3</c:v>
                </c:pt>
                <c:pt idx="87">
                  <c:v>876.2</c:v>
                </c:pt>
                <c:pt idx="88">
                  <c:v>911.7</c:v>
                </c:pt>
                <c:pt idx="89">
                  <c:v>819.2</c:v>
                </c:pt>
                <c:pt idx="90">
                  <c:v>883.8</c:v>
                </c:pt>
                <c:pt idx="91">
                  <c:v>857.4</c:v>
                </c:pt>
                <c:pt idx="92">
                  <c:v>919.5</c:v>
                </c:pt>
                <c:pt idx="93">
                  <c:v>903.4</c:v>
                </c:pt>
                <c:pt idx="94">
                  <c:v>901.9</c:v>
                </c:pt>
                <c:pt idx="95">
                  <c:v>864.5</c:v>
                </c:pt>
                <c:pt idx="96">
                  <c:v>846.6</c:v>
                </c:pt>
                <c:pt idx="97">
                  <c:v>871.6</c:v>
                </c:pt>
                <c:pt idx="98">
                  <c:v>842.9</c:v>
                </c:pt>
                <c:pt idx="99">
                  <c:v>868.7</c:v>
                </c:pt>
                <c:pt idx="100">
                  <c:v>877.2</c:v>
                </c:pt>
                <c:pt idx="101">
                  <c:v>852.4</c:v>
                </c:pt>
                <c:pt idx="102">
                  <c:v>898.1</c:v>
                </c:pt>
                <c:pt idx="103">
                  <c:v>891.3</c:v>
                </c:pt>
                <c:pt idx="104">
                  <c:v>876.9</c:v>
                </c:pt>
                <c:pt idx="105">
                  <c:v>861.7</c:v>
                </c:pt>
                <c:pt idx="106">
                  <c:v>865.1</c:v>
                </c:pt>
                <c:pt idx="107">
                  <c:v>911.3</c:v>
                </c:pt>
                <c:pt idx="108">
                  <c:v>880.6</c:v>
                </c:pt>
                <c:pt idx="109">
                  <c:v>924.1</c:v>
                </c:pt>
                <c:pt idx="110">
                  <c:v>925.4</c:v>
                </c:pt>
                <c:pt idx="111">
                  <c:v>905.5</c:v>
                </c:pt>
                <c:pt idx="112">
                  <c:v>878.1</c:v>
                </c:pt>
                <c:pt idx="113">
                  <c:v>874.7</c:v>
                </c:pt>
                <c:pt idx="114">
                  <c:v>871.1</c:v>
                </c:pt>
                <c:pt idx="115">
                  <c:v>908.8</c:v>
                </c:pt>
                <c:pt idx="116">
                  <c:v>890.5</c:v>
                </c:pt>
                <c:pt idx="117">
                  <c:v>870.2</c:v>
                </c:pt>
                <c:pt idx="118">
                  <c:v>884</c:v>
                </c:pt>
                <c:pt idx="119">
                  <c:v>909.6</c:v>
                </c:pt>
                <c:pt idx="120">
                  <c:v>965.1</c:v>
                </c:pt>
                <c:pt idx="121">
                  <c:v>922.9</c:v>
                </c:pt>
                <c:pt idx="122">
                  <c:v>964.8</c:v>
                </c:pt>
                <c:pt idx="123">
                  <c:v>872.9</c:v>
                </c:pt>
                <c:pt idx="124">
                  <c:v>863.6</c:v>
                </c:pt>
                <c:pt idx="125">
                  <c:v>890.2</c:v>
                </c:pt>
                <c:pt idx="126">
                  <c:v>907.1</c:v>
                </c:pt>
                <c:pt idx="127">
                  <c:v>893.6</c:v>
                </c:pt>
                <c:pt idx="128">
                  <c:v>876.8</c:v>
                </c:pt>
                <c:pt idx="129">
                  <c:v>889.7</c:v>
                </c:pt>
                <c:pt idx="130">
                  <c:v>890.8</c:v>
                </c:pt>
                <c:pt idx="131">
                  <c:v>867.2</c:v>
                </c:pt>
                <c:pt idx="132">
                  <c:v>868.8</c:v>
                </c:pt>
                <c:pt idx="133">
                  <c:v>915.9</c:v>
                </c:pt>
                <c:pt idx="134">
                  <c:v>907.5</c:v>
                </c:pt>
                <c:pt idx="135">
                  <c:v>884.9</c:v>
                </c:pt>
                <c:pt idx="136">
                  <c:v>906</c:v>
                </c:pt>
                <c:pt idx="137">
                  <c:v>900.4</c:v>
                </c:pt>
                <c:pt idx="138">
                  <c:v>889</c:v>
                </c:pt>
                <c:pt idx="139">
                  <c:v>966</c:v>
                </c:pt>
                <c:pt idx="140">
                  <c:v>908.8</c:v>
                </c:pt>
                <c:pt idx="141">
                  <c:v>889.9</c:v>
                </c:pt>
                <c:pt idx="142">
                  <c:v>899</c:v>
                </c:pt>
                <c:pt idx="143">
                  <c:v>873.2</c:v>
                </c:pt>
                <c:pt idx="144">
                  <c:v>905.2</c:v>
                </c:pt>
                <c:pt idx="145">
                  <c:v>878</c:v>
                </c:pt>
                <c:pt idx="146">
                  <c:v>872.5</c:v>
                </c:pt>
                <c:pt idx="147">
                  <c:v>890.8</c:v>
                </c:pt>
                <c:pt idx="148">
                  <c:v>926.1</c:v>
                </c:pt>
                <c:pt idx="149">
                  <c:v>939.9</c:v>
                </c:pt>
                <c:pt idx="150">
                  <c:v>913.7</c:v>
                </c:pt>
                <c:pt idx="151">
                  <c:v>922</c:v>
                </c:pt>
                <c:pt idx="152">
                  <c:v>866.8</c:v>
                </c:pt>
                <c:pt idx="153">
                  <c:v>816.9</c:v>
                </c:pt>
                <c:pt idx="154">
                  <c:v>900.7</c:v>
                </c:pt>
                <c:pt idx="155">
                  <c:v>820.2</c:v>
                </c:pt>
                <c:pt idx="156">
                  <c:v>824</c:v>
                </c:pt>
                <c:pt idx="157">
                  <c:v>871.2</c:v>
                </c:pt>
                <c:pt idx="158">
                  <c:v>871.3</c:v>
                </c:pt>
                <c:pt idx="159">
                  <c:v>854.8</c:v>
                </c:pt>
                <c:pt idx="160">
                  <c:v>853.8</c:v>
                </c:pt>
                <c:pt idx="161">
                  <c:v>876.2</c:v>
                </c:pt>
                <c:pt idx="162">
                  <c:v>842.8</c:v>
                </c:pt>
                <c:pt idx="163">
                  <c:v>814.5</c:v>
                </c:pt>
                <c:pt idx="164">
                  <c:v>882</c:v>
                </c:pt>
                <c:pt idx="165">
                  <c:v>862.2</c:v>
                </c:pt>
                <c:pt idx="166">
                  <c:v>810.2</c:v>
                </c:pt>
                <c:pt idx="167">
                  <c:v>822.9</c:v>
                </c:pt>
                <c:pt idx="168">
                  <c:v>762.5</c:v>
                </c:pt>
                <c:pt idx="169">
                  <c:v>803.2</c:v>
                </c:pt>
                <c:pt idx="170">
                  <c:v>817.3</c:v>
                </c:pt>
                <c:pt idx="171">
                  <c:v>824.8</c:v>
                </c:pt>
                <c:pt idx="172">
                  <c:v>803.1</c:v>
                </c:pt>
                <c:pt idx="173">
                  <c:v>830.3</c:v>
                </c:pt>
                <c:pt idx="174">
                  <c:v>831.6</c:v>
                </c:pt>
                <c:pt idx="175">
                  <c:v>800</c:v>
                </c:pt>
                <c:pt idx="176">
                  <c:v>789</c:v>
                </c:pt>
                <c:pt idx="177">
                  <c:v>756.2</c:v>
                </c:pt>
                <c:pt idx="178">
                  <c:v>756.5</c:v>
                </c:pt>
                <c:pt idx="179">
                  <c:v>741.4</c:v>
                </c:pt>
                <c:pt idx="180">
                  <c:v>774.8</c:v>
                </c:pt>
                <c:pt idx="181">
                  <c:v>802.8</c:v>
                </c:pt>
                <c:pt idx="182">
                  <c:v>804.9</c:v>
                </c:pt>
                <c:pt idx="183">
                  <c:v>800.9</c:v>
                </c:pt>
                <c:pt idx="184">
                  <c:v>780.2</c:v>
                </c:pt>
                <c:pt idx="185">
                  <c:v>740.7</c:v>
                </c:pt>
                <c:pt idx="186">
                  <c:v>736.1</c:v>
                </c:pt>
                <c:pt idx="187">
                  <c:v>754.6</c:v>
                </c:pt>
                <c:pt idx="188">
                  <c:v>801.7</c:v>
                </c:pt>
                <c:pt idx="189">
                  <c:v>761.4</c:v>
                </c:pt>
                <c:pt idx="190">
                  <c:v>716.6</c:v>
                </c:pt>
                <c:pt idx="191">
                  <c:v>769.3</c:v>
                </c:pt>
                <c:pt idx="192">
                  <c:v>688.4</c:v>
                </c:pt>
                <c:pt idx="193">
                  <c:v>706.8</c:v>
                </c:pt>
                <c:pt idx="194">
                  <c:v>806.4</c:v>
                </c:pt>
                <c:pt idx="195">
                  <c:v>756.9</c:v>
                </c:pt>
                <c:pt idx="196">
                  <c:v>723</c:v>
                </c:pt>
                <c:pt idx="197">
                  <c:v>713.9</c:v>
                </c:pt>
                <c:pt idx="198">
                  <c:v>719.7</c:v>
                </c:pt>
                <c:pt idx="199">
                  <c:v>742</c:v>
                </c:pt>
                <c:pt idx="200">
                  <c:v>730</c:v>
                </c:pt>
                <c:pt idx="201">
                  <c:v>705.6</c:v>
                </c:pt>
                <c:pt idx="202">
                  <c:v>689.7</c:v>
                </c:pt>
                <c:pt idx="203">
                  <c:v>671.1</c:v>
                </c:pt>
                <c:pt idx="204">
                  <c:v>700.4</c:v>
                </c:pt>
                <c:pt idx="205">
                  <c:v>659.8</c:v>
                </c:pt>
                <c:pt idx="206">
                  <c:v>710.9</c:v>
                </c:pt>
                <c:pt idx="207">
                  <c:v>632.20000000000005</c:v>
                </c:pt>
                <c:pt idx="208">
                  <c:v>595.70000000000005</c:v>
                </c:pt>
                <c:pt idx="209">
                  <c:v>648.1</c:v>
                </c:pt>
                <c:pt idx="210">
                  <c:v>649.1</c:v>
                </c:pt>
                <c:pt idx="211">
                  <c:v>646.5</c:v>
                </c:pt>
                <c:pt idx="212">
                  <c:v>672.6</c:v>
                </c:pt>
                <c:pt idx="213">
                  <c:v>621.1</c:v>
                </c:pt>
                <c:pt idx="214">
                  <c:v>612.9</c:v>
                </c:pt>
                <c:pt idx="215">
                  <c:v>596.5</c:v>
                </c:pt>
                <c:pt idx="216">
                  <c:v>631.1</c:v>
                </c:pt>
                <c:pt idx="217">
                  <c:v>619.5</c:v>
                </c:pt>
                <c:pt idx="218">
                  <c:v>624.1</c:v>
                </c:pt>
                <c:pt idx="219">
                  <c:v>591.9</c:v>
                </c:pt>
                <c:pt idx="220">
                  <c:v>586.1</c:v>
                </c:pt>
                <c:pt idx="221">
                  <c:v>571.5</c:v>
                </c:pt>
                <c:pt idx="222">
                  <c:v>601.79999999999995</c:v>
                </c:pt>
                <c:pt idx="223">
                  <c:v>625.9</c:v>
                </c:pt>
                <c:pt idx="224">
                  <c:v>574.29999999999995</c:v>
                </c:pt>
                <c:pt idx="225">
                  <c:v>561.79999999999995</c:v>
                </c:pt>
                <c:pt idx="226">
                  <c:v>544.29999999999995</c:v>
                </c:pt>
                <c:pt idx="227">
                  <c:v>539.4</c:v>
                </c:pt>
                <c:pt idx="228">
                  <c:v>495.8</c:v>
                </c:pt>
                <c:pt idx="229">
                  <c:v>527.4</c:v>
                </c:pt>
                <c:pt idx="230">
                  <c:v>545.1</c:v>
                </c:pt>
                <c:pt idx="231">
                  <c:v>541.79999999999995</c:v>
                </c:pt>
                <c:pt idx="232">
                  <c:v>570.20000000000005</c:v>
                </c:pt>
                <c:pt idx="233">
                  <c:v>485.2</c:v>
                </c:pt>
                <c:pt idx="234">
                  <c:v>507</c:v>
                </c:pt>
                <c:pt idx="235">
                  <c:v>494.1</c:v>
                </c:pt>
                <c:pt idx="236">
                  <c:v>515.4</c:v>
                </c:pt>
                <c:pt idx="237">
                  <c:v>560.70000000000005</c:v>
                </c:pt>
                <c:pt idx="238">
                  <c:v>547</c:v>
                </c:pt>
                <c:pt idx="239">
                  <c:v>535.79999999999995</c:v>
                </c:pt>
                <c:pt idx="240">
                  <c:v>588.20000000000005</c:v>
                </c:pt>
                <c:pt idx="241">
                  <c:v>547.4</c:v>
                </c:pt>
                <c:pt idx="242">
                  <c:v>466</c:v>
                </c:pt>
                <c:pt idx="243">
                  <c:v>459.4</c:v>
                </c:pt>
                <c:pt idx="244">
                  <c:v>512.4</c:v>
                </c:pt>
                <c:pt idx="245">
                  <c:v>503.2</c:v>
                </c:pt>
                <c:pt idx="246">
                  <c:v>494.5</c:v>
                </c:pt>
                <c:pt idx="247">
                  <c:v>511</c:v>
                </c:pt>
                <c:pt idx="248">
                  <c:v>477.2</c:v>
                </c:pt>
                <c:pt idx="249">
                  <c:v>443.8</c:v>
                </c:pt>
                <c:pt idx="250">
                  <c:v>496.9</c:v>
                </c:pt>
                <c:pt idx="251">
                  <c:v>477.8</c:v>
                </c:pt>
                <c:pt idx="252">
                  <c:v>468.7</c:v>
                </c:pt>
                <c:pt idx="253">
                  <c:v>443.1</c:v>
                </c:pt>
                <c:pt idx="254">
                  <c:v>443</c:v>
                </c:pt>
                <c:pt idx="255">
                  <c:v>429</c:v>
                </c:pt>
                <c:pt idx="256">
                  <c:v>437.3</c:v>
                </c:pt>
                <c:pt idx="257">
                  <c:v>408.4</c:v>
                </c:pt>
                <c:pt idx="258">
                  <c:v>445</c:v>
                </c:pt>
                <c:pt idx="259">
                  <c:v>446.4</c:v>
                </c:pt>
                <c:pt idx="260">
                  <c:v>442.2</c:v>
                </c:pt>
                <c:pt idx="261">
                  <c:v>441</c:v>
                </c:pt>
                <c:pt idx="262">
                  <c:v>411.2</c:v>
                </c:pt>
                <c:pt idx="263">
                  <c:v>386.6</c:v>
                </c:pt>
                <c:pt idx="264">
                  <c:v>385.7</c:v>
                </c:pt>
                <c:pt idx="265">
                  <c:v>413</c:v>
                </c:pt>
                <c:pt idx="266">
                  <c:v>387.5</c:v>
                </c:pt>
                <c:pt idx="267">
                  <c:v>359.7</c:v>
                </c:pt>
                <c:pt idx="268">
                  <c:v>383.1</c:v>
                </c:pt>
                <c:pt idx="269">
                  <c:v>375.4</c:v>
                </c:pt>
                <c:pt idx="270">
                  <c:v>399.5</c:v>
                </c:pt>
                <c:pt idx="271">
                  <c:v>373</c:v>
                </c:pt>
                <c:pt idx="272">
                  <c:v>383.2</c:v>
                </c:pt>
                <c:pt idx="273">
                  <c:v>365.1</c:v>
                </c:pt>
                <c:pt idx="274">
                  <c:v>338.2</c:v>
                </c:pt>
                <c:pt idx="275">
                  <c:v>345.8</c:v>
                </c:pt>
                <c:pt idx="276">
                  <c:v>318.8</c:v>
                </c:pt>
                <c:pt idx="277">
                  <c:v>347.9</c:v>
                </c:pt>
                <c:pt idx="278">
                  <c:v>371.4</c:v>
                </c:pt>
                <c:pt idx="279">
                  <c:v>336.3</c:v>
                </c:pt>
                <c:pt idx="280">
                  <c:v>334.8</c:v>
                </c:pt>
                <c:pt idx="281">
                  <c:v>315.2</c:v>
                </c:pt>
                <c:pt idx="282">
                  <c:v>356.9</c:v>
                </c:pt>
                <c:pt idx="283">
                  <c:v>337.7</c:v>
                </c:pt>
                <c:pt idx="284">
                  <c:v>314</c:v>
                </c:pt>
                <c:pt idx="285">
                  <c:v>328.7</c:v>
                </c:pt>
                <c:pt idx="286">
                  <c:v>330.9</c:v>
                </c:pt>
                <c:pt idx="287">
                  <c:v>318.2</c:v>
                </c:pt>
                <c:pt idx="288">
                  <c:v>321.5</c:v>
                </c:pt>
                <c:pt idx="289">
                  <c:v>330.4</c:v>
                </c:pt>
                <c:pt idx="290">
                  <c:v>329.5</c:v>
                </c:pt>
                <c:pt idx="291">
                  <c:v>315.39999999999998</c:v>
                </c:pt>
                <c:pt idx="292">
                  <c:v>292.10000000000002</c:v>
                </c:pt>
                <c:pt idx="293">
                  <c:v>295</c:v>
                </c:pt>
                <c:pt idx="294">
                  <c:v>287.8</c:v>
                </c:pt>
                <c:pt idx="295">
                  <c:v>279.5</c:v>
                </c:pt>
                <c:pt idx="296">
                  <c:v>285.3</c:v>
                </c:pt>
                <c:pt idx="297">
                  <c:v>276.2</c:v>
                </c:pt>
                <c:pt idx="298">
                  <c:v>275.7</c:v>
                </c:pt>
                <c:pt idx="299">
                  <c:v>285.7</c:v>
                </c:pt>
                <c:pt idx="300">
                  <c:v>275.8</c:v>
                </c:pt>
                <c:pt idx="301">
                  <c:v>282.3</c:v>
                </c:pt>
                <c:pt idx="302">
                  <c:v>285</c:v>
                </c:pt>
                <c:pt idx="303">
                  <c:v>307.39999999999998</c:v>
                </c:pt>
                <c:pt idx="304">
                  <c:v>282</c:v>
                </c:pt>
                <c:pt idx="305">
                  <c:v>282.8</c:v>
                </c:pt>
                <c:pt idx="306">
                  <c:v>286.7</c:v>
                </c:pt>
                <c:pt idx="307">
                  <c:v>266.89999999999998</c:v>
                </c:pt>
                <c:pt idx="308">
                  <c:v>274</c:v>
                </c:pt>
                <c:pt idx="309">
                  <c:v>274.5</c:v>
                </c:pt>
                <c:pt idx="310">
                  <c:v>297.39999999999998</c:v>
                </c:pt>
                <c:pt idx="311">
                  <c:v>263.2</c:v>
                </c:pt>
                <c:pt idx="312">
                  <c:v>276.89999999999998</c:v>
                </c:pt>
                <c:pt idx="313">
                  <c:v>266.39999999999998</c:v>
                </c:pt>
                <c:pt idx="314">
                  <c:v>271.5</c:v>
                </c:pt>
                <c:pt idx="315">
                  <c:v>247.4</c:v>
                </c:pt>
                <c:pt idx="316">
                  <c:v>244.4</c:v>
                </c:pt>
                <c:pt idx="317">
                  <c:v>258.5</c:v>
                </c:pt>
                <c:pt idx="318">
                  <c:v>267.39999999999998</c:v>
                </c:pt>
                <c:pt idx="319">
                  <c:v>282.10000000000002</c:v>
                </c:pt>
                <c:pt idx="320">
                  <c:v>249.7</c:v>
                </c:pt>
                <c:pt idx="321">
                  <c:v>257.8</c:v>
                </c:pt>
                <c:pt idx="322">
                  <c:v>274.3</c:v>
                </c:pt>
                <c:pt idx="323">
                  <c:v>269.10000000000002</c:v>
                </c:pt>
                <c:pt idx="324">
                  <c:v>268</c:v>
                </c:pt>
                <c:pt idx="325">
                  <c:v>250.5</c:v>
                </c:pt>
                <c:pt idx="326">
                  <c:v>262.7</c:v>
                </c:pt>
                <c:pt idx="327">
                  <c:v>260.10000000000002</c:v>
                </c:pt>
                <c:pt idx="328">
                  <c:v>259.3</c:v>
                </c:pt>
                <c:pt idx="329">
                  <c:v>252.2</c:v>
                </c:pt>
                <c:pt idx="330">
                  <c:v>236.7</c:v>
                </c:pt>
                <c:pt idx="331">
                  <c:v>231.5</c:v>
                </c:pt>
                <c:pt idx="332">
                  <c:v>227.4</c:v>
                </c:pt>
                <c:pt idx="333">
                  <c:v>223.1</c:v>
                </c:pt>
                <c:pt idx="334">
                  <c:v>216</c:v>
                </c:pt>
                <c:pt idx="335">
                  <c:v>217.5</c:v>
                </c:pt>
                <c:pt idx="336">
                  <c:v>220.7</c:v>
                </c:pt>
                <c:pt idx="337">
                  <c:v>233.7</c:v>
                </c:pt>
                <c:pt idx="338">
                  <c:v>231.4</c:v>
                </c:pt>
                <c:pt idx="339">
                  <c:v>224.8</c:v>
                </c:pt>
                <c:pt idx="340">
                  <c:v>222.5</c:v>
                </c:pt>
                <c:pt idx="341">
                  <c:v>224.8</c:v>
                </c:pt>
                <c:pt idx="342">
                  <c:v>210.5</c:v>
                </c:pt>
                <c:pt idx="343">
                  <c:v>209.2</c:v>
                </c:pt>
                <c:pt idx="344">
                  <c:v>214.2</c:v>
                </c:pt>
                <c:pt idx="345">
                  <c:v>226.9</c:v>
                </c:pt>
                <c:pt idx="346">
                  <c:v>229.5</c:v>
                </c:pt>
                <c:pt idx="347">
                  <c:v>222.8</c:v>
                </c:pt>
                <c:pt idx="348">
                  <c:v>225.1</c:v>
                </c:pt>
                <c:pt idx="349">
                  <c:v>226.9</c:v>
                </c:pt>
                <c:pt idx="350">
                  <c:v>227.6</c:v>
                </c:pt>
                <c:pt idx="351">
                  <c:v>225.2</c:v>
                </c:pt>
                <c:pt idx="352">
                  <c:v>206.9</c:v>
                </c:pt>
                <c:pt idx="353">
                  <c:v>207.4</c:v>
                </c:pt>
                <c:pt idx="354">
                  <c:v>185.2</c:v>
                </c:pt>
                <c:pt idx="355">
                  <c:v>165.1</c:v>
                </c:pt>
                <c:pt idx="356">
                  <c:v>162.9</c:v>
                </c:pt>
                <c:pt idx="357">
                  <c:v>162.69999999999999</c:v>
                </c:pt>
                <c:pt idx="358">
                  <c:v>158.4</c:v>
                </c:pt>
                <c:pt idx="359">
                  <c:v>150.6</c:v>
                </c:pt>
                <c:pt idx="360">
                  <c:v>157</c:v>
                </c:pt>
                <c:pt idx="361">
                  <c:v>159.6</c:v>
                </c:pt>
                <c:pt idx="362">
                  <c:v>155.4</c:v>
                </c:pt>
                <c:pt idx="363">
                  <c:v>154.5</c:v>
                </c:pt>
                <c:pt idx="364">
                  <c:v>151.6</c:v>
                </c:pt>
                <c:pt idx="365">
                  <c:v>147.1</c:v>
                </c:pt>
                <c:pt idx="366">
                  <c:v>149.9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73A-42DF-8768-36A9DCFD27E3}"/>
            </c:ext>
          </c:extLst>
        </c:ser>
        <c:ser>
          <c:idx val="3"/>
          <c:order val="3"/>
          <c:tx>
            <c:strRef>
              <c:f>'[TC_UCEEB_2022_09_19_B.xlsx]Sloupec V6 (09-19-B)'!$F$4</c:f>
              <c:strCache>
                <c:ptCount val="1"/>
                <c:pt idx="0">
                  <c:v>74</c:v>
                </c:pt>
              </c:strCache>
            </c:strRef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none"/>
          </c:marker>
          <c:xVal>
            <c:numRef>
              <c:f>'[1]Sloupec V6 (09-19-B)'!$B$5:$B$396</c:f>
              <c:numCache>
                <c:formatCode>[$-F400]h:mm:ss\ AM/PM</c:formatCode>
                <c:ptCount val="368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</c:numCache>
            </c:numRef>
          </c:xVal>
          <c:yVal>
            <c:numRef>
              <c:f>'[1]Sloupec V6 (09-19-B)'!$F$5:$F$396</c:f>
              <c:numCache>
                <c:formatCode>0</c:formatCode>
                <c:ptCount val="368"/>
                <c:pt idx="0">
                  <c:v>14.3</c:v>
                </c:pt>
                <c:pt idx="1">
                  <c:v>21.2</c:v>
                </c:pt>
                <c:pt idx="2">
                  <c:v>147.30000000000001</c:v>
                </c:pt>
                <c:pt idx="3">
                  <c:v>293.5</c:v>
                </c:pt>
                <c:pt idx="4">
                  <c:v>269.3</c:v>
                </c:pt>
                <c:pt idx="5">
                  <c:v>363.8</c:v>
                </c:pt>
                <c:pt idx="6">
                  <c:v>374.7</c:v>
                </c:pt>
                <c:pt idx="7">
                  <c:v>465.1</c:v>
                </c:pt>
                <c:pt idx="8">
                  <c:v>348.5</c:v>
                </c:pt>
                <c:pt idx="9">
                  <c:v>335.8</c:v>
                </c:pt>
                <c:pt idx="10">
                  <c:v>423.4</c:v>
                </c:pt>
                <c:pt idx="11">
                  <c:v>508.1</c:v>
                </c:pt>
                <c:pt idx="12">
                  <c:v>527.79999999999995</c:v>
                </c:pt>
                <c:pt idx="13">
                  <c:v>595.20000000000005</c:v>
                </c:pt>
                <c:pt idx="14">
                  <c:v>602.9</c:v>
                </c:pt>
                <c:pt idx="15">
                  <c:v>656</c:v>
                </c:pt>
                <c:pt idx="16">
                  <c:v>632.29999999999995</c:v>
                </c:pt>
                <c:pt idx="17">
                  <c:v>655.5</c:v>
                </c:pt>
                <c:pt idx="18">
                  <c:v>632.29999999999995</c:v>
                </c:pt>
                <c:pt idx="19">
                  <c:v>681.5</c:v>
                </c:pt>
                <c:pt idx="20">
                  <c:v>684</c:v>
                </c:pt>
                <c:pt idx="21">
                  <c:v>712.1</c:v>
                </c:pt>
                <c:pt idx="22">
                  <c:v>629.1</c:v>
                </c:pt>
                <c:pt idx="23">
                  <c:v>713.4</c:v>
                </c:pt>
                <c:pt idx="24">
                  <c:v>719.9</c:v>
                </c:pt>
                <c:pt idx="25">
                  <c:v>725.7</c:v>
                </c:pt>
                <c:pt idx="26">
                  <c:v>679.2</c:v>
                </c:pt>
                <c:pt idx="27">
                  <c:v>712.4</c:v>
                </c:pt>
                <c:pt idx="28">
                  <c:v>695.7</c:v>
                </c:pt>
                <c:pt idx="29">
                  <c:v>713.5</c:v>
                </c:pt>
                <c:pt idx="30">
                  <c:v>754.2</c:v>
                </c:pt>
                <c:pt idx="31">
                  <c:v>762.3</c:v>
                </c:pt>
                <c:pt idx="32">
                  <c:v>807.9</c:v>
                </c:pt>
                <c:pt idx="33">
                  <c:v>764.8</c:v>
                </c:pt>
                <c:pt idx="34">
                  <c:v>722.5</c:v>
                </c:pt>
                <c:pt idx="35">
                  <c:v>740.8</c:v>
                </c:pt>
                <c:pt idx="36">
                  <c:v>759.6</c:v>
                </c:pt>
                <c:pt idx="37">
                  <c:v>770.9</c:v>
                </c:pt>
                <c:pt idx="38">
                  <c:v>746.5</c:v>
                </c:pt>
                <c:pt idx="39">
                  <c:v>797</c:v>
                </c:pt>
                <c:pt idx="40">
                  <c:v>753.8</c:v>
                </c:pt>
                <c:pt idx="41">
                  <c:v>792.4</c:v>
                </c:pt>
                <c:pt idx="42">
                  <c:v>763.6</c:v>
                </c:pt>
                <c:pt idx="43">
                  <c:v>820</c:v>
                </c:pt>
                <c:pt idx="44">
                  <c:v>792.5</c:v>
                </c:pt>
                <c:pt idx="45">
                  <c:v>780.2</c:v>
                </c:pt>
                <c:pt idx="46">
                  <c:v>708</c:v>
                </c:pt>
                <c:pt idx="47">
                  <c:v>804.7</c:v>
                </c:pt>
                <c:pt idx="48">
                  <c:v>781</c:v>
                </c:pt>
                <c:pt idx="49">
                  <c:v>782.3</c:v>
                </c:pt>
                <c:pt idx="50">
                  <c:v>808</c:v>
                </c:pt>
                <c:pt idx="51">
                  <c:v>812.7</c:v>
                </c:pt>
                <c:pt idx="52">
                  <c:v>819.7</c:v>
                </c:pt>
                <c:pt idx="53">
                  <c:v>780.5</c:v>
                </c:pt>
                <c:pt idx="54">
                  <c:v>762</c:v>
                </c:pt>
                <c:pt idx="55">
                  <c:v>749.3</c:v>
                </c:pt>
                <c:pt idx="56">
                  <c:v>740.1</c:v>
                </c:pt>
                <c:pt idx="57">
                  <c:v>765.7</c:v>
                </c:pt>
                <c:pt idx="58">
                  <c:v>780</c:v>
                </c:pt>
                <c:pt idx="59">
                  <c:v>774.6</c:v>
                </c:pt>
                <c:pt idx="60">
                  <c:v>709.9</c:v>
                </c:pt>
                <c:pt idx="61">
                  <c:v>748.9</c:v>
                </c:pt>
                <c:pt idx="62">
                  <c:v>779</c:v>
                </c:pt>
                <c:pt idx="63">
                  <c:v>818.7</c:v>
                </c:pt>
                <c:pt idx="64">
                  <c:v>730</c:v>
                </c:pt>
                <c:pt idx="65">
                  <c:v>807.9</c:v>
                </c:pt>
                <c:pt idx="66">
                  <c:v>820.8</c:v>
                </c:pt>
                <c:pt idx="67">
                  <c:v>761.2</c:v>
                </c:pt>
                <c:pt idx="68">
                  <c:v>839.6</c:v>
                </c:pt>
                <c:pt idx="69">
                  <c:v>838.6</c:v>
                </c:pt>
                <c:pt idx="70">
                  <c:v>811.2</c:v>
                </c:pt>
                <c:pt idx="71">
                  <c:v>819.6</c:v>
                </c:pt>
                <c:pt idx="72">
                  <c:v>799.3</c:v>
                </c:pt>
                <c:pt idx="73">
                  <c:v>822.8</c:v>
                </c:pt>
                <c:pt idx="74">
                  <c:v>795.2</c:v>
                </c:pt>
                <c:pt idx="75">
                  <c:v>805.7</c:v>
                </c:pt>
                <c:pt idx="76">
                  <c:v>743.1</c:v>
                </c:pt>
                <c:pt idx="77">
                  <c:v>774.1</c:v>
                </c:pt>
                <c:pt idx="78">
                  <c:v>800.3</c:v>
                </c:pt>
                <c:pt idx="79">
                  <c:v>774.1</c:v>
                </c:pt>
                <c:pt idx="80">
                  <c:v>804.9</c:v>
                </c:pt>
                <c:pt idx="81">
                  <c:v>784.8</c:v>
                </c:pt>
                <c:pt idx="82">
                  <c:v>818.1</c:v>
                </c:pt>
                <c:pt idx="83">
                  <c:v>839.3</c:v>
                </c:pt>
                <c:pt idx="84">
                  <c:v>769.5</c:v>
                </c:pt>
                <c:pt idx="85">
                  <c:v>761.5</c:v>
                </c:pt>
                <c:pt idx="86">
                  <c:v>760.5</c:v>
                </c:pt>
                <c:pt idx="87">
                  <c:v>802.5</c:v>
                </c:pt>
                <c:pt idx="88">
                  <c:v>808.2</c:v>
                </c:pt>
                <c:pt idx="89">
                  <c:v>753.7</c:v>
                </c:pt>
                <c:pt idx="90">
                  <c:v>779.4</c:v>
                </c:pt>
                <c:pt idx="91">
                  <c:v>776.5</c:v>
                </c:pt>
                <c:pt idx="92">
                  <c:v>860.1</c:v>
                </c:pt>
                <c:pt idx="93">
                  <c:v>879.7</c:v>
                </c:pt>
                <c:pt idx="94">
                  <c:v>880.7</c:v>
                </c:pt>
                <c:pt idx="95">
                  <c:v>820.7</c:v>
                </c:pt>
                <c:pt idx="96">
                  <c:v>846.6</c:v>
                </c:pt>
                <c:pt idx="97">
                  <c:v>820.2</c:v>
                </c:pt>
                <c:pt idx="98">
                  <c:v>799.2</c:v>
                </c:pt>
                <c:pt idx="99">
                  <c:v>785.6</c:v>
                </c:pt>
                <c:pt idx="100">
                  <c:v>822</c:v>
                </c:pt>
                <c:pt idx="101">
                  <c:v>842.3</c:v>
                </c:pt>
                <c:pt idx="102">
                  <c:v>841.5</c:v>
                </c:pt>
                <c:pt idx="103">
                  <c:v>857.7</c:v>
                </c:pt>
                <c:pt idx="104">
                  <c:v>814.1</c:v>
                </c:pt>
                <c:pt idx="105">
                  <c:v>762.9</c:v>
                </c:pt>
                <c:pt idx="106">
                  <c:v>812.7</c:v>
                </c:pt>
                <c:pt idx="107">
                  <c:v>790.6</c:v>
                </c:pt>
                <c:pt idx="108">
                  <c:v>713</c:v>
                </c:pt>
                <c:pt idx="109">
                  <c:v>778.3</c:v>
                </c:pt>
                <c:pt idx="110">
                  <c:v>846</c:v>
                </c:pt>
                <c:pt idx="111">
                  <c:v>852.8</c:v>
                </c:pt>
                <c:pt idx="112">
                  <c:v>797.6</c:v>
                </c:pt>
                <c:pt idx="113">
                  <c:v>859.1</c:v>
                </c:pt>
                <c:pt idx="114">
                  <c:v>855.1</c:v>
                </c:pt>
                <c:pt idx="115">
                  <c:v>852.1</c:v>
                </c:pt>
                <c:pt idx="116">
                  <c:v>826.7</c:v>
                </c:pt>
                <c:pt idx="117">
                  <c:v>849.6</c:v>
                </c:pt>
                <c:pt idx="118">
                  <c:v>855.5</c:v>
                </c:pt>
                <c:pt idx="119">
                  <c:v>887</c:v>
                </c:pt>
                <c:pt idx="120">
                  <c:v>831.8</c:v>
                </c:pt>
                <c:pt idx="121">
                  <c:v>776</c:v>
                </c:pt>
                <c:pt idx="122">
                  <c:v>705.4</c:v>
                </c:pt>
                <c:pt idx="123">
                  <c:v>842.6</c:v>
                </c:pt>
                <c:pt idx="124">
                  <c:v>891.3</c:v>
                </c:pt>
                <c:pt idx="125">
                  <c:v>883.2</c:v>
                </c:pt>
                <c:pt idx="126">
                  <c:v>871</c:v>
                </c:pt>
                <c:pt idx="127">
                  <c:v>880.9</c:v>
                </c:pt>
                <c:pt idx="128">
                  <c:v>878</c:v>
                </c:pt>
                <c:pt idx="129">
                  <c:v>860.2</c:v>
                </c:pt>
                <c:pt idx="130">
                  <c:v>885.2</c:v>
                </c:pt>
                <c:pt idx="131">
                  <c:v>883.1</c:v>
                </c:pt>
                <c:pt idx="132">
                  <c:v>848.9</c:v>
                </c:pt>
                <c:pt idx="133">
                  <c:v>873.9</c:v>
                </c:pt>
                <c:pt idx="134">
                  <c:v>884.6</c:v>
                </c:pt>
                <c:pt idx="135">
                  <c:v>889.6</c:v>
                </c:pt>
                <c:pt idx="136">
                  <c:v>849</c:v>
                </c:pt>
                <c:pt idx="137">
                  <c:v>900.2</c:v>
                </c:pt>
                <c:pt idx="138">
                  <c:v>876</c:v>
                </c:pt>
                <c:pt idx="139">
                  <c:v>878.9</c:v>
                </c:pt>
                <c:pt idx="140">
                  <c:v>904.1</c:v>
                </c:pt>
                <c:pt idx="141">
                  <c:v>930.2</c:v>
                </c:pt>
                <c:pt idx="142">
                  <c:v>935</c:v>
                </c:pt>
                <c:pt idx="143">
                  <c:v>881.1</c:v>
                </c:pt>
                <c:pt idx="144">
                  <c:v>904.5</c:v>
                </c:pt>
                <c:pt idx="145">
                  <c:v>892.4</c:v>
                </c:pt>
                <c:pt idx="146">
                  <c:v>901.6</c:v>
                </c:pt>
                <c:pt idx="147">
                  <c:v>857.7</c:v>
                </c:pt>
                <c:pt idx="148">
                  <c:v>902.6</c:v>
                </c:pt>
                <c:pt idx="149">
                  <c:v>923.9</c:v>
                </c:pt>
                <c:pt idx="150">
                  <c:v>925.8</c:v>
                </c:pt>
                <c:pt idx="151">
                  <c:v>824.5</c:v>
                </c:pt>
                <c:pt idx="152">
                  <c:v>746.7</c:v>
                </c:pt>
                <c:pt idx="153">
                  <c:v>756.9</c:v>
                </c:pt>
                <c:pt idx="154">
                  <c:v>818</c:v>
                </c:pt>
                <c:pt idx="155">
                  <c:v>766.6</c:v>
                </c:pt>
                <c:pt idx="156">
                  <c:v>728.7</c:v>
                </c:pt>
                <c:pt idx="157">
                  <c:v>766.2</c:v>
                </c:pt>
                <c:pt idx="158">
                  <c:v>844</c:v>
                </c:pt>
                <c:pt idx="159">
                  <c:v>880</c:v>
                </c:pt>
                <c:pt idx="160">
                  <c:v>860.9</c:v>
                </c:pt>
                <c:pt idx="161">
                  <c:v>866.6</c:v>
                </c:pt>
                <c:pt idx="162">
                  <c:v>820.2</c:v>
                </c:pt>
                <c:pt idx="163">
                  <c:v>823.7</c:v>
                </c:pt>
                <c:pt idx="164">
                  <c:v>853.8</c:v>
                </c:pt>
                <c:pt idx="165">
                  <c:v>828.1</c:v>
                </c:pt>
                <c:pt idx="166">
                  <c:v>820.3</c:v>
                </c:pt>
                <c:pt idx="167">
                  <c:v>791.8</c:v>
                </c:pt>
                <c:pt idx="168">
                  <c:v>708.2</c:v>
                </c:pt>
                <c:pt idx="169">
                  <c:v>763.4</c:v>
                </c:pt>
                <c:pt idx="170">
                  <c:v>722.2</c:v>
                </c:pt>
                <c:pt idx="171">
                  <c:v>710</c:v>
                </c:pt>
                <c:pt idx="172">
                  <c:v>741.9</c:v>
                </c:pt>
                <c:pt idx="173">
                  <c:v>735.5</c:v>
                </c:pt>
                <c:pt idx="174">
                  <c:v>780.7</c:v>
                </c:pt>
                <c:pt idx="175">
                  <c:v>743.8</c:v>
                </c:pt>
                <c:pt idx="176">
                  <c:v>720.2</c:v>
                </c:pt>
                <c:pt idx="177">
                  <c:v>656</c:v>
                </c:pt>
                <c:pt idx="178">
                  <c:v>652.29999999999995</c:v>
                </c:pt>
                <c:pt idx="179">
                  <c:v>714.1</c:v>
                </c:pt>
                <c:pt idx="180">
                  <c:v>775.7</c:v>
                </c:pt>
                <c:pt idx="181">
                  <c:v>805.1</c:v>
                </c:pt>
                <c:pt idx="182">
                  <c:v>787.7</c:v>
                </c:pt>
                <c:pt idx="183">
                  <c:v>752.1</c:v>
                </c:pt>
                <c:pt idx="184">
                  <c:v>692.8</c:v>
                </c:pt>
                <c:pt idx="185">
                  <c:v>702.1</c:v>
                </c:pt>
                <c:pt idx="186">
                  <c:v>677.2</c:v>
                </c:pt>
                <c:pt idx="187">
                  <c:v>641.20000000000005</c:v>
                </c:pt>
                <c:pt idx="188">
                  <c:v>695.3</c:v>
                </c:pt>
                <c:pt idx="189">
                  <c:v>707.6</c:v>
                </c:pt>
                <c:pt idx="190">
                  <c:v>622.9</c:v>
                </c:pt>
                <c:pt idx="191">
                  <c:v>633</c:v>
                </c:pt>
                <c:pt idx="192">
                  <c:v>614.20000000000005</c:v>
                </c:pt>
                <c:pt idx="193">
                  <c:v>634.20000000000005</c:v>
                </c:pt>
                <c:pt idx="194">
                  <c:v>677.7</c:v>
                </c:pt>
                <c:pt idx="195">
                  <c:v>646.20000000000005</c:v>
                </c:pt>
                <c:pt idx="196">
                  <c:v>690.9</c:v>
                </c:pt>
                <c:pt idx="197">
                  <c:v>660.3</c:v>
                </c:pt>
                <c:pt idx="198">
                  <c:v>646.20000000000005</c:v>
                </c:pt>
                <c:pt idx="199">
                  <c:v>672.4</c:v>
                </c:pt>
                <c:pt idx="200">
                  <c:v>568</c:v>
                </c:pt>
                <c:pt idx="201">
                  <c:v>549.20000000000005</c:v>
                </c:pt>
                <c:pt idx="202">
                  <c:v>583.9</c:v>
                </c:pt>
                <c:pt idx="203">
                  <c:v>598.20000000000005</c:v>
                </c:pt>
                <c:pt idx="204">
                  <c:v>612.9</c:v>
                </c:pt>
                <c:pt idx="205">
                  <c:v>606.1</c:v>
                </c:pt>
                <c:pt idx="206">
                  <c:v>618.4</c:v>
                </c:pt>
                <c:pt idx="207">
                  <c:v>586.20000000000005</c:v>
                </c:pt>
                <c:pt idx="208">
                  <c:v>593.70000000000005</c:v>
                </c:pt>
                <c:pt idx="209">
                  <c:v>544.70000000000005</c:v>
                </c:pt>
                <c:pt idx="210">
                  <c:v>500.3</c:v>
                </c:pt>
                <c:pt idx="211">
                  <c:v>546.6</c:v>
                </c:pt>
                <c:pt idx="212">
                  <c:v>526.79999999999995</c:v>
                </c:pt>
                <c:pt idx="213">
                  <c:v>505</c:v>
                </c:pt>
                <c:pt idx="214">
                  <c:v>525.70000000000005</c:v>
                </c:pt>
                <c:pt idx="215">
                  <c:v>501.8</c:v>
                </c:pt>
                <c:pt idx="216">
                  <c:v>498.9</c:v>
                </c:pt>
                <c:pt idx="217">
                  <c:v>462.6</c:v>
                </c:pt>
                <c:pt idx="218">
                  <c:v>444.7</c:v>
                </c:pt>
                <c:pt idx="219">
                  <c:v>433</c:v>
                </c:pt>
                <c:pt idx="220">
                  <c:v>416.1</c:v>
                </c:pt>
                <c:pt idx="221">
                  <c:v>426.8</c:v>
                </c:pt>
                <c:pt idx="222">
                  <c:v>434.4</c:v>
                </c:pt>
                <c:pt idx="223">
                  <c:v>453.7</c:v>
                </c:pt>
                <c:pt idx="224">
                  <c:v>446.9</c:v>
                </c:pt>
                <c:pt idx="225">
                  <c:v>425.2</c:v>
                </c:pt>
                <c:pt idx="226">
                  <c:v>429.5</c:v>
                </c:pt>
                <c:pt idx="227">
                  <c:v>438.7</c:v>
                </c:pt>
                <c:pt idx="228">
                  <c:v>396.9</c:v>
                </c:pt>
                <c:pt idx="229">
                  <c:v>428.8</c:v>
                </c:pt>
                <c:pt idx="230">
                  <c:v>431.5</c:v>
                </c:pt>
                <c:pt idx="231">
                  <c:v>415</c:v>
                </c:pt>
                <c:pt idx="232">
                  <c:v>458.9</c:v>
                </c:pt>
                <c:pt idx="233">
                  <c:v>400.7</c:v>
                </c:pt>
                <c:pt idx="234">
                  <c:v>426.5</c:v>
                </c:pt>
                <c:pt idx="235">
                  <c:v>402.8</c:v>
                </c:pt>
                <c:pt idx="236">
                  <c:v>418.8</c:v>
                </c:pt>
                <c:pt idx="237">
                  <c:v>471</c:v>
                </c:pt>
                <c:pt idx="238">
                  <c:v>451.2</c:v>
                </c:pt>
                <c:pt idx="239">
                  <c:v>434.6</c:v>
                </c:pt>
                <c:pt idx="240">
                  <c:v>446.5</c:v>
                </c:pt>
                <c:pt idx="241">
                  <c:v>424.2</c:v>
                </c:pt>
                <c:pt idx="242">
                  <c:v>375.4</c:v>
                </c:pt>
                <c:pt idx="243">
                  <c:v>379.3</c:v>
                </c:pt>
                <c:pt idx="244">
                  <c:v>411.1</c:v>
                </c:pt>
                <c:pt idx="245">
                  <c:v>401.1</c:v>
                </c:pt>
                <c:pt idx="246">
                  <c:v>392.3</c:v>
                </c:pt>
                <c:pt idx="247">
                  <c:v>425.8</c:v>
                </c:pt>
                <c:pt idx="248">
                  <c:v>407.1</c:v>
                </c:pt>
                <c:pt idx="249">
                  <c:v>365.4</c:v>
                </c:pt>
                <c:pt idx="250">
                  <c:v>384.6</c:v>
                </c:pt>
                <c:pt idx="251">
                  <c:v>380.2</c:v>
                </c:pt>
                <c:pt idx="252">
                  <c:v>363.6</c:v>
                </c:pt>
                <c:pt idx="253">
                  <c:v>346.8</c:v>
                </c:pt>
                <c:pt idx="254">
                  <c:v>355.4</c:v>
                </c:pt>
                <c:pt idx="255">
                  <c:v>345.5</c:v>
                </c:pt>
                <c:pt idx="256">
                  <c:v>351.6</c:v>
                </c:pt>
                <c:pt idx="257">
                  <c:v>323.2</c:v>
                </c:pt>
                <c:pt idx="258">
                  <c:v>346.6</c:v>
                </c:pt>
                <c:pt idx="259">
                  <c:v>359.7</c:v>
                </c:pt>
                <c:pt idx="260">
                  <c:v>327.7</c:v>
                </c:pt>
                <c:pt idx="261">
                  <c:v>341.3</c:v>
                </c:pt>
                <c:pt idx="262">
                  <c:v>328.1</c:v>
                </c:pt>
                <c:pt idx="263">
                  <c:v>313.7</c:v>
                </c:pt>
                <c:pt idx="264">
                  <c:v>292.2</c:v>
                </c:pt>
                <c:pt idx="265">
                  <c:v>311.10000000000002</c:v>
                </c:pt>
                <c:pt idx="266">
                  <c:v>297.2</c:v>
                </c:pt>
                <c:pt idx="267">
                  <c:v>290.7</c:v>
                </c:pt>
                <c:pt idx="268">
                  <c:v>306.7</c:v>
                </c:pt>
                <c:pt idx="269">
                  <c:v>282.39999999999998</c:v>
                </c:pt>
                <c:pt idx="270">
                  <c:v>295.39999999999998</c:v>
                </c:pt>
                <c:pt idx="271">
                  <c:v>281.5</c:v>
                </c:pt>
                <c:pt idx="272">
                  <c:v>296</c:v>
                </c:pt>
                <c:pt idx="273">
                  <c:v>285.89999999999998</c:v>
                </c:pt>
                <c:pt idx="274">
                  <c:v>253.5</c:v>
                </c:pt>
                <c:pt idx="275">
                  <c:v>271.39999999999998</c:v>
                </c:pt>
                <c:pt idx="276">
                  <c:v>261.89999999999998</c:v>
                </c:pt>
                <c:pt idx="277">
                  <c:v>275.5</c:v>
                </c:pt>
                <c:pt idx="278">
                  <c:v>269.89999999999998</c:v>
                </c:pt>
                <c:pt idx="279">
                  <c:v>259.5</c:v>
                </c:pt>
                <c:pt idx="280">
                  <c:v>261.8</c:v>
                </c:pt>
                <c:pt idx="281">
                  <c:v>239.1</c:v>
                </c:pt>
                <c:pt idx="282">
                  <c:v>265.89999999999998</c:v>
                </c:pt>
                <c:pt idx="283">
                  <c:v>260.5</c:v>
                </c:pt>
                <c:pt idx="284">
                  <c:v>251.1</c:v>
                </c:pt>
                <c:pt idx="285">
                  <c:v>252.4</c:v>
                </c:pt>
                <c:pt idx="286">
                  <c:v>234.1</c:v>
                </c:pt>
                <c:pt idx="287">
                  <c:v>224.9</c:v>
                </c:pt>
                <c:pt idx="288">
                  <c:v>234.1</c:v>
                </c:pt>
                <c:pt idx="289">
                  <c:v>242.1</c:v>
                </c:pt>
                <c:pt idx="290">
                  <c:v>241.3</c:v>
                </c:pt>
                <c:pt idx="291">
                  <c:v>224.5</c:v>
                </c:pt>
                <c:pt idx="292">
                  <c:v>227.2</c:v>
                </c:pt>
                <c:pt idx="293">
                  <c:v>221.2</c:v>
                </c:pt>
                <c:pt idx="294">
                  <c:v>204.5</c:v>
                </c:pt>
                <c:pt idx="295">
                  <c:v>200.9</c:v>
                </c:pt>
                <c:pt idx="296">
                  <c:v>199.5</c:v>
                </c:pt>
                <c:pt idx="297">
                  <c:v>186.2</c:v>
                </c:pt>
                <c:pt idx="298">
                  <c:v>204.7</c:v>
                </c:pt>
                <c:pt idx="299">
                  <c:v>236.2</c:v>
                </c:pt>
                <c:pt idx="300">
                  <c:v>230.5</c:v>
                </c:pt>
                <c:pt idx="301">
                  <c:v>223.6</c:v>
                </c:pt>
                <c:pt idx="302">
                  <c:v>224</c:v>
                </c:pt>
                <c:pt idx="303">
                  <c:v>231.6</c:v>
                </c:pt>
                <c:pt idx="304">
                  <c:v>238</c:v>
                </c:pt>
                <c:pt idx="305">
                  <c:v>214</c:v>
                </c:pt>
                <c:pt idx="306">
                  <c:v>196.8</c:v>
                </c:pt>
                <c:pt idx="307">
                  <c:v>178.3</c:v>
                </c:pt>
                <c:pt idx="308">
                  <c:v>205.4</c:v>
                </c:pt>
                <c:pt idx="309">
                  <c:v>210.7</c:v>
                </c:pt>
                <c:pt idx="310">
                  <c:v>221.6</c:v>
                </c:pt>
                <c:pt idx="311">
                  <c:v>214.9</c:v>
                </c:pt>
                <c:pt idx="312">
                  <c:v>215.6</c:v>
                </c:pt>
                <c:pt idx="313">
                  <c:v>208.6</c:v>
                </c:pt>
                <c:pt idx="314">
                  <c:v>218.6</c:v>
                </c:pt>
                <c:pt idx="315">
                  <c:v>196.3</c:v>
                </c:pt>
                <c:pt idx="316">
                  <c:v>177.3</c:v>
                </c:pt>
                <c:pt idx="317">
                  <c:v>185.5</c:v>
                </c:pt>
                <c:pt idx="318">
                  <c:v>206.5</c:v>
                </c:pt>
                <c:pt idx="319">
                  <c:v>213.7</c:v>
                </c:pt>
                <c:pt idx="320">
                  <c:v>183.4</c:v>
                </c:pt>
                <c:pt idx="321">
                  <c:v>193.2</c:v>
                </c:pt>
                <c:pt idx="322">
                  <c:v>194.5</c:v>
                </c:pt>
                <c:pt idx="323">
                  <c:v>200.1</c:v>
                </c:pt>
                <c:pt idx="324">
                  <c:v>201.1</c:v>
                </c:pt>
                <c:pt idx="325">
                  <c:v>194.1</c:v>
                </c:pt>
                <c:pt idx="326">
                  <c:v>189.2</c:v>
                </c:pt>
                <c:pt idx="327">
                  <c:v>191.8</c:v>
                </c:pt>
                <c:pt idx="328">
                  <c:v>201.3</c:v>
                </c:pt>
                <c:pt idx="329">
                  <c:v>189.8</c:v>
                </c:pt>
                <c:pt idx="330">
                  <c:v>189.4</c:v>
                </c:pt>
                <c:pt idx="331">
                  <c:v>174.8</c:v>
                </c:pt>
                <c:pt idx="332">
                  <c:v>174.2</c:v>
                </c:pt>
                <c:pt idx="333">
                  <c:v>179.5</c:v>
                </c:pt>
                <c:pt idx="334">
                  <c:v>166.4</c:v>
                </c:pt>
                <c:pt idx="335">
                  <c:v>176.4</c:v>
                </c:pt>
                <c:pt idx="336">
                  <c:v>179.8</c:v>
                </c:pt>
                <c:pt idx="337">
                  <c:v>179</c:v>
                </c:pt>
                <c:pt idx="338">
                  <c:v>179.1</c:v>
                </c:pt>
                <c:pt idx="339">
                  <c:v>175.4</c:v>
                </c:pt>
                <c:pt idx="340">
                  <c:v>178.5</c:v>
                </c:pt>
                <c:pt idx="341">
                  <c:v>171.7</c:v>
                </c:pt>
                <c:pt idx="342">
                  <c:v>164.7</c:v>
                </c:pt>
                <c:pt idx="343">
                  <c:v>158.6</c:v>
                </c:pt>
                <c:pt idx="344">
                  <c:v>168.5</c:v>
                </c:pt>
                <c:pt idx="345">
                  <c:v>167.6</c:v>
                </c:pt>
                <c:pt idx="346">
                  <c:v>168.9</c:v>
                </c:pt>
                <c:pt idx="347">
                  <c:v>173.7</c:v>
                </c:pt>
                <c:pt idx="348">
                  <c:v>176.7</c:v>
                </c:pt>
                <c:pt idx="349">
                  <c:v>174.7</c:v>
                </c:pt>
                <c:pt idx="350">
                  <c:v>172.6</c:v>
                </c:pt>
                <c:pt idx="351">
                  <c:v>175.6</c:v>
                </c:pt>
                <c:pt idx="352">
                  <c:v>161.9</c:v>
                </c:pt>
                <c:pt idx="353">
                  <c:v>169.1</c:v>
                </c:pt>
                <c:pt idx="354">
                  <c:v>151.19999999999999</c:v>
                </c:pt>
                <c:pt idx="355">
                  <c:v>134.4</c:v>
                </c:pt>
                <c:pt idx="356">
                  <c:v>132.5</c:v>
                </c:pt>
                <c:pt idx="357">
                  <c:v>124.3</c:v>
                </c:pt>
                <c:pt idx="358">
                  <c:v>123.7</c:v>
                </c:pt>
                <c:pt idx="359">
                  <c:v>120.5</c:v>
                </c:pt>
                <c:pt idx="360">
                  <c:v>124.7</c:v>
                </c:pt>
                <c:pt idx="361">
                  <c:v>127</c:v>
                </c:pt>
                <c:pt idx="362">
                  <c:v>126</c:v>
                </c:pt>
                <c:pt idx="363">
                  <c:v>122.4</c:v>
                </c:pt>
                <c:pt idx="364">
                  <c:v>114.1</c:v>
                </c:pt>
                <c:pt idx="365">
                  <c:v>104.1</c:v>
                </c:pt>
                <c:pt idx="366">
                  <c:v>111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673A-42DF-8768-36A9DCFD27E3}"/>
            </c:ext>
          </c:extLst>
        </c:ser>
        <c:ser>
          <c:idx val="4"/>
          <c:order val="4"/>
          <c:tx>
            <c:strRef>
              <c:f>'[TC_UCEEB_2022_09_19_B.xlsx]Sloupec V6 (09-19-B)'!$G$4</c:f>
              <c:strCache>
                <c:ptCount val="1"/>
                <c:pt idx="0">
                  <c:v>72</c:v>
                </c:pt>
              </c:strCache>
            </c:strRef>
          </c:tx>
          <c:spPr>
            <a:ln w="12700">
              <a:solidFill>
                <a:srgbClr val="FFC000"/>
              </a:solidFill>
              <a:prstDash val="solid"/>
            </a:ln>
          </c:spPr>
          <c:marker>
            <c:symbol val="none"/>
          </c:marker>
          <c:xVal>
            <c:numRef>
              <c:f>'[1]Sloupec V6 (09-19-B)'!$B$5:$B$396</c:f>
              <c:numCache>
                <c:formatCode>[$-F400]h:mm:ss\ AM/PM</c:formatCode>
                <c:ptCount val="368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</c:numCache>
            </c:numRef>
          </c:xVal>
          <c:yVal>
            <c:numRef>
              <c:f>'[1]Sloupec V6 (09-19-B)'!$G$5:$G$396</c:f>
              <c:numCache>
                <c:formatCode>0</c:formatCode>
                <c:ptCount val="368"/>
                <c:pt idx="0">
                  <c:v>14.4</c:v>
                </c:pt>
                <c:pt idx="1">
                  <c:v>19</c:v>
                </c:pt>
                <c:pt idx="2">
                  <c:v>103.2</c:v>
                </c:pt>
                <c:pt idx="3">
                  <c:v>228.7</c:v>
                </c:pt>
                <c:pt idx="4">
                  <c:v>219.6</c:v>
                </c:pt>
                <c:pt idx="5">
                  <c:v>314.8</c:v>
                </c:pt>
                <c:pt idx="6">
                  <c:v>324.3</c:v>
                </c:pt>
                <c:pt idx="7">
                  <c:v>382.1</c:v>
                </c:pt>
                <c:pt idx="8">
                  <c:v>308.60000000000002</c:v>
                </c:pt>
                <c:pt idx="9">
                  <c:v>296.8</c:v>
                </c:pt>
                <c:pt idx="10">
                  <c:v>354.2</c:v>
                </c:pt>
                <c:pt idx="11">
                  <c:v>448.1</c:v>
                </c:pt>
                <c:pt idx="12">
                  <c:v>448.2</c:v>
                </c:pt>
                <c:pt idx="13">
                  <c:v>485.3</c:v>
                </c:pt>
                <c:pt idx="14">
                  <c:v>481.3</c:v>
                </c:pt>
                <c:pt idx="15">
                  <c:v>565.9</c:v>
                </c:pt>
                <c:pt idx="16">
                  <c:v>519.5</c:v>
                </c:pt>
                <c:pt idx="17">
                  <c:v>536.20000000000005</c:v>
                </c:pt>
                <c:pt idx="18">
                  <c:v>509.6</c:v>
                </c:pt>
                <c:pt idx="19">
                  <c:v>559.9</c:v>
                </c:pt>
                <c:pt idx="20">
                  <c:v>567.9</c:v>
                </c:pt>
                <c:pt idx="21">
                  <c:v>587.29999999999995</c:v>
                </c:pt>
                <c:pt idx="22">
                  <c:v>529</c:v>
                </c:pt>
                <c:pt idx="23">
                  <c:v>590.79999999999995</c:v>
                </c:pt>
                <c:pt idx="24">
                  <c:v>620.79999999999995</c:v>
                </c:pt>
                <c:pt idx="25">
                  <c:v>586.1</c:v>
                </c:pt>
                <c:pt idx="26">
                  <c:v>546.70000000000005</c:v>
                </c:pt>
                <c:pt idx="27">
                  <c:v>611.79999999999995</c:v>
                </c:pt>
                <c:pt idx="28">
                  <c:v>547.29999999999995</c:v>
                </c:pt>
                <c:pt idx="29">
                  <c:v>616.5</c:v>
                </c:pt>
                <c:pt idx="30">
                  <c:v>665.2</c:v>
                </c:pt>
                <c:pt idx="31">
                  <c:v>644.70000000000005</c:v>
                </c:pt>
                <c:pt idx="32">
                  <c:v>704.1</c:v>
                </c:pt>
                <c:pt idx="33">
                  <c:v>650.29999999999995</c:v>
                </c:pt>
                <c:pt idx="34">
                  <c:v>619.29999999999995</c:v>
                </c:pt>
                <c:pt idx="35">
                  <c:v>651</c:v>
                </c:pt>
                <c:pt idx="36">
                  <c:v>651.5</c:v>
                </c:pt>
                <c:pt idx="37">
                  <c:v>658.9</c:v>
                </c:pt>
                <c:pt idx="38">
                  <c:v>633</c:v>
                </c:pt>
                <c:pt idx="39">
                  <c:v>683.4</c:v>
                </c:pt>
                <c:pt idx="40">
                  <c:v>661.3</c:v>
                </c:pt>
                <c:pt idx="41">
                  <c:v>675.3</c:v>
                </c:pt>
                <c:pt idx="42">
                  <c:v>681.9</c:v>
                </c:pt>
                <c:pt idx="43">
                  <c:v>697.2</c:v>
                </c:pt>
                <c:pt idx="44">
                  <c:v>680.5</c:v>
                </c:pt>
                <c:pt idx="45">
                  <c:v>695</c:v>
                </c:pt>
                <c:pt idx="46">
                  <c:v>612.5</c:v>
                </c:pt>
                <c:pt idx="47">
                  <c:v>716.2</c:v>
                </c:pt>
                <c:pt idx="48">
                  <c:v>680.5</c:v>
                </c:pt>
                <c:pt idx="49">
                  <c:v>685</c:v>
                </c:pt>
                <c:pt idx="50">
                  <c:v>715.9</c:v>
                </c:pt>
                <c:pt idx="51">
                  <c:v>725</c:v>
                </c:pt>
                <c:pt idx="52">
                  <c:v>710.2</c:v>
                </c:pt>
                <c:pt idx="53">
                  <c:v>658.7</c:v>
                </c:pt>
                <c:pt idx="54">
                  <c:v>674.4</c:v>
                </c:pt>
                <c:pt idx="55">
                  <c:v>674.9</c:v>
                </c:pt>
                <c:pt idx="56">
                  <c:v>629.9</c:v>
                </c:pt>
                <c:pt idx="57">
                  <c:v>657.6</c:v>
                </c:pt>
                <c:pt idx="58">
                  <c:v>652</c:v>
                </c:pt>
                <c:pt idx="59">
                  <c:v>692</c:v>
                </c:pt>
                <c:pt idx="60">
                  <c:v>635.1</c:v>
                </c:pt>
                <c:pt idx="61">
                  <c:v>628.79999999999995</c:v>
                </c:pt>
                <c:pt idx="62">
                  <c:v>685.1</c:v>
                </c:pt>
                <c:pt idx="63">
                  <c:v>729.1</c:v>
                </c:pt>
                <c:pt idx="64">
                  <c:v>620.4</c:v>
                </c:pt>
                <c:pt idx="65">
                  <c:v>670.1</c:v>
                </c:pt>
                <c:pt idx="66">
                  <c:v>714.8</c:v>
                </c:pt>
                <c:pt idx="67">
                  <c:v>657.3</c:v>
                </c:pt>
                <c:pt idx="68">
                  <c:v>735.5</c:v>
                </c:pt>
                <c:pt idx="69">
                  <c:v>743.5</c:v>
                </c:pt>
                <c:pt idx="70">
                  <c:v>722.1</c:v>
                </c:pt>
                <c:pt idx="71">
                  <c:v>729.4</c:v>
                </c:pt>
                <c:pt idx="72">
                  <c:v>716.2</c:v>
                </c:pt>
                <c:pt idx="73">
                  <c:v>713.1</c:v>
                </c:pt>
                <c:pt idx="74">
                  <c:v>689.1</c:v>
                </c:pt>
                <c:pt idx="75">
                  <c:v>688.9</c:v>
                </c:pt>
                <c:pt idx="76">
                  <c:v>638.6</c:v>
                </c:pt>
                <c:pt idx="77">
                  <c:v>661.9</c:v>
                </c:pt>
                <c:pt idx="78">
                  <c:v>680.6</c:v>
                </c:pt>
                <c:pt idx="79">
                  <c:v>663.8</c:v>
                </c:pt>
                <c:pt idx="80">
                  <c:v>710.6</c:v>
                </c:pt>
                <c:pt idx="81">
                  <c:v>698.6</c:v>
                </c:pt>
                <c:pt idx="82">
                  <c:v>742.6</c:v>
                </c:pt>
                <c:pt idx="83">
                  <c:v>742.7</c:v>
                </c:pt>
                <c:pt idx="84">
                  <c:v>675.6</c:v>
                </c:pt>
                <c:pt idx="85">
                  <c:v>665.7</c:v>
                </c:pt>
                <c:pt idx="86">
                  <c:v>666.1</c:v>
                </c:pt>
                <c:pt idx="87">
                  <c:v>686.9</c:v>
                </c:pt>
                <c:pt idx="88">
                  <c:v>695.6</c:v>
                </c:pt>
                <c:pt idx="89">
                  <c:v>665.6</c:v>
                </c:pt>
                <c:pt idx="90">
                  <c:v>668.1</c:v>
                </c:pt>
                <c:pt idx="91">
                  <c:v>671.6</c:v>
                </c:pt>
                <c:pt idx="92">
                  <c:v>775.6</c:v>
                </c:pt>
                <c:pt idx="93">
                  <c:v>807.1</c:v>
                </c:pt>
                <c:pt idx="94">
                  <c:v>815.6</c:v>
                </c:pt>
                <c:pt idx="95">
                  <c:v>741.9</c:v>
                </c:pt>
                <c:pt idx="96">
                  <c:v>763.1</c:v>
                </c:pt>
                <c:pt idx="97">
                  <c:v>742.7</c:v>
                </c:pt>
                <c:pt idx="98">
                  <c:v>686.4</c:v>
                </c:pt>
                <c:pt idx="99">
                  <c:v>688.4</c:v>
                </c:pt>
                <c:pt idx="100">
                  <c:v>750</c:v>
                </c:pt>
                <c:pt idx="101">
                  <c:v>762.8</c:v>
                </c:pt>
                <c:pt idx="102">
                  <c:v>770.6</c:v>
                </c:pt>
                <c:pt idx="103">
                  <c:v>758.8</c:v>
                </c:pt>
                <c:pt idx="104">
                  <c:v>719.7</c:v>
                </c:pt>
                <c:pt idx="105">
                  <c:v>691.6</c:v>
                </c:pt>
                <c:pt idx="106">
                  <c:v>754.8</c:v>
                </c:pt>
                <c:pt idx="107">
                  <c:v>698.2</c:v>
                </c:pt>
                <c:pt idx="108">
                  <c:v>612</c:v>
                </c:pt>
                <c:pt idx="109">
                  <c:v>670.5</c:v>
                </c:pt>
                <c:pt idx="110">
                  <c:v>764.8</c:v>
                </c:pt>
                <c:pt idx="111">
                  <c:v>780.5</c:v>
                </c:pt>
                <c:pt idx="112">
                  <c:v>727.4</c:v>
                </c:pt>
                <c:pt idx="113">
                  <c:v>768.6</c:v>
                </c:pt>
                <c:pt idx="114">
                  <c:v>758.4</c:v>
                </c:pt>
                <c:pt idx="115">
                  <c:v>742.1</c:v>
                </c:pt>
                <c:pt idx="116">
                  <c:v>726.8</c:v>
                </c:pt>
                <c:pt idx="117">
                  <c:v>748.1</c:v>
                </c:pt>
                <c:pt idx="118">
                  <c:v>769.8</c:v>
                </c:pt>
                <c:pt idx="119">
                  <c:v>792.3</c:v>
                </c:pt>
                <c:pt idx="120">
                  <c:v>746.4</c:v>
                </c:pt>
                <c:pt idx="121">
                  <c:v>704.1</c:v>
                </c:pt>
                <c:pt idx="122">
                  <c:v>598.9</c:v>
                </c:pt>
                <c:pt idx="123">
                  <c:v>750.4</c:v>
                </c:pt>
                <c:pt idx="124">
                  <c:v>802.6</c:v>
                </c:pt>
                <c:pt idx="125">
                  <c:v>797.5</c:v>
                </c:pt>
                <c:pt idx="126">
                  <c:v>786.1</c:v>
                </c:pt>
                <c:pt idx="127">
                  <c:v>804</c:v>
                </c:pt>
                <c:pt idx="128">
                  <c:v>795.8</c:v>
                </c:pt>
                <c:pt idx="129">
                  <c:v>784.1</c:v>
                </c:pt>
                <c:pt idx="130">
                  <c:v>805.4</c:v>
                </c:pt>
                <c:pt idx="131">
                  <c:v>795.1</c:v>
                </c:pt>
                <c:pt idx="132">
                  <c:v>763.7</c:v>
                </c:pt>
                <c:pt idx="133">
                  <c:v>792.2</c:v>
                </c:pt>
                <c:pt idx="134">
                  <c:v>796.8</c:v>
                </c:pt>
                <c:pt idx="135">
                  <c:v>792.5</c:v>
                </c:pt>
                <c:pt idx="136">
                  <c:v>762.3</c:v>
                </c:pt>
                <c:pt idx="137">
                  <c:v>820.5</c:v>
                </c:pt>
                <c:pt idx="138">
                  <c:v>798.6</c:v>
                </c:pt>
                <c:pt idx="139">
                  <c:v>788.1</c:v>
                </c:pt>
                <c:pt idx="140">
                  <c:v>810.8</c:v>
                </c:pt>
                <c:pt idx="141">
                  <c:v>856.3</c:v>
                </c:pt>
                <c:pt idx="142">
                  <c:v>846.5</c:v>
                </c:pt>
                <c:pt idx="143">
                  <c:v>807.8</c:v>
                </c:pt>
                <c:pt idx="144">
                  <c:v>816.4</c:v>
                </c:pt>
                <c:pt idx="145">
                  <c:v>799.5</c:v>
                </c:pt>
                <c:pt idx="146">
                  <c:v>830.4</c:v>
                </c:pt>
                <c:pt idx="147">
                  <c:v>784.6</c:v>
                </c:pt>
                <c:pt idx="148">
                  <c:v>820.5</c:v>
                </c:pt>
                <c:pt idx="149">
                  <c:v>840.5</c:v>
                </c:pt>
                <c:pt idx="150">
                  <c:v>860.6</c:v>
                </c:pt>
                <c:pt idx="151">
                  <c:v>701.5</c:v>
                </c:pt>
                <c:pt idx="152">
                  <c:v>645</c:v>
                </c:pt>
                <c:pt idx="153">
                  <c:v>712.6</c:v>
                </c:pt>
                <c:pt idx="154">
                  <c:v>724.2</c:v>
                </c:pt>
                <c:pt idx="155">
                  <c:v>698.3</c:v>
                </c:pt>
                <c:pt idx="156">
                  <c:v>663.3</c:v>
                </c:pt>
                <c:pt idx="157">
                  <c:v>676.5</c:v>
                </c:pt>
                <c:pt idx="158">
                  <c:v>755.6</c:v>
                </c:pt>
                <c:pt idx="159">
                  <c:v>797.8</c:v>
                </c:pt>
                <c:pt idx="160">
                  <c:v>789.1</c:v>
                </c:pt>
                <c:pt idx="161">
                  <c:v>768.3</c:v>
                </c:pt>
                <c:pt idx="162">
                  <c:v>755.2</c:v>
                </c:pt>
                <c:pt idx="163">
                  <c:v>733.8</c:v>
                </c:pt>
                <c:pt idx="164">
                  <c:v>754.2</c:v>
                </c:pt>
                <c:pt idx="165">
                  <c:v>723.3</c:v>
                </c:pt>
                <c:pt idx="166">
                  <c:v>749.6</c:v>
                </c:pt>
                <c:pt idx="167">
                  <c:v>694.3</c:v>
                </c:pt>
                <c:pt idx="168">
                  <c:v>638.1</c:v>
                </c:pt>
                <c:pt idx="169">
                  <c:v>670.6</c:v>
                </c:pt>
                <c:pt idx="170">
                  <c:v>636.1</c:v>
                </c:pt>
                <c:pt idx="171">
                  <c:v>633.79999999999995</c:v>
                </c:pt>
                <c:pt idx="172">
                  <c:v>666.1</c:v>
                </c:pt>
                <c:pt idx="173">
                  <c:v>656.7</c:v>
                </c:pt>
                <c:pt idx="174">
                  <c:v>675.3</c:v>
                </c:pt>
                <c:pt idx="175">
                  <c:v>665.9</c:v>
                </c:pt>
                <c:pt idx="176">
                  <c:v>671.3</c:v>
                </c:pt>
                <c:pt idx="177">
                  <c:v>622.1</c:v>
                </c:pt>
                <c:pt idx="178">
                  <c:v>584.20000000000005</c:v>
                </c:pt>
                <c:pt idx="179">
                  <c:v>632.5</c:v>
                </c:pt>
                <c:pt idx="180">
                  <c:v>701.9</c:v>
                </c:pt>
                <c:pt idx="181">
                  <c:v>728.6</c:v>
                </c:pt>
                <c:pt idx="182">
                  <c:v>694.8</c:v>
                </c:pt>
                <c:pt idx="183">
                  <c:v>657.1</c:v>
                </c:pt>
                <c:pt idx="184">
                  <c:v>603.5</c:v>
                </c:pt>
                <c:pt idx="185">
                  <c:v>627.1</c:v>
                </c:pt>
                <c:pt idx="186">
                  <c:v>608.70000000000005</c:v>
                </c:pt>
                <c:pt idx="187">
                  <c:v>550.6</c:v>
                </c:pt>
                <c:pt idx="188">
                  <c:v>592.20000000000005</c:v>
                </c:pt>
                <c:pt idx="189">
                  <c:v>616.20000000000005</c:v>
                </c:pt>
                <c:pt idx="190">
                  <c:v>559.4</c:v>
                </c:pt>
                <c:pt idx="191">
                  <c:v>540.6</c:v>
                </c:pt>
                <c:pt idx="192">
                  <c:v>526.20000000000005</c:v>
                </c:pt>
                <c:pt idx="193">
                  <c:v>579.79999999999995</c:v>
                </c:pt>
                <c:pt idx="194">
                  <c:v>582.20000000000005</c:v>
                </c:pt>
                <c:pt idx="195">
                  <c:v>553.5</c:v>
                </c:pt>
                <c:pt idx="196">
                  <c:v>603</c:v>
                </c:pt>
                <c:pt idx="197">
                  <c:v>573.5</c:v>
                </c:pt>
                <c:pt idx="198">
                  <c:v>578</c:v>
                </c:pt>
                <c:pt idx="199">
                  <c:v>605.29999999999995</c:v>
                </c:pt>
                <c:pt idx="200">
                  <c:v>490.9</c:v>
                </c:pt>
                <c:pt idx="201">
                  <c:v>478.3</c:v>
                </c:pt>
                <c:pt idx="202">
                  <c:v>528.5</c:v>
                </c:pt>
                <c:pt idx="203">
                  <c:v>516.79999999999995</c:v>
                </c:pt>
                <c:pt idx="204">
                  <c:v>504.8</c:v>
                </c:pt>
                <c:pt idx="205">
                  <c:v>510.7</c:v>
                </c:pt>
                <c:pt idx="206">
                  <c:v>536.1</c:v>
                </c:pt>
                <c:pt idx="207">
                  <c:v>516</c:v>
                </c:pt>
                <c:pt idx="208">
                  <c:v>524.6</c:v>
                </c:pt>
                <c:pt idx="209">
                  <c:v>479.5</c:v>
                </c:pt>
                <c:pt idx="210">
                  <c:v>427.8</c:v>
                </c:pt>
                <c:pt idx="211">
                  <c:v>472.3</c:v>
                </c:pt>
                <c:pt idx="212">
                  <c:v>436.6</c:v>
                </c:pt>
                <c:pt idx="213">
                  <c:v>440.3</c:v>
                </c:pt>
                <c:pt idx="214">
                  <c:v>449.9</c:v>
                </c:pt>
                <c:pt idx="215">
                  <c:v>435.6</c:v>
                </c:pt>
                <c:pt idx="216">
                  <c:v>425.3</c:v>
                </c:pt>
                <c:pt idx="217">
                  <c:v>392.3</c:v>
                </c:pt>
                <c:pt idx="218">
                  <c:v>387.6</c:v>
                </c:pt>
                <c:pt idx="219">
                  <c:v>394.5</c:v>
                </c:pt>
                <c:pt idx="220">
                  <c:v>358</c:v>
                </c:pt>
                <c:pt idx="221">
                  <c:v>372.9</c:v>
                </c:pt>
                <c:pt idx="222">
                  <c:v>364.8</c:v>
                </c:pt>
                <c:pt idx="223">
                  <c:v>395.9</c:v>
                </c:pt>
                <c:pt idx="224">
                  <c:v>371.4</c:v>
                </c:pt>
                <c:pt idx="225">
                  <c:v>374</c:v>
                </c:pt>
                <c:pt idx="226">
                  <c:v>364.6</c:v>
                </c:pt>
                <c:pt idx="227">
                  <c:v>389.2</c:v>
                </c:pt>
                <c:pt idx="228">
                  <c:v>347.8</c:v>
                </c:pt>
                <c:pt idx="229">
                  <c:v>361.2</c:v>
                </c:pt>
                <c:pt idx="230">
                  <c:v>361.1</c:v>
                </c:pt>
                <c:pt idx="231">
                  <c:v>371.2</c:v>
                </c:pt>
                <c:pt idx="232">
                  <c:v>399.5</c:v>
                </c:pt>
                <c:pt idx="233">
                  <c:v>355.3</c:v>
                </c:pt>
                <c:pt idx="234">
                  <c:v>377.3</c:v>
                </c:pt>
                <c:pt idx="235">
                  <c:v>358.9</c:v>
                </c:pt>
                <c:pt idx="236">
                  <c:v>372.3</c:v>
                </c:pt>
                <c:pt idx="237">
                  <c:v>400.2</c:v>
                </c:pt>
                <c:pt idx="238">
                  <c:v>390</c:v>
                </c:pt>
                <c:pt idx="239">
                  <c:v>380.6</c:v>
                </c:pt>
                <c:pt idx="240">
                  <c:v>385</c:v>
                </c:pt>
                <c:pt idx="241">
                  <c:v>369.1</c:v>
                </c:pt>
                <c:pt idx="242">
                  <c:v>341.9</c:v>
                </c:pt>
                <c:pt idx="243">
                  <c:v>337.1</c:v>
                </c:pt>
                <c:pt idx="244">
                  <c:v>348.9</c:v>
                </c:pt>
                <c:pt idx="245">
                  <c:v>343.3</c:v>
                </c:pt>
                <c:pt idx="246">
                  <c:v>328.6</c:v>
                </c:pt>
                <c:pt idx="247">
                  <c:v>363</c:v>
                </c:pt>
                <c:pt idx="248">
                  <c:v>366</c:v>
                </c:pt>
                <c:pt idx="249">
                  <c:v>326.60000000000002</c:v>
                </c:pt>
                <c:pt idx="250">
                  <c:v>324.2</c:v>
                </c:pt>
                <c:pt idx="251">
                  <c:v>319.60000000000002</c:v>
                </c:pt>
                <c:pt idx="252">
                  <c:v>316.7</c:v>
                </c:pt>
                <c:pt idx="253">
                  <c:v>301.5</c:v>
                </c:pt>
                <c:pt idx="254">
                  <c:v>297.89999999999998</c:v>
                </c:pt>
                <c:pt idx="255">
                  <c:v>292.89999999999998</c:v>
                </c:pt>
                <c:pt idx="256">
                  <c:v>306.89999999999998</c:v>
                </c:pt>
                <c:pt idx="257">
                  <c:v>284.10000000000002</c:v>
                </c:pt>
                <c:pt idx="258">
                  <c:v>292.39999999999998</c:v>
                </c:pt>
                <c:pt idx="259">
                  <c:v>305.2</c:v>
                </c:pt>
                <c:pt idx="260">
                  <c:v>285.5</c:v>
                </c:pt>
                <c:pt idx="261">
                  <c:v>285.8</c:v>
                </c:pt>
                <c:pt idx="262">
                  <c:v>284.3</c:v>
                </c:pt>
                <c:pt idx="263">
                  <c:v>277</c:v>
                </c:pt>
                <c:pt idx="264">
                  <c:v>246.3</c:v>
                </c:pt>
                <c:pt idx="265">
                  <c:v>265.60000000000002</c:v>
                </c:pt>
                <c:pt idx="266">
                  <c:v>258.89999999999998</c:v>
                </c:pt>
                <c:pt idx="267">
                  <c:v>254.2</c:v>
                </c:pt>
                <c:pt idx="268">
                  <c:v>260.60000000000002</c:v>
                </c:pt>
                <c:pt idx="269">
                  <c:v>243.8</c:v>
                </c:pt>
                <c:pt idx="270">
                  <c:v>255.7</c:v>
                </c:pt>
                <c:pt idx="271">
                  <c:v>246.4</c:v>
                </c:pt>
                <c:pt idx="272">
                  <c:v>259.8</c:v>
                </c:pt>
                <c:pt idx="273">
                  <c:v>250.4</c:v>
                </c:pt>
                <c:pt idx="274">
                  <c:v>227.3</c:v>
                </c:pt>
                <c:pt idx="275">
                  <c:v>233.1</c:v>
                </c:pt>
                <c:pt idx="276">
                  <c:v>235.9</c:v>
                </c:pt>
                <c:pt idx="277">
                  <c:v>244.6</c:v>
                </c:pt>
                <c:pt idx="278">
                  <c:v>233.8</c:v>
                </c:pt>
                <c:pt idx="279">
                  <c:v>233.9</c:v>
                </c:pt>
                <c:pt idx="280">
                  <c:v>230.1</c:v>
                </c:pt>
                <c:pt idx="281">
                  <c:v>215.6</c:v>
                </c:pt>
                <c:pt idx="282">
                  <c:v>231.3</c:v>
                </c:pt>
                <c:pt idx="283">
                  <c:v>239.2</c:v>
                </c:pt>
                <c:pt idx="284">
                  <c:v>225.1</c:v>
                </c:pt>
                <c:pt idx="285">
                  <c:v>220.5</c:v>
                </c:pt>
                <c:pt idx="286">
                  <c:v>202.6</c:v>
                </c:pt>
                <c:pt idx="287">
                  <c:v>192.3</c:v>
                </c:pt>
                <c:pt idx="288">
                  <c:v>207.8</c:v>
                </c:pt>
                <c:pt idx="289">
                  <c:v>209.2</c:v>
                </c:pt>
                <c:pt idx="290">
                  <c:v>213.8</c:v>
                </c:pt>
                <c:pt idx="291">
                  <c:v>203.8</c:v>
                </c:pt>
                <c:pt idx="292">
                  <c:v>205.7</c:v>
                </c:pt>
                <c:pt idx="293">
                  <c:v>194.5</c:v>
                </c:pt>
                <c:pt idx="294">
                  <c:v>176.9</c:v>
                </c:pt>
                <c:pt idx="295">
                  <c:v>178.8</c:v>
                </c:pt>
                <c:pt idx="296">
                  <c:v>182.4</c:v>
                </c:pt>
                <c:pt idx="297">
                  <c:v>177</c:v>
                </c:pt>
                <c:pt idx="298">
                  <c:v>180</c:v>
                </c:pt>
                <c:pt idx="299">
                  <c:v>204.7</c:v>
                </c:pt>
                <c:pt idx="300">
                  <c:v>210.6</c:v>
                </c:pt>
                <c:pt idx="301">
                  <c:v>199.3</c:v>
                </c:pt>
                <c:pt idx="302">
                  <c:v>198.7</c:v>
                </c:pt>
                <c:pt idx="303">
                  <c:v>205.3</c:v>
                </c:pt>
                <c:pt idx="304">
                  <c:v>214.7</c:v>
                </c:pt>
                <c:pt idx="305">
                  <c:v>194.4</c:v>
                </c:pt>
                <c:pt idx="306">
                  <c:v>178.6</c:v>
                </c:pt>
                <c:pt idx="307">
                  <c:v>157.1</c:v>
                </c:pt>
                <c:pt idx="308">
                  <c:v>177.9</c:v>
                </c:pt>
                <c:pt idx="309">
                  <c:v>192</c:v>
                </c:pt>
                <c:pt idx="310">
                  <c:v>190.6</c:v>
                </c:pt>
                <c:pt idx="311">
                  <c:v>193.5</c:v>
                </c:pt>
                <c:pt idx="312">
                  <c:v>187.6</c:v>
                </c:pt>
                <c:pt idx="313">
                  <c:v>184.8</c:v>
                </c:pt>
                <c:pt idx="314">
                  <c:v>192</c:v>
                </c:pt>
                <c:pt idx="315">
                  <c:v>174.7</c:v>
                </c:pt>
                <c:pt idx="316">
                  <c:v>158.6</c:v>
                </c:pt>
                <c:pt idx="317">
                  <c:v>165.3</c:v>
                </c:pt>
                <c:pt idx="318">
                  <c:v>184.3</c:v>
                </c:pt>
                <c:pt idx="319">
                  <c:v>186.7</c:v>
                </c:pt>
                <c:pt idx="320">
                  <c:v>165.8</c:v>
                </c:pt>
                <c:pt idx="321">
                  <c:v>171.7</c:v>
                </c:pt>
                <c:pt idx="322">
                  <c:v>172.9</c:v>
                </c:pt>
                <c:pt idx="323">
                  <c:v>176.1</c:v>
                </c:pt>
                <c:pt idx="324">
                  <c:v>176.5</c:v>
                </c:pt>
                <c:pt idx="325">
                  <c:v>174.2</c:v>
                </c:pt>
                <c:pt idx="326">
                  <c:v>167.5</c:v>
                </c:pt>
                <c:pt idx="327">
                  <c:v>171.7</c:v>
                </c:pt>
                <c:pt idx="328">
                  <c:v>177.4</c:v>
                </c:pt>
                <c:pt idx="329">
                  <c:v>170.1</c:v>
                </c:pt>
                <c:pt idx="330">
                  <c:v>167.4</c:v>
                </c:pt>
                <c:pt idx="331">
                  <c:v>154.30000000000001</c:v>
                </c:pt>
                <c:pt idx="332">
                  <c:v>150.80000000000001</c:v>
                </c:pt>
                <c:pt idx="333">
                  <c:v>160.6</c:v>
                </c:pt>
                <c:pt idx="334">
                  <c:v>147</c:v>
                </c:pt>
                <c:pt idx="335">
                  <c:v>158.69999999999999</c:v>
                </c:pt>
                <c:pt idx="336">
                  <c:v>161.9</c:v>
                </c:pt>
                <c:pt idx="337">
                  <c:v>161.69999999999999</c:v>
                </c:pt>
                <c:pt idx="338">
                  <c:v>162.69999999999999</c:v>
                </c:pt>
                <c:pt idx="339">
                  <c:v>156.9</c:v>
                </c:pt>
                <c:pt idx="340">
                  <c:v>157.9</c:v>
                </c:pt>
                <c:pt idx="341">
                  <c:v>149.9</c:v>
                </c:pt>
                <c:pt idx="342">
                  <c:v>143.9</c:v>
                </c:pt>
                <c:pt idx="343">
                  <c:v>141.4</c:v>
                </c:pt>
                <c:pt idx="344">
                  <c:v>147.6</c:v>
                </c:pt>
                <c:pt idx="345">
                  <c:v>146.4</c:v>
                </c:pt>
                <c:pt idx="346">
                  <c:v>151.4</c:v>
                </c:pt>
                <c:pt idx="347">
                  <c:v>153.9</c:v>
                </c:pt>
                <c:pt idx="348">
                  <c:v>157.1</c:v>
                </c:pt>
                <c:pt idx="349">
                  <c:v>154.30000000000001</c:v>
                </c:pt>
                <c:pt idx="350">
                  <c:v>149.19999999999999</c:v>
                </c:pt>
                <c:pt idx="351">
                  <c:v>158.80000000000001</c:v>
                </c:pt>
                <c:pt idx="352">
                  <c:v>144</c:v>
                </c:pt>
                <c:pt idx="353">
                  <c:v>154.4</c:v>
                </c:pt>
                <c:pt idx="354">
                  <c:v>137.30000000000001</c:v>
                </c:pt>
                <c:pt idx="355">
                  <c:v>122.6</c:v>
                </c:pt>
                <c:pt idx="356">
                  <c:v>119.3</c:v>
                </c:pt>
                <c:pt idx="357">
                  <c:v>113.3</c:v>
                </c:pt>
                <c:pt idx="358">
                  <c:v>116.6</c:v>
                </c:pt>
                <c:pt idx="359">
                  <c:v>110.5</c:v>
                </c:pt>
                <c:pt idx="360">
                  <c:v>115.6</c:v>
                </c:pt>
                <c:pt idx="361">
                  <c:v>116.1</c:v>
                </c:pt>
                <c:pt idx="362">
                  <c:v>114</c:v>
                </c:pt>
                <c:pt idx="363">
                  <c:v>112.2</c:v>
                </c:pt>
                <c:pt idx="364">
                  <c:v>102.8</c:v>
                </c:pt>
                <c:pt idx="365">
                  <c:v>95.5</c:v>
                </c:pt>
                <c:pt idx="366">
                  <c:v>100.8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673A-42DF-8768-36A9DCFD27E3}"/>
            </c:ext>
          </c:extLst>
        </c:ser>
        <c:ser>
          <c:idx val="5"/>
          <c:order val="5"/>
          <c:tx>
            <c:strRef>
              <c:f>'[TC_UCEEB_2022_09_19_B.xlsx]Sloupec V6 (09-19-B)'!$H$4</c:f>
              <c:strCache>
                <c:ptCount val="1"/>
                <c:pt idx="0">
                  <c:v>70</c:v>
                </c:pt>
              </c:strCache>
            </c:strRef>
          </c:tx>
          <c:spPr>
            <a:ln w="12700">
              <a:solidFill>
                <a:srgbClr val="7030A0"/>
              </a:solidFill>
              <a:prstDash val="solid"/>
            </a:ln>
          </c:spPr>
          <c:marker>
            <c:symbol val="none"/>
          </c:marker>
          <c:xVal>
            <c:numRef>
              <c:f>'[1]Sloupec V6 (09-19-B)'!$B$5:$B$396</c:f>
              <c:numCache>
                <c:formatCode>[$-F400]h:mm:ss\ AM/PM</c:formatCode>
                <c:ptCount val="368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</c:numCache>
            </c:numRef>
          </c:xVal>
          <c:yVal>
            <c:numRef>
              <c:f>'[1]Sloupec V6 (09-19-B)'!$H$5:$H$396</c:f>
              <c:numCache>
                <c:formatCode>0</c:formatCode>
                <c:ptCount val="368"/>
                <c:pt idx="0">
                  <c:v>15.1</c:v>
                </c:pt>
                <c:pt idx="1">
                  <c:v>18.399999999999999</c:v>
                </c:pt>
                <c:pt idx="2">
                  <c:v>78.7</c:v>
                </c:pt>
                <c:pt idx="3">
                  <c:v>186.1</c:v>
                </c:pt>
                <c:pt idx="4">
                  <c:v>190</c:v>
                </c:pt>
                <c:pt idx="5">
                  <c:v>257.3</c:v>
                </c:pt>
                <c:pt idx="6">
                  <c:v>275.60000000000002</c:v>
                </c:pt>
                <c:pt idx="7">
                  <c:v>315.10000000000002</c:v>
                </c:pt>
                <c:pt idx="8">
                  <c:v>281.5</c:v>
                </c:pt>
                <c:pt idx="9">
                  <c:v>271.8</c:v>
                </c:pt>
                <c:pt idx="10">
                  <c:v>327.2</c:v>
                </c:pt>
                <c:pt idx="11">
                  <c:v>384.8</c:v>
                </c:pt>
                <c:pt idx="12">
                  <c:v>382.1</c:v>
                </c:pt>
                <c:pt idx="13">
                  <c:v>410</c:v>
                </c:pt>
                <c:pt idx="14">
                  <c:v>401.4</c:v>
                </c:pt>
                <c:pt idx="15">
                  <c:v>477.6</c:v>
                </c:pt>
                <c:pt idx="16">
                  <c:v>446.4</c:v>
                </c:pt>
                <c:pt idx="17">
                  <c:v>454.3</c:v>
                </c:pt>
                <c:pt idx="18">
                  <c:v>423.6</c:v>
                </c:pt>
                <c:pt idx="19">
                  <c:v>459.8</c:v>
                </c:pt>
                <c:pt idx="20">
                  <c:v>485.9</c:v>
                </c:pt>
                <c:pt idx="21">
                  <c:v>485.6</c:v>
                </c:pt>
                <c:pt idx="22">
                  <c:v>450</c:v>
                </c:pt>
                <c:pt idx="23">
                  <c:v>496.6</c:v>
                </c:pt>
                <c:pt idx="24">
                  <c:v>542.29999999999995</c:v>
                </c:pt>
                <c:pt idx="25">
                  <c:v>478</c:v>
                </c:pt>
                <c:pt idx="26">
                  <c:v>452.6</c:v>
                </c:pt>
                <c:pt idx="27">
                  <c:v>534.20000000000005</c:v>
                </c:pt>
                <c:pt idx="28">
                  <c:v>456</c:v>
                </c:pt>
                <c:pt idx="29">
                  <c:v>517.70000000000005</c:v>
                </c:pt>
                <c:pt idx="30">
                  <c:v>558.1</c:v>
                </c:pt>
                <c:pt idx="31">
                  <c:v>533.4</c:v>
                </c:pt>
                <c:pt idx="32">
                  <c:v>598.1</c:v>
                </c:pt>
                <c:pt idx="33">
                  <c:v>554.20000000000005</c:v>
                </c:pt>
                <c:pt idx="34">
                  <c:v>517.5</c:v>
                </c:pt>
                <c:pt idx="35">
                  <c:v>554.20000000000005</c:v>
                </c:pt>
                <c:pt idx="36">
                  <c:v>542.79999999999995</c:v>
                </c:pt>
                <c:pt idx="37">
                  <c:v>571.5</c:v>
                </c:pt>
                <c:pt idx="38">
                  <c:v>534.9</c:v>
                </c:pt>
                <c:pt idx="39">
                  <c:v>591.70000000000005</c:v>
                </c:pt>
                <c:pt idx="40">
                  <c:v>576.79999999999995</c:v>
                </c:pt>
                <c:pt idx="41">
                  <c:v>552.1</c:v>
                </c:pt>
                <c:pt idx="42">
                  <c:v>585.4</c:v>
                </c:pt>
                <c:pt idx="43">
                  <c:v>578</c:v>
                </c:pt>
                <c:pt idx="44">
                  <c:v>553.1</c:v>
                </c:pt>
                <c:pt idx="45">
                  <c:v>593.70000000000005</c:v>
                </c:pt>
                <c:pt idx="46">
                  <c:v>534.70000000000005</c:v>
                </c:pt>
                <c:pt idx="47">
                  <c:v>621.70000000000005</c:v>
                </c:pt>
                <c:pt idx="48">
                  <c:v>585.70000000000005</c:v>
                </c:pt>
                <c:pt idx="49">
                  <c:v>589.4</c:v>
                </c:pt>
                <c:pt idx="50">
                  <c:v>621.5</c:v>
                </c:pt>
                <c:pt idx="51">
                  <c:v>625.1</c:v>
                </c:pt>
                <c:pt idx="52">
                  <c:v>613.20000000000005</c:v>
                </c:pt>
                <c:pt idx="53">
                  <c:v>566.70000000000005</c:v>
                </c:pt>
                <c:pt idx="54">
                  <c:v>589.4</c:v>
                </c:pt>
                <c:pt idx="55">
                  <c:v>595.5</c:v>
                </c:pt>
                <c:pt idx="56">
                  <c:v>527.79999999999995</c:v>
                </c:pt>
                <c:pt idx="57">
                  <c:v>550.79999999999995</c:v>
                </c:pt>
                <c:pt idx="58">
                  <c:v>557.20000000000005</c:v>
                </c:pt>
                <c:pt idx="59">
                  <c:v>596.29999999999995</c:v>
                </c:pt>
                <c:pt idx="60">
                  <c:v>551.6</c:v>
                </c:pt>
                <c:pt idx="61">
                  <c:v>525.1</c:v>
                </c:pt>
                <c:pt idx="62">
                  <c:v>587.4</c:v>
                </c:pt>
                <c:pt idx="63">
                  <c:v>633.20000000000005</c:v>
                </c:pt>
                <c:pt idx="64">
                  <c:v>536.20000000000005</c:v>
                </c:pt>
                <c:pt idx="65">
                  <c:v>550</c:v>
                </c:pt>
                <c:pt idx="66">
                  <c:v>617.5</c:v>
                </c:pt>
                <c:pt idx="67">
                  <c:v>569.4</c:v>
                </c:pt>
                <c:pt idx="68">
                  <c:v>629.29999999999995</c:v>
                </c:pt>
                <c:pt idx="69">
                  <c:v>642.4</c:v>
                </c:pt>
                <c:pt idx="70">
                  <c:v>626.79999999999995</c:v>
                </c:pt>
                <c:pt idx="71">
                  <c:v>646.5</c:v>
                </c:pt>
                <c:pt idx="72">
                  <c:v>616</c:v>
                </c:pt>
                <c:pt idx="73">
                  <c:v>626</c:v>
                </c:pt>
                <c:pt idx="74">
                  <c:v>598</c:v>
                </c:pt>
                <c:pt idx="75">
                  <c:v>585.29999999999995</c:v>
                </c:pt>
                <c:pt idx="76">
                  <c:v>544.1</c:v>
                </c:pt>
                <c:pt idx="77">
                  <c:v>567.9</c:v>
                </c:pt>
                <c:pt idx="78">
                  <c:v>578.29999999999995</c:v>
                </c:pt>
                <c:pt idx="79">
                  <c:v>579.1</c:v>
                </c:pt>
                <c:pt idx="80">
                  <c:v>626.79999999999995</c:v>
                </c:pt>
                <c:pt idx="81">
                  <c:v>597.29999999999995</c:v>
                </c:pt>
                <c:pt idx="82">
                  <c:v>659.5</c:v>
                </c:pt>
                <c:pt idx="83">
                  <c:v>645.29999999999995</c:v>
                </c:pt>
                <c:pt idx="84">
                  <c:v>580.79999999999995</c:v>
                </c:pt>
                <c:pt idx="85">
                  <c:v>589.79999999999995</c:v>
                </c:pt>
                <c:pt idx="86">
                  <c:v>580.6</c:v>
                </c:pt>
                <c:pt idx="87">
                  <c:v>590.70000000000005</c:v>
                </c:pt>
                <c:pt idx="88">
                  <c:v>597.1</c:v>
                </c:pt>
                <c:pt idx="89">
                  <c:v>579.70000000000005</c:v>
                </c:pt>
                <c:pt idx="90">
                  <c:v>583.1</c:v>
                </c:pt>
                <c:pt idx="91">
                  <c:v>588.1</c:v>
                </c:pt>
                <c:pt idx="92">
                  <c:v>677</c:v>
                </c:pt>
                <c:pt idx="93">
                  <c:v>706.2</c:v>
                </c:pt>
                <c:pt idx="94">
                  <c:v>711.8</c:v>
                </c:pt>
                <c:pt idx="95">
                  <c:v>665</c:v>
                </c:pt>
                <c:pt idx="96">
                  <c:v>671.3</c:v>
                </c:pt>
                <c:pt idx="97">
                  <c:v>643.6</c:v>
                </c:pt>
                <c:pt idx="98">
                  <c:v>592.79999999999995</c:v>
                </c:pt>
                <c:pt idx="99">
                  <c:v>601.20000000000005</c:v>
                </c:pt>
                <c:pt idx="100">
                  <c:v>659.4</c:v>
                </c:pt>
                <c:pt idx="101">
                  <c:v>669.2</c:v>
                </c:pt>
                <c:pt idx="102">
                  <c:v>678.9</c:v>
                </c:pt>
                <c:pt idx="103">
                  <c:v>664.5</c:v>
                </c:pt>
                <c:pt idx="104">
                  <c:v>651.20000000000005</c:v>
                </c:pt>
                <c:pt idx="105">
                  <c:v>625.5</c:v>
                </c:pt>
                <c:pt idx="106">
                  <c:v>683.8</c:v>
                </c:pt>
                <c:pt idx="107">
                  <c:v>593.4</c:v>
                </c:pt>
                <c:pt idx="108">
                  <c:v>518.1</c:v>
                </c:pt>
                <c:pt idx="109">
                  <c:v>586.6</c:v>
                </c:pt>
                <c:pt idx="110">
                  <c:v>683.3</c:v>
                </c:pt>
                <c:pt idx="111">
                  <c:v>692.9</c:v>
                </c:pt>
                <c:pt idx="112">
                  <c:v>637</c:v>
                </c:pt>
                <c:pt idx="113">
                  <c:v>661.8</c:v>
                </c:pt>
                <c:pt idx="114">
                  <c:v>641.4</c:v>
                </c:pt>
                <c:pt idx="115">
                  <c:v>637.79999999999995</c:v>
                </c:pt>
                <c:pt idx="116">
                  <c:v>645.4</c:v>
                </c:pt>
                <c:pt idx="117">
                  <c:v>663.5</c:v>
                </c:pt>
                <c:pt idx="118">
                  <c:v>677.3</c:v>
                </c:pt>
                <c:pt idx="119">
                  <c:v>709.5</c:v>
                </c:pt>
                <c:pt idx="120">
                  <c:v>673.3</c:v>
                </c:pt>
                <c:pt idx="121">
                  <c:v>621.20000000000005</c:v>
                </c:pt>
                <c:pt idx="122">
                  <c:v>521.4</c:v>
                </c:pt>
                <c:pt idx="123">
                  <c:v>651.70000000000005</c:v>
                </c:pt>
                <c:pt idx="124">
                  <c:v>706.1</c:v>
                </c:pt>
                <c:pt idx="125">
                  <c:v>711.2</c:v>
                </c:pt>
                <c:pt idx="126">
                  <c:v>715.9</c:v>
                </c:pt>
                <c:pt idx="127">
                  <c:v>694</c:v>
                </c:pt>
                <c:pt idx="128">
                  <c:v>711.9</c:v>
                </c:pt>
                <c:pt idx="129">
                  <c:v>698.9</c:v>
                </c:pt>
                <c:pt idx="130">
                  <c:v>713.5</c:v>
                </c:pt>
                <c:pt idx="131">
                  <c:v>694.6</c:v>
                </c:pt>
                <c:pt idx="132">
                  <c:v>652.9</c:v>
                </c:pt>
                <c:pt idx="133">
                  <c:v>690.3</c:v>
                </c:pt>
                <c:pt idx="134">
                  <c:v>685.4</c:v>
                </c:pt>
                <c:pt idx="135">
                  <c:v>670.1</c:v>
                </c:pt>
                <c:pt idx="136">
                  <c:v>686.2</c:v>
                </c:pt>
                <c:pt idx="137">
                  <c:v>715.3</c:v>
                </c:pt>
                <c:pt idx="138">
                  <c:v>714.1</c:v>
                </c:pt>
                <c:pt idx="139">
                  <c:v>717</c:v>
                </c:pt>
                <c:pt idx="140">
                  <c:v>728.5</c:v>
                </c:pt>
                <c:pt idx="141">
                  <c:v>770</c:v>
                </c:pt>
                <c:pt idx="142">
                  <c:v>752.3</c:v>
                </c:pt>
                <c:pt idx="143">
                  <c:v>718.2</c:v>
                </c:pt>
                <c:pt idx="144">
                  <c:v>726.6</c:v>
                </c:pt>
                <c:pt idx="145">
                  <c:v>701.6</c:v>
                </c:pt>
                <c:pt idx="146">
                  <c:v>743</c:v>
                </c:pt>
                <c:pt idx="147">
                  <c:v>696.1</c:v>
                </c:pt>
                <c:pt idx="148">
                  <c:v>724.7</c:v>
                </c:pt>
                <c:pt idx="149">
                  <c:v>711</c:v>
                </c:pt>
                <c:pt idx="150">
                  <c:v>779.8</c:v>
                </c:pt>
                <c:pt idx="151">
                  <c:v>627.6</c:v>
                </c:pt>
                <c:pt idx="152">
                  <c:v>571.1</c:v>
                </c:pt>
                <c:pt idx="153">
                  <c:v>662.7</c:v>
                </c:pt>
                <c:pt idx="154">
                  <c:v>617.5</c:v>
                </c:pt>
                <c:pt idx="155">
                  <c:v>612.79999999999995</c:v>
                </c:pt>
                <c:pt idx="156">
                  <c:v>602.70000000000005</c:v>
                </c:pt>
                <c:pt idx="157">
                  <c:v>589.29999999999995</c:v>
                </c:pt>
                <c:pt idx="158">
                  <c:v>658.3</c:v>
                </c:pt>
                <c:pt idx="159">
                  <c:v>697.1</c:v>
                </c:pt>
                <c:pt idx="160">
                  <c:v>704.3</c:v>
                </c:pt>
                <c:pt idx="161">
                  <c:v>669.5</c:v>
                </c:pt>
                <c:pt idx="162">
                  <c:v>689.2</c:v>
                </c:pt>
                <c:pt idx="163">
                  <c:v>649.29999999999995</c:v>
                </c:pt>
                <c:pt idx="164">
                  <c:v>644.9</c:v>
                </c:pt>
                <c:pt idx="165">
                  <c:v>612.70000000000005</c:v>
                </c:pt>
                <c:pt idx="166">
                  <c:v>660.5</c:v>
                </c:pt>
                <c:pt idx="167">
                  <c:v>607.5</c:v>
                </c:pt>
                <c:pt idx="168">
                  <c:v>572.5</c:v>
                </c:pt>
                <c:pt idx="169">
                  <c:v>602.1</c:v>
                </c:pt>
                <c:pt idx="170">
                  <c:v>577.79999999999995</c:v>
                </c:pt>
                <c:pt idx="171">
                  <c:v>558.4</c:v>
                </c:pt>
                <c:pt idx="172">
                  <c:v>586</c:v>
                </c:pt>
                <c:pt idx="173">
                  <c:v>569</c:v>
                </c:pt>
                <c:pt idx="174">
                  <c:v>574.6</c:v>
                </c:pt>
                <c:pt idx="175">
                  <c:v>598</c:v>
                </c:pt>
                <c:pt idx="176">
                  <c:v>632.79999999999995</c:v>
                </c:pt>
                <c:pt idx="177">
                  <c:v>575.4</c:v>
                </c:pt>
                <c:pt idx="178">
                  <c:v>523.5</c:v>
                </c:pt>
                <c:pt idx="179">
                  <c:v>544.6</c:v>
                </c:pt>
                <c:pt idx="180">
                  <c:v>626.5</c:v>
                </c:pt>
                <c:pt idx="181">
                  <c:v>643</c:v>
                </c:pt>
                <c:pt idx="182">
                  <c:v>599.1</c:v>
                </c:pt>
                <c:pt idx="183">
                  <c:v>563.29999999999995</c:v>
                </c:pt>
                <c:pt idx="184">
                  <c:v>523.1</c:v>
                </c:pt>
                <c:pt idx="185">
                  <c:v>550</c:v>
                </c:pt>
                <c:pt idx="186">
                  <c:v>535.20000000000005</c:v>
                </c:pt>
                <c:pt idx="187">
                  <c:v>477.6</c:v>
                </c:pt>
                <c:pt idx="188">
                  <c:v>506.4</c:v>
                </c:pt>
                <c:pt idx="189">
                  <c:v>539.4</c:v>
                </c:pt>
                <c:pt idx="190">
                  <c:v>496.9</c:v>
                </c:pt>
                <c:pt idx="191">
                  <c:v>468.5</c:v>
                </c:pt>
                <c:pt idx="192">
                  <c:v>454</c:v>
                </c:pt>
                <c:pt idx="193">
                  <c:v>513.70000000000005</c:v>
                </c:pt>
                <c:pt idx="194">
                  <c:v>501.7</c:v>
                </c:pt>
                <c:pt idx="195">
                  <c:v>481</c:v>
                </c:pt>
                <c:pt idx="196">
                  <c:v>516.29999999999995</c:v>
                </c:pt>
                <c:pt idx="197">
                  <c:v>498.9</c:v>
                </c:pt>
                <c:pt idx="198">
                  <c:v>501.9</c:v>
                </c:pt>
                <c:pt idx="199">
                  <c:v>520.5</c:v>
                </c:pt>
                <c:pt idx="200">
                  <c:v>436.7</c:v>
                </c:pt>
                <c:pt idx="201">
                  <c:v>413</c:v>
                </c:pt>
                <c:pt idx="202">
                  <c:v>461.9</c:v>
                </c:pt>
                <c:pt idx="203">
                  <c:v>460.9</c:v>
                </c:pt>
                <c:pt idx="204">
                  <c:v>429.5</c:v>
                </c:pt>
                <c:pt idx="205">
                  <c:v>442.8</c:v>
                </c:pt>
                <c:pt idx="206">
                  <c:v>467.5</c:v>
                </c:pt>
                <c:pt idx="207">
                  <c:v>463.5</c:v>
                </c:pt>
                <c:pt idx="208">
                  <c:v>459.7</c:v>
                </c:pt>
                <c:pt idx="209">
                  <c:v>415.7</c:v>
                </c:pt>
                <c:pt idx="210">
                  <c:v>364.7</c:v>
                </c:pt>
                <c:pt idx="211">
                  <c:v>404</c:v>
                </c:pt>
                <c:pt idx="212">
                  <c:v>384.8</c:v>
                </c:pt>
                <c:pt idx="213">
                  <c:v>389.8</c:v>
                </c:pt>
                <c:pt idx="214">
                  <c:v>397.6</c:v>
                </c:pt>
                <c:pt idx="215">
                  <c:v>388.1</c:v>
                </c:pt>
                <c:pt idx="216">
                  <c:v>369.5</c:v>
                </c:pt>
                <c:pt idx="217">
                  <c:v>336.9</c:v>
                </c:pt>
                <c:pt idx="218">
                  <c:v>340.9</c:v>
                </c:pt>
                <c:pt idx="219">
                  <c:v>347.9</c:v>
                </c:pt>
                <c:pt idx="220">
                  <c:v>321.2</c:v>
                </c:pt>
                <c:pt idx="221">
                  <c:v>333.6</c:v>
                </c:pt>
                <c:pt idx="222">
                  <c:v>312.2</c:v>
                </c:pt>
                <c:pt idx="223">
                  <c:v>341.9</c:v>
                </c:pt>
                <c:pt idx="224">
                  <c:v>315.2</c:v>
                </c:pt>
                <c:pt idx="225">
                  <c:v>330.5</c:v>
                </c:pt>
                <c:pt idx="226">
                  <c:v>321.8</c:v>
                </c:pt>
                <c:pt idx="227">
                  <c:v>347.9</c:v>
                </c:pt>
                <c:pt idx="228">
                  <c:v>309.7</c:v>
                </c:pt>
                <c:pt idx="229">
                  <c:v>321.3</c:v>
                </c:pt>
                <c:pt idx="230">
                  <c:v>317.5</c:v>
                </c:pt>
                <c:pt idx="231">
                  <c:v>321.39999999999998</c:v>
                </c:pt>
                <c:pt idx="232">
                  <c:v>342.4</c:v>
                </c:pt>
                <c:pt idx="233">
                  <c:v>324.7</c:v>
                </c:pt>
                <c:pt idx="234">
                  <c:v>324.3</c:v>
                </c:pt>
                <c:pt idx="235">
                  <c:v>312.2</c:v>
                </c:pt>
                <c:pt idx="236">
                  <c:v>324.89999999999998</c:v>
                </c:pt>
                <c:pt idx="237">
                  <c:v>345.7</c:v>
                </c:pt>
                <c:pt idx="238">
                  <c:v>333.8</c:v>
                </c:pt>
                <c:pt idx="239">
                  <c:v>336.2</c:v>
                </c:pt>
                <c:pt idx="240">
                  <c:v>343.8</c:v>
                </c:pt>
                <c:pt idx="241">
                  <c:v>319.7</c:v>
                </c:pt>
                <c:pt idx="242">
                  <c:v>305.3</c:v>
                </c:pt>
                <c:pt idx="243">
                  <c:v>298.2</c:v>
                </c:pt>
                <c:pt idx="244">
                  <c:v>304.7</c:v>
                </c:pt>
                <c:pt idx="245">
                  <c:v>305</c:v>
                </c:pt>
                <c:pt idx="246">
                  <c:v>289.5</c:v>
                </c:pt>
                <c:pt idx="247">
                  <c:v>313.89999999999998</c:v>
                </c:pt>
                <c:pt idx="248">
                  <c:v>323.89999999999998</c:v>
                </c:pt>
                <c:pt idx="249">
                  <c:v>304.39999999999998</c:v>
                </c:pt>
                <c:pt idx="250">
                  <c:v>279.7</c:v>
                </c:pt>
                <c:pt idx="251">
                  <c:v>279.60000000000002</c:v>
                </c:pt>
                <c:pt idx="252">
                  <c:v>281.8</c:v>
                </c:pt>
                <c:pt idx="253">
                  <c:v>268</c:v>
                </c:pt>
                <c:pt idx="254">
                  <c:v>260.60000000000002</c:v>
                </c:pt>
                <c:pt idx="255">
                  <c:v>262.60000000000002</c:v>
                </c:pt>
                <c:pt idx="256">
                  <c:v>273.2</c:v>
                </c:pt>
                <c:pt idx="257">
                  <c:v>251.9</c:v>
                </c:pt>
                <c:pt idx="258">
                  <c:v>256.10000000000002</c:v>
                </c:pt>
                <c:pt idx="259">
                  <c:v>263.89999999999998</c:v>
                </c:pt>
                <c:pt idx="260">
                  <c:v>249.4</c:v>
                </c:pt>
                <c:pt idx="261">
                  <c:v>246</c:v>
                </c:pt>
                <c:pt idx="262">
                  <c:v>245</c:v>
                </c:pt>
                <c:pt idx="263">
                  <c:v>246.1</c:v>
                </c:pt>
                <c:pt idx="264">
                  <c:v>220</c:v>
                </c:pt>
                <c:pt idx="265">
                  <c:v>236.4</c:v>
                </c:pt>
                <c:pt idx="266">
                  <c:v>234.7</c:v>
                </c:pt>
                <c:pt idx="267">
                  <c:v>226.7</c:v>
                </c:pt>
                <c:pt idx="268">
                  <c:v>232.3</c:v>
                </c:pt>
                <c:pt idx="269">
                  <c:v>218.9</c:v>
                </c:pt>
                <c:pt idx="270">
                  <c:v>225.9</c:v>
                </c:pt>
                <c:pt idx="271">
                  <c:v>213.8</c:v>
                </c:pt>
                <c:pt idx="272">
                  <c:v>228.2</c:v>
                </c:pt>
                <c:pt idx="273">
                  <c:v>218.6</c:v>
                </c:pt>
                <c:pt idx="274">
                  <c:v>204.1</c:v>
                </c:pt>
                <c:pt idx="275">
                  <c:v>208.3</c:v>
                </c:pt>
                <c:pt idx="276">
                  <c:v>205</c:v>
                </c:pt>
                <c:pt idx="277">
                  <c:v>219.1</c:v>
                </c:pt>
                <c:pt idx="278">
                  <c:v>205.9</c:v>
                </c:pt>
                <c:pt idx="279">
                  <c:v>204.3</c:v>
                </c:pt>
                <c:pt idx="280">
                  <c:v>207.3</c:v>
                </c:pt>
                <c:pt idx="281">
                  <c:v>194.2</c:v>
                </c:pt>
                <c:pt idx="282">
                  <c:v>211.3</c:v>
                </c:pt>
                <c:pt idx="283">
                  <c:v>216.8</c:v>
                </c:pt>
                <c:pt idx="284">
                  <c:v>205.1</c:v>
                </c:pt>
                <c:pt idx="285">
                  <c:v>200.6</c:v>
                </c:pt>
                <c:pt idx="286">
                  <c:v>177.8</c:v>
                </c:pt>
                <c:pt idx="287">
                  <c:v>175.8</c:v>
                </c:pt>
                <c:pt idx="288">
                  <c:v>190.2</c:v>
                </c:pt>
                <c:pt idx="289">
                  <c:v>187.5</c:v>
                </c:pt>
                <c:pt idx="290">
                  <c:v>190.9</c:v>
                </c:pt>
                <c:pt idx="291">
                  <c:v>185.5</c:v>
                </c:pt>
                <c:pt idx="292">
                  <c:v>178.3</c:v>
                </c:pt>
                <c:pt idx="293">
                  <c:v>175.1</c:v>
                </c:pt>
                <c:pt idx="294">
                  <c:v>159</c:v>
                </c:pt>
                <c:pt idx="295">
                  <c:v>161.4</c:v>
                </c:pt>
                <c:pt idx="296">
                  <c:v>163.1</c:v>
                </c:pt>
                <c:pt idx="297">
                  <c:v>162.30000000000001</c:v>
                </c:pt>
                <c:pt idx="298">
                  <c:v>161.19999999999999</c:v>
                </c:pt>
                <c:pt idx="299">
                  <c:v>180.6</c:v>
                </c:pt>
                <c:pt idx="300">
                  <c:v>189.7</c:v>
                </c:pt>
                <c:pt idx="301">
                  <c:v>180</c:v>
                </c:pt>
                <c:pt idx="302">
                  <c:v>175.3</c:v>
                </c:pt>
                <c:pt idx="303">
                  <c:v>181.5</c:v>
                </c:pt>
                <c:pt idx="304">
                  <c:v>196.4</c:v>
                </c:pt>
                <c:pt idx="305">
                  <c:v>178.4</c:v>
                </c:pt>
                <c:pt idx="306">
                  <c:v>166.1</c:v>
                </c:pt>
                <c:pt idx="307">
                  <c:v>145.1</c:v>
                </c:pt>
                <c:pt idx="308">
                  <c:v>157.5</c:v>
                </c:pt>
                <c:pt idx="309">
                  <c:v>175.4</c:v>
                </c:pt>
                <c:pt idx="310">
                  <c:v>167</c:v>
                </c:pt>
                <c:pt idx="311">
                  <c:v>174</c:v>
                </c:pt>
                <c:pt idx="312">
                  <c:v>164.9</c:v>
                </c:pt>
                <c:pt idx="313">
                  <c:v>162.80000000000001</c:v>
                </c:pt>
                <c:pt idx="314">
                  <c:v>170.7</c:v>
                </c:pt>
                <c:pt idx="315">
                  <c:v>158.5</c:v>
                </c:pt>
                <c:pt idx="316">
                  <c:v>143.69999999999999</c:v>
                </c:pt>
                <c:pt idx="317">
                  <c:v>154.1</c:v>
                </c:pt>
                <c:pt idx="318">
                  <c:v>163.69999999999999</c:v>
                </c:pt>
                <c:pt idx="319">
                  <c:v>165.6</c:v>
                </c:pt>
                <c:pt idx="320">
                  <c:v>149.80000000000001</c:v>
                </c:pt>
                <c:pt idx="321">
                  <c:v>153.1</c:v>
                </c:pt>
                <c:pt idx="322">
                  <c:v>156.5</c:v>
                </c:pt>
                <c:pt idx="323">
                  <c:v>160.1</c:v>
                </c:pt>
                <c:pt idx="324">
                  <c:v>154.69999999999999</c:v>
                </c:pt>
                <c:pt idx="325">
                  <c:v>158.4</c:v>
                </c:pt>
                <c:pt idx="326">
                  <c:v>148.80000000000001</c:v>
                </c:pt>
                <c:pt idx="327">
                  <c:v>154.6</c:v>
                </c:pt>
                <c:pt idx="328">
                  <c:v>157.30000000000001</c:v>
                </c:pt>
                <c:pt idx="329">
                  <c:v>152.5</c:v>
                </c:pt>
                <c:pt idx="330">
                  <c:v>149.9</c:v>
                </c:pt>
                <c:pt idx="331">
                  <c:v>139.80000000000001</c:v>
                </c:pt>
                <c:pt idx="332">
                  <c:v>137.5</c:v>
                </c:pt>
                <c:pt idx="333">
                  <c:v>147.69999999999999</c:v>
                </c:pt>
                <c:pt idx="334">
                  <c:v>134</c:v>
                </c:pt>
                <c:pt idx="335">
                  <c:v>142.6</c:v>
                </c:pt>
                <c:pt idx="336">
                  <c:v>145.4</c:v>
                </c:pt>
                <c:pt idx="337">
                  <c:v>148</c:v>
                </c:pt>
                <c:pt idx="338">
                  <c:v>146.9</c:v>
                </c:pt>
                <c:pt idx="339">
                  <c:v>142</c:v>
                </c:pt>
                <c:pt idx="340">
                  <c:v>144.80000000000001</c:v>
                </c:pt>
                <c:pt idx="341">
                  <c:v>131.9</c:v>
                </c:pt>
                <c:pt idx="342">
                  <c:v>131.19999999999999</c:v>
                </c:pt>
                <c:pt idx="343">
                  <c:v>131.19999999999999</c:v>
                </c:pt>
                <c:pt idx="344">
                  <c:v>131.69999999999999</c:v>
                </c:pt>
                <c:pt idx="345">
                  <c:v>133.9</c:v>
                </c:pt>
                <c:pt idx="346">
                  <c:v>137</c:v>
                </c:pt>
                <c:pt idx="347">
                  <c:v>139.4</c:v>
                </c:pt>
                <c:pt idx="348">
                  <c:v>142.80000000000001</c:v>
                </c:pt>
                <c:pt idx="349">
                  <c:v>141.4</c:v>
                </c:pt>
                <c:pt idx="350">
                  <c:v>135.69999999999999</c:v>
                </c:pt>
                <c:pt idx="351">
                  <c:v>143.6</c:v>
                </c:pt>
                <c:pt idx="352">
                  <c:v>133.9</c:v>
                </c:pt>
                <c:pt idx="353">
                  <c:v>137.1</c:v>
                </c:pt>
                <c:pt idx="354">
                  <c:v>125.3</c:v>
                </c:pt>
                <c:pt idx="355">
                  <c:v>111.9</c:v>
                </c:pt>
                <c:pt idx="356">
                  <c:v>110.3</c:v>
                </c:pt>
                <c:pt idx="357">
                  <c:v>105.4</c:v>
                </c:pt>
                <c:pt idx="358">
                  <c:v>107.1</c:v>
                </c:pt>
                <c:pt idx="359">
                  <c:v>102.7</c:v>
                </c:pt>
                <c:pt idx="360">
                  <c:v>109</c:v>
                </c:pt>
                <c:pt idx="361">
                  <c:v>108.7</c:v>
                </c:pt>
                <c:pt idx="362">
                  <c:v>105.7</c:v>
                </c:pt>
                <c:pt idx="363">
                  <c:v>100.8</c:v>
                </c:pt>
                <c:pt idx="364">
                  <c:v>95</c:v>
                </c:pt>
                <c:pt idx="365">
                  <c:v>90.7</c:v>
                </c:pt>
                <c:pt idx="366">
                  <c:v>95.5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673A-42DF-8768-36A9DCFD27E3}"/>
            </c:ext>
          </c:extLst>
        </c:ser>
        <c:ser>
          <c:idx val="7"/>
          <c:order val="6"/>
          <c:tx>
            <c:strRef>
              <c:f>'[TC_UCEEB_2022_09_19_B.xlsx]Sloupec V6 (09-19-B)'!$I$4</c:f>
              <c:strCache>
                <c:ptCount val="1"/>
                <c:pt idx="0">
                  <c:v>27</c:v>
                </c:pt>
              </c:strCache>
            </c:strRef>
          </c:tx>
          <c:spPr>
            <a:ln w="12700"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'[1]Sloupec V6 (09-19-B)'!$B$5:$B$396</c:f>
              <c:numCache>
                <c:formatCode>[$-F400]h:mm:ss\ AM/PM</c:formatCode>
                <c:ptCount val="368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</c:numCache>
            </c:numRef>
          </c:xVal>
          <c:yVal>
            <c:numRef>
              <c:f>'[1]Sloupec V6 (09-19-B)'!$I$5:$I$396</c:f>
              <c:numCache>
                <c:formatCode>0</c:formatCode>
                <c:ptCount val="368"/>
                <c:pt idx="0">
                  <c:v>15.3</c:v>
                </c:pt>
                <c:pt idx="1">
                  <c:v>14.9</c:v>
                </c:pt>
                <c:pt idx="2">
                  <c:v>22.4</c:v>
                </c:pt>
                <c:pt idx="3">
                  <c:v>87.1</c:v>
                </c:pt>
                <c:pt idx="4">
                  <c:v>177.3</c:v>
                </c:pt>
                <c:pt idx="5">
                  <c:v>181.7</c:v>
                </c:pt>
                <c:pt idx="6">
                  <c:v>302.5</c:v>
                </c:pt>
                <c:pt idx="7">
                  <c:v>265.10000000000002</c:v>
                </c:pt>
                <c:pt idx="8">
                  <c:v>265.39999999999998</c:v>
                </c:pt>
                <c:pt idx="9">
                  <c:v>246</c:v>
                </c:pt>
                <c:pt idx="10">
                  <c:v>288.10000000000002</c:v>
                </c:pt>
                <c:pt idx="11">
                  <c:v>364.8</c:v>
                </c:pt>
                <c:pt idx="12">
                  <c:v>383.4</c:v>
                </c:pt>
                <c:pt idx="13">
                  <c:v>365.6</c:v>
                </c:pt>
                <c:pt idx="14">
                  <c:v>389.5</c:v>
                </c:pt>
                <c:pt idx="15">
                  <c:v>422.3</c:v>
                </c:pt>
                <c:pt idx="16">
                  <c:v>398.7</c:v>
                </c:pt>
                <c:pt idx="17">
                  <c:v>395.8</c:v>
                </c:pt>
                <c:pt idx="18">
                  <c:v>397</c:v>
                </c:pt>
                <c:pt idx="19">
                  <c:v>426.1</c:v>
                </c:pt>
                <c:pt idx="20">
                  <c:v>443.3</c:v>
                </c:pt>
                <c:pt idx="21">
                  <c:v>457.9</c:v>
                </c:pt>
                <c:pt idx="22">
                  <c:v>434</c:v>
                </c:pt>
                <c:pt idx="23">
                  <c:v>462.3</c:v>
                </c:pt>
                <c:pt idx="24">
                  <c:v>484</c:v>
                </c:pt>
                <c:pt idx="25">
                  <c:v>442.1</c:v>
                </c:pt>
                <c:pt idx="26">
                  <c:v>432.8</c:v>
                </c:pt>
                <c:pt idx="27">
                  <c:v>491.6</c:v>
                </c:pt>
                <c:pt idx="28">
                  <c:v>485.5</c:v>
                </c:pt>
                <c:pt idx="29">
                  <c:v>495</c:v>
                </c:pt>
                <c:pt idx="30">
                  <c:v>474.3</c:v>
                </c:pt>
                <c:pt idx="31">
                  <c:v>479.2</c:v>
                </c:pt>
                <c:pt idx="32">
                  <c:v>527.6</c:v>
                </c:pt>
                <c:pt idx="33">
                  <c:v>543.29999999999995</c:v>
                </c:pt>
                <c:pt idx="34">
                  <c:v>506.5</c:v>
                </c:pt>
                <c:pt idx="35">
                  <c:v>507.6</c:v>
                </c:pt>
                <c:pt idx="36">
                  <c:v>518.29999999999995</c:v>
                </c:pt>
                <c:pt idx="37">
                  <c:v>497.5</c:v>
                </c:pt>
                <c:pt idx="38">
                  <c:v>527.70000000000005</c:v>
                </c:pt>
                <c:pt idx="39">
                  <c:v>504.8</c:v>
                </c:pt>
                <c:pt idx="40">
                  <c:v>558.1</c:v>
                </c:pt>
                <c:pt idx="41">
                  <c:v>462.2</c:v>
                </c:pt>
                <c:pt idx="42">
                  <c:v>530.20000000000005</c:v>
                </c:pt>
                <c:pt idx="43">
                  <c:v>541.5</c:v>
                </c:pt>
                <c:pt idx="44">
                  <c:v>509.5</c:v>
                </c:pt>
                <c:pt idx="45">
                  <c:v>571.4</c:v>
                </c:pt>
                <c:pt idx="46">
                  <c:v>517.1</c:v>
                </c:pt>
                <c:pt idx="47">
                  <c:v>566.5</c:v>
                </c:pt>
                <c:pt idx="48">
                  <c:v>543.70000000000005</c:v>
                </c:pt>
                <c:pt idx="49">
                  <c:v>561.6</c:v>
                </c:pt>
                <c:pt idx="50">
                  <c:v>587.1</c:v>
                </c:pt>
                <c:pt idx="51">
                  <c:v>588.5</c:v>
                </c:pt>
                <c:pt idx="52">
                  <c:v>587.70000000000005</c:v>
                </c:pt>
                <c:pt idx="53">
                  <c:v>573.6</c:v>
                </c:pt>
                <c:pt idx="54">
                  <c:v>540.6</c:v>
                </c:pt>
                <c:pt idx="55">
                  <c:v>563.6</c:v>
                </c:pt>
                <c:pt idx="56">
                  <c:v>554.79999999999995</c:v>
                </c:pt>
                <c:pt idx="57">
                  <c:v>506.8</c:v>
                </c:pt>
                <c:pt idx="58">
                  <c:v>508.3</c:v>
                </c:pt>
                <c:pt idx="59">
                  <c:v>567.9</c:v>
                </c:pt>
                <c:pt idx="60">
                  <c:v>535.1</c:v>
                </c:pt>
                <c:pt idx="61">
                  <c:v>492.2</c:v>
                </c:pt>
                <c:pt idx="62">
                  <c:v>531.20000000000005</c:v>
                </c:pt>
                <c:pt idx="63">
                  <c:v>536.6</c:v>
                </c:pt>
                <c:pt idx="64">
                  <c:v>575.70000000000005</c:v>
                </c:pt>
                <c:pt idx="65">
                  <c:v>514.6</c:v>
                </c:pt>
                <c:pt idx="66">
                  <c:v>528.4</c:v>
                </c:pt>
                <c:pt idx="67">
                  <c:v>554.1</c:v>
                </c:pt>
                <c:pt idx="68">
                  <c:v>575.4</c:v>
                </c:pt>
                <c:pt idx="69">
                  <c:v>593.1</c:v>
                </c:pt>
                <c:pt idx="70">
                  <c:v>569.4</c:v>
                </c:pt>
                <c:pt idx="71">
                  <c:v>626.79999999999995</c:v>
                </c:pt>
                <c:pt idx="72">
                  <c:v>594</c:v>
                </c:pt>
                <c:pt idx="73">
                  <c:v>583.79999999999995</c:v>
                </c:pt>
                <c:pt idx="74">
                  <c:v>582.79999999999995</c:v>
                </c:pt>
                <c:pt idx="75">
                  <c:v>566.29999999999995</c:v>
                </c:pt>
                <c:pt idx="76">
                  <c:v>515.5</c:v>
                </c:pt>
                <c:pt idx="77">
                  <c:v>574.6</c:v>
                </c:pt>
                <c:pt idx="78">
                  <c:v>544</c:v>
                </c:pt>
                <c:pt idx="79">
                  <c:v>543.79999999999995</c:v>
                </c:pt>
                <c:pt idx="80">
                  <c:v>560.6</c:v>
                </c:pt>
                <c:pt idx="81">
                  <c:v>573</c:v>
                </c:pt>
                <c:pt idx="82">
                  <c:v>620.6</c:v>
                </c:pt>
                <c:pt idx="83">
                  <c:v>593.29999999999995</c:v>
                </c:pt>
                <c:pt idx="84">
                  <c:v>618.29999999999995</c:v>
                </c:pt>
                <c:pt idx="85">
                  <c:v>557.9</c:v>
                </c:pt>
                <c:pt idx="86">
                  <c:v>537.70000000000005</c:v>
                </c:pt>
                <c:pt idx="87">
                  <c:v>570.9</c:v>
                </c:pt>
                <c:pt idx="88">
                  <c:v>561.1</c:v>
                </c:pt>
                <c:pt idx="89">
                  <c:v>570.4</c:v>
                </c:pt>
                <c:pt idx="90">
                  <c:v>572.5</c:v>
                </c:pt>
                <c:pt idx="91">
                  <c:v>593.9</c:v>
                </c:pt>
                <c:pt idx="92">
                  <c:v>596.9</c:v>
                </c:pt>
                <c:pt idx="93">
                  <c:v>669.5</c:v>
                </c:pt>
                <c:pt idx="94">
                  <c:v>679.4</c:v>
                </c:pt>
                <c:pt idx="95">
                  <c:v>612.6</c:v>
                </c:pt>
                <c:pt idx="96">
                  <c:v>619.5</c:v>
                </c:pt>
                <c:pt idx="97">
                  <c:v>655.29999999999995</c:v>
                </c:pt>
                <c:pt idx="98">
                  <c:v>579.20000000000005</c:v>
                </c:pt>
                <c:pt idx="99">
                  <c:v>558.4</c:v>
                </c:pt>
                <c:pt idx="100">
                  <c:v>577.29999999999995</c:v>
                </c:pt>
                <c:pt idx="101">
                  <c:v>637.5</c:v>
                </c:pt>
                <c:pt idx="102">
                  <c:v>658.1</c:v>
                </c:pt>
                <c:pt idx="103">
                  <c:v>625.79999999999995</c:v>
                </c:pt>
                <c:pt idx="104">
                  <c:v>680.4</c:v>
                </c:pt>
                <c:pt idx="105">
                  <c:v>633.9</c:v>
                </c:pt>
                <c:pt idx="106">
                  <c:v>576.70000000000005</c:v>
                </c:pt>
                <c:pt idx="107">
                  <c:v>557.79999999999995</c:v>
                </c:pt>
                <c:pt idx="108">
                  <c:v>602.9</c:v>
                </c:pt>
                <c:pt idx="109">
                  <c:v>523.6</c:v>
                </c:pt>
                <c:pt idx="110">
                  <c:v>583.6</c:v>
                </c:pt>
                <c:pt idx="111">
                  <c:v>630.20000000000005</c:v>
                </c:pt>
                <c:pt idx="112">
                  <c:v>635.1</c:v>
                </c:pt>
                <c:pt idx="113">
                  <c:v>606.79999999999995</c:v>
                </c:pt>
                <c:pt idx="114">
                  <c:v>632.1</c:v>
                </c:pt>
                <c:pt idx="115">
                  <c:v>553.4</c:v>
                </c:pt>
                <c:pt idx="116">
                  <c:v>620.29999999999995</c:v>
                </c:pt>
                <c:pt idx="117">
                  <c:v>618.20000000000005</c:v>
                </c:pt>
                <c:pt idx="118">
                  <c:v>648</c:v>
                </c:pt>
                <c:pt idx="119">
                  <c:v>638.29999999999995</c:v>
                </c:pt>
                <c:pt idx="120">
                  <c:v>669.1</c:v>
                </c:pt>
                <c:pt idx="121">
                  <c:v>617.5</c:v>
                </c:pt>
                <c:pt idx="122">
                  <c:v>544.9</c:v>
                </c:pt>
                <c:pt idx="123">
                  <c:v>536.5</c:v>
                </c:pt>
                <c:pt idx="124">
                  <c:v>606.79999999999995</c:v>
                </c:pt>
                <c:pt idx="125">
                  <c:v>702.7</c:v>
                </c:pt>
                <c:pt idx="126">
                  <c:v>699.3</c:v>
                </c:pt>
                <c:pt idx="127">
                  <c:v>663.6</c:v>
                </c:pt>
                <c:pt idx="128">
                  <c:v>683.2</c:v>
                </c:pt>
                <c:pt idx="129">
                  <c:v>676.2</c:v>
                </c:pt>
                <c:pt idx="130">
                  <c:v>639.79999999999995</c:v>
                </c:pt>
                <c:pt idx="131">
                  <c:v>656</c:v>
                </c:pt>
                <c:pt idx="132">
                  <c:v>618</c:v>
                </c:pt>
                <c:pt idx="133">
                  <c:v>621.1</c:v>
                </c:pt>
                <c:pt idx="134">
                  <c:v>695.7</c:v>
                </c:pt>
                <c:pt idx="135">
                  <c:v>648.70000000000005</c:v>
                </c:pt>
                <c:pt idx="136">
                  <c:v>635.4</c:v>
                </c:pt>
                <c:pt idx="137">
                  <c:v>628.5</c:v>
                </c:pt>
                <c:pt idx="138">
                  <c:v>713.2</c:v>
                </c:pt>
                <c:pt idx="139">
                  <c:v>694.8</c:v>
                </c:pt>
                <c:pt idx="140">
                  <c:v>690.8</c:v>
                </c:pt>
                <c:pt idx="141">
                  <c:v>711.1</c:v>
                </c:pt>
                <c:pt idx="142">
                  <c:v>725</c:v>
                </c:pt>
                <c:pt idx="143">
                  <c:v>688.2</c:v>
                </c:pt>
                <c:pt idx="144">
                  <c:v>653.70000000000005</c:v>
                </c:pt>
                <c:pt idx="145">
                  <c:v>691</c:v>
                </c:pt>
                <c:pt idx="146">
                  <c:v>686.1</c:v>
                </c:pt>
                <c:pt idx="147">
                  <c:v>709.7</c:v>
                </c:pt>
                <c:pt idx="148">
                  <c:v>665.1</c:v>
                </c:pt>
                <c:pt idx="149">
                  <c:v>684.5</c:v>
                </c:pt>
                <c:pt idx="150">
                  <c:v>691.1</c:v>
                </c:pt>
                <c:pt idx="151">
                  <c:v>657.9</c:v>
                </c:pt>
                <c:pt idx="152">
                  <c:v>629.6</c:v>
                </c:pt>
                <c:pt idx="153">
                  <c:v>628.5</c:v>
                </c:pt>
                <c:pt idx="154">
                  <c:v>612.79999999999995</c:v>
                </c:pt>
                <c:pt idx="155">
                  <c:v>577.29999999999995</c:v>
                </c:pt>
                <c:pt idx="156">
                  <c:v>589.5</c:v>
                </c:pt>
                <c:pt idx="157">
                  <c:v>579.5</c:v>
                </c:pt>
                <c:pt idx="158">
                  <c:v>564.70000000000005</c:v>
                </c:pt>
                <c:pt idx="159">
                  <c:v>654.5</c:v>
                </c:pt>
                <c:pt idx="160">
                  <c:v>650.6</c:v>
                </c:pt>
                <c:pt idx="161">
                  <c:v>621.5</c:v>
                </c:pt>
                <c:pt idx="162">
                  <c:v>596.29999999999995</c:v>
                </c:pt>
                <c:pt idx="163">
                  <c:v>621.29999999999995</c:v>
                </c:pt>
                <c:pt idx="164">
                  <c:v>594</c:v>
                </c:pt>
                <c:pt idx="165">
                  <c:v>594.79999999999995</c:v>
                </c:pt>
                <c:pt idx="166">
                  <c:v>583.70000000000005</c:v>
                </c:pt>
                <c:pt idx="167">
                  <c:v>637.1</c:v>
                </c:pt>
                <c:pt idx="168">
                  <c:v>535.6</c:v>
                </c:pt>
                <c:pt idx="169">
                  <c:v>567.4</c:v>
                </c:pt>
                <c:pt idx="170">
                  <c:v>569.79999999999995</c:v>
                </c:pt>
                <c:pt idx="171">
                  <c:v>539</c:v>
                </c:pt>
                <c:pt idx="172">
                  <c:v>510.6</c:v>
                </c:pt>
                <c:pt idx="173">
                  <c:v>553</c:v>
                </c:pt>
                <c:pt idx="174">
                  <c:v>530.20000000000005</c:v>
                </c:pt>
                <c:pt idx="175">
                  <c:v>581.9</c:v>
                </c:pt>
                <c:pt idx="176">
                  <c:v>589.70000000000005</c:v>
                </c:pt>
                <c:pt idx="177">
                  <c:v>601.70000000000005</c:v>
                </c:pt>
                <c:pt idx="178">
                  <c:v>501.1</c:v>
                </c:pt>
                <c:pt idx="179">
                  <c:v>533.4</c:v>
                </c:pt>
                <c:pt idx="180">
                  <c:v>520.79999999999995</c:v>
                </c:pt>
                <c:pt idx="181">
                  <c:v>586.6</c:v>
                </c:pt>
                <c:pt idx="182">
                  <c:v>546.4</c:v>
                </c:pt>
                <c:pt idx="183">
                  <c:v>573</c:v>
                </c:pt>
                <c:pt idx="184">
                  <c:v>540.9</c:v>
                </c:pt>
                <c:pt idx="185">
                  <c:v>522.1</c:v>
                </c:pt>
                <c:pt idx="186">
                  <c:v>521</c:v>
                </c:pt>
                <c:pt idx="187">
                  <c:v>520.20000000000005</c:v>
                </c:pt>
                <c:pt idx="188">
                  <c:v>471.1</c:v>
                </c:pt>
                <c:pt idx="189">
                  <c:v>480.2</c:v>
                </c:pt>
                <c:pt idx="190">
                  <c:v>516</c:v>
                </c:pt>
                <c:pt idx="191">
                  <c:v>464.8</c:v>
                </c:pt>
                <c:pt idx="192">
                  <c:v>426.6</c:v>
                </c:pt>
                <c:pt idx="193">
                  <c:v>478</c:v>
                </c:pt>
                <c:pt idx="194">
                  <c:v>473.6</c:v>
                </c:pt>
                <c:pt idx="195">
                  <c:v>483.4</c:v>
                </c:pt>
                <c:pt idx="196">
                  <c:v>466.1</c:v>
                </c:pt>
                <c:pt idx="197">
                  <c:v>464.1</c:v>
                </c:pt>
                <c:pt idx="198">
                  <c:v>461.2</c:v>
                </c:pt>
                <c:pt idx="199">
                  <c:v>489.8</c:v>
                </c:pt>
                <c:pt idx="200">
                  <c:v>468.1</c:v>
                </c:pt>
                <c:pt idx="201">
                  <c:v>398.7</c:v>
                </c:pt>
                <c:pt idx="202">
                  <c:v>423.8</c:v>
                </c:pt>
                <c:pt idx="203">
                  <c:v>450.9</c:v>
                </c:pt>
                <c:pt idx="204">
                  <c:v>424.9</c:v>
                </c:pt>
                <c:pt idx="205">
                  <c:v>417.7</c:v>
                </c:pt>
                <c:pt idx="206">
                  <c:v>426.4</c:v>
                </c:pt>
                <c:pt idx="207">
                  <c:v>462</c:v>
                </c:pt>
                <c:pt idx="208">
                  <c:v>435.4</c:v>
                </c:pt>
                <c:pt idx="209">
                  <c:v>427.7</c:v>
                </c:pt>
                <c:pt idx="210">
                  <c:v>352.5</c:v>
                </c:pt>
                <c:pt idx="211">
                  <c:v>385.1</c:v>
                </c:pt>
                <c:pt idx="212">
                  <c:v>370.3</c:v>
                </c:pt>
                <c:pt idx="213">
                  <c:v>367.3</c:v>
                </c:pt>
                <c:pt idx="214">
                  <c:v>367.2</c:v>
                </c:pt>
                <c:pt idx="215">
                  <c:v>379</c:v>
                </c:pt>
                <c:pt idx="216">
                  <c:v>370.8</c:v>
                </c:pt>
                <c:pt idx="217">
                  <c:v>328</c:v>
                </c:pt>
                <c:pt idx="218">
                  <c:v>336.5</c:v>
                </c:pt>
                <c:pt idx="219">
                  <c:v>322.5</c:v>
                </c:pt>
                <c:pt idx="220">
                  <c:v>333.2</c:v>
                </c:pt>
                <c:pt idx="221">
                  <c:v>306.5</c:v>
                </c:pt>
                <c:pt idx="222">
                  <c:v>323.2</c:v>
                </c:pt>
                <c:pt idx="223">
                  <c:v>329.6</c:v>
                </c:pt>
                <c:pt idx="224">
                  <c:v>288.10000000000002</c:v>
                </c:pt>
                <c:pt idx="225">
                  <c:v>325.5</c:v>
                </c:pt>
                <c:pt idx="226">
                  <c:v>303.7</c:v>
                </c:pt>
                <c:pt idx="227">
                  <c:v>324.5</c:v>
                </c:pt>
                <c:pt idx="228">
                  <c:v>317.8</c:v>
                </c:pt>
                <c:pt idx="229">
                  <c:v>292.2</c:v>
                </c:pt>
                <c:pt idx="230">
                  <c:v>319.2</c:v>
                </c:pt>
                <c:pt idx="231">
                  <c:v>316.7</c:v>
                </c:pt>
                <c:pt idx="232">
                  <c:v>315.3</c:v>
                </c:pt>
                <c:pt idx="233">
                  <c:v>326.60000000000002</c:v>
                </c:pt>
                <c:pt idx="234">
                  <c:v>317.60000000000002</c:v>
                </c:pt>
                <c:pt idx="235">
                  <c:v>303.39999999999998</c:v>
                </c:pt>
                <c:pt idx="236">
                  <c:v>296</c:v>
                </c:pt>
                <c:pt idx="237">
                  <c:v>313.60000000000002</c:v>
                </c:pt>
                <c:pt idx="238">
                  <c:v>309.10000000000002</c:v>
                </c:pt>
                <c:pt idx="239">
                  <c:v>306.60000000000002</c:v>
                </c:pt>
                <c:pt idx="240">
                  <c:v>311.3</c:v>
                </c:pt>
                <c:pt idx="241">
                  <c:v>326</c:v>
                </c:pt>
                <c:pt idx="242">
                  <c:v>295</c:v>
                </c:pt>
                <c:pt idx="243">
                  <c:v>282.10000000000002</c:v>
                </c:pt>
                <c:pt idx="244">
                  <c:v>279.2</c:v>
                </c:pt>
                <c:pt idx="245">
                  <c:v>294.39999999999998</c:v>
                </c:pt>
                <c:pt idx="246">
                  <c:v>287.3</c:v>
                </c:pt>
                <c:pt idx="247">
                  <c:v>279.60000000000002</c:v>
                </c:pt>
                <c:pt idx="248">
                  <c:v>285.39999999999998</c:v>
                </c:pt>
                <c:pt idx="249">
                  <c:v>299.39999999999998</c:v>
                </c:pt>
                <c:pt idx="250">
                  <c:v>277.5</c:v>
                </c:pt>
                <c:pt idx="251">
                  <c:v>284.89999999999998</c:v>
                </c:pt>
                <c:pt idx="252">
                  <c:v>271.8</c:v>
                </c:pt>
                <c:pt idx="253">
                  <c:v>267.8</c:v>
                </c:pt>
                <c:pt idx="254">
                  <c:v>243.2</c:v>
                </c:pt>
                <c:pt idx="255">
                  <c:v>252.4</c:v>
                </c:pt>
                <c:pt idx="256">
                  <c:v>263.39999999999998</c:v>
                </c:pt>
                <c:pt idx="257">
                  <c:v>252.5</c:v>
                </c:pt>
                <c:pt idx="258">
                  <c:v>228.9</c:v>
                </c:pt>
                <c:pt idx="259">
                  <c:v>250.2</c:v>
                </c:pt>
                <c:pt idx="260">
                  <c:v>255.5</c:v>
                </c:pt>
                <c:pt idx="261">
                  <c:v>234.3</c:v>
                </c:pt>
                <c:pt idx="262">
                  <c:v>237.7</c:v>
                </c:pt>
                <c:pt idx="263">
                  <c:v>223</c:v>
                </c:pt>
                <c:pt idx="264">
                  <c:v>223.9</c:v>
                </c:pt>
                <c:pt idx="265">
                  <c:v>219.8</c:v>
                </c:pt>
                <c:pt idx="266">
                  <c:v>222.2</c:v>
                </c:pt>
                <c:pt idx="267">
                  <c:v>222.5</c:v>
                </c:pt>
                <c:pt idx="268">
                  <c:v>223.2</c:v>
                </c:pt>
                <c:pt idx="269">
                  <c:v>228</c:v>
                </c:pt>
                <c:pt idx="270">
                  <c:v>214.9</c:v>
                </c:pt>
                <c:pt idx="271">
                  <c:v>212.6</c:v>
                </c:pt>
                <c:pt idx="272">
                  <c:v>217.9</c:v>
                </c:pt>
                <c:pt idx="273">
                  <c:v>205.4</c:v>
                </c:pt>
                <c:pt idx="274">
                  <c:v>197.2</c:v>
                </c:pt>
                <c:pt idx="275">
                  <c:v>188.8</c:v>
                </c:pt>
                <c:pt idx="276">
                  <c:v>206.3</c:v>
                </c:pt>
                <c:pt idx="277">
                  <c:v>209.8</c:v>
                </c:pt>
                <c:pt idx="278">
                  <c:v>205.9</c:v>
                </c:pt>
                <c:pt idx="279">
                  <c:v>206.1</c:v>
                </c:pt>
                <c:pt idx="280">
                  <c:v>191.7</c:v>
                </c:pt>
                <c:pt idx="281">
                  <c:v>191.1</c:v>
                </c:pt>
                <c:pt idx="282">
                  <c:v>213.1</c:v>
                </c:pt>
                <c:pt idx="283">
                  <c:v>200.6</c:v>
                </c:pt>
                <c:pt idx="284">
                  <c:v>196.7</c:v>
                </c:pt>
                <c:pt idx="285">
                  <c:v>196.6</c:v>
                </c:pt>
                <c:pt idx="286">
                  <c:v>174.7</c:v>
                </c:pt>
                <c:pt idx="287">
                  <c:v>178.1</c:v>
                </c:pt>
                <c:pt idx="288">
                  <c:v>168.9</c:v>
                </c:pt>
                <c:pt idx="289">
                  <c:v>178.3</c:v>
                </c:pt>
                <c:pt idx="290">
                  <c:v>184.8</c:v>
                </c:pt>
                <c:pt idx="291">
                  <c:v>183.8</c:v>
                </c:pt>
                <c:pt idx="292">
                  <c:v>171</c:v>
                </c:pt>
                <c:pt idx="293">
                  <c:v>172</c:v>
                </c:pt>
                <c:pt idx="294">
                  <c:v>155.80000000000001</c:v>
                </c:pt>
                <c:pt idx="295">
                  <c:v>152.9</c:v>
                </c:pt>
                <c:pt idx="296">
                  <c:v>156.80000000000001</c:v>
                </c:pt>
                <c:pt idx="297">
                  <c:v>159.19999999999999</c:v>
                </c:pt>
                <c:pt idx="298">
                  <c:v>150.80000000000001</c:v>
                </c:pt>
                <c:pt idx="299">
                  <c:v>167.5</c:v>
                </c:pt>
                <c:pt idx="300">
                  <c:v>177.4</c:v>
                </c:pt>
                <c:pt idx="301">
                  <c:v>182.1</c:v>
                </c:pt>
                <c:pt idx="302">
                  <c:v>171.7</c:v>
                </c:pt>
                <c:pt idx="303">
                  <c:v>173.6</c:v>
                </c:pt>
                <c:pt idx="304">
                  <c:v>182.9</c:v>
                </c:pt>
                <c:pt idx="305">
                  <c:v>187.6</c:v>
                </c:pt>
                <c:pt idx="306">
                  <c:v>159</c:v>
                </c:pt>
                <c:pt idx="307">
                  <c:v>147.19999999999999</c:v>
                </c:pt>
                <c:pt idx="308">
                  <c:v>144</c:v>
                </c:pt>
                <c:pt idx="309">
                  <c:v>171.8</c:v>
                </c:pt>
                <c:pt idx="310">
                  <c:v>163.69999999999999</c:v>
                </c:pt>
                <c:pt idx="311">
                  <c:v>164.1</c:v>
                </c:pt>
                <c:pt idx="312">
                  <c:v>168</c:v>
                </c:pt>
                <c:pt idx="313">
                  <c:v>160.9</c:v>
                </c:pt>
                <c:pt idx="314">
                  <c:v>160.69999999999999</c:v>
                </c:pt>
                <c:pt idx="315">
                  <c:v>165.4</c:v>
                </c:pt>
                <c:pt idx="316">
                  <c:v>145</c:v>
                </c:pt>
                <c:pt idx="317">
                  <c:v>151.80000000000001</c:v>
                </c:pt>
                <c:pt idx="318">
                  <c:v>150.5</c:v>
                </c:pt>
                <c:pt idx="319">
                  <c:v>161.6</c:v>
                </c:pt>
                <c:pt idx="320">
                  <c:v>146.69999999999999</c:v>
                </c:pt>
                <c:pt idx="321">
                  <c:v>147.4</c:v>
                </c:pt>
                <c:pt idx="322">
                  <c:v>151.6</c:v>
                </c:pt>
                <c:pt idx="323">
                  <c:v>144.19999999999999</c:v>
                </c:pt>
                <c:pt idx="324">
                  <c:v>147.19999999999999</c:v>
                </c:pt>
                <c:pt idx="325">
                  <c:v>148</c:v>
                </c:pt>
                <c:pt idx="326">
                  <c:v>154.19999999999999</c:v>
                </c:pt>
                <c:pt idx="327">
                  <c:v>144.80000000000001</c:v>
                </c:pt>
                <c:pt idx="328">
                  <c:v>143.9</c:v>
                </c:pt>
                <c:pt idx="329">
                  <c:v>144.19999999999999</c:v>
                </c:pt>
                <c:pt idx="330">
                  <c:v>146.1</c:v>
                </c:pt>
                <c:pt idx="331">
                  <c:v>138.9</c:v>
                </c:pt>
                <c:pt idx="332">
                  <c:v>132.30000000000001</c:v>
                </c:pt>
                <c:pt idx="333">
                  <c:v>139.1</c:v>
                </c:pt>
                <c:pt idx="334">
                  <c:v>128.80000000000001</c:v>
                </c:pt>
                <c:pt idx="335">
                  <c:v>132.9</c:v>
                </c:pt>
                <c:pt idx="336">
                  <c:v>137.5</c:v>
                </c:pt>
                <c:pt idx="337">
                  <c:v>139.69999999999999</c:v>
                </c:pt>
                <c:pt idx="338">
                  <c:v>148.80000000000001</c:v>
                </c:pt>
                <c:pt idx="339">
                  <c:v>144</c:v>
                </c:pt>
                <c:pt idx="340">
                  <c:v>138.69999999999999</c:v>
                </c:pt>
                <c:pt idx="341">
                  <c:v>132.9</c:v>
                </c:pt>
                <c:pt idx="342">
                  <c:v>128.4</c:v>
                </c:pt>
                <c:pt idx="343">
                  <c:v>134.5</c:v>
                </c:pt>
                <c:pt idx="344">
                  <c:v>130.1</c:v>
                </c:pt>
                <c:pt idx="345">
                  <c:v>128.30000000000001</c:v>
                </c:pt>
                <c:pt idx="346">
                  <c:v>133.69999999999999</c:v>
                </c:pt>
                <c:pt idx="347">
                  <c:v>130.30000000000001</c:v>
                </c:pt>
                <c:pt idx="348">
                  <c:v>135.4</c:v>
                </c:pt>
                <c:pt idx="349">
                  <c:v>136.19999999999999</c:v>
                </c:pt>
                <c:pt idx="350">
                  <c:v>136.80000000000001</c:v>
                </c:pt>
                <c:pt idx="351">
                  <c:v>128.4</c:v>
                </c:pt>
                <c:pt idx="352">
                  <c:v>135.4</c:v>
                </c:pt>
                <c:pt idx="353">
                  <c:v>134.80000000000001</c:v>
                </c:pt>
                <c:pt idx="354">
                  <c:v>123.5</c:v>
                </c:pt>
                <c:pt idx="355">
                  <c:v>109.4</c:v>
                </c:pt>
                <c:pt idx="356">
                  <c:v>109.2</c:v>
                </c:pt>
                <c:pt idx="357">
                  <c:v>107.5</c:v>
                </c:pt>
                <c:pt idx="358">
                  <c:v>102.3</c:v>
                </c:pt>
                <c:pt idx="359">
                  <c:v>102.1</c:v>
                </c:pt>
                <c:pt idx="360">
                  <c:v>100.6</c:v>
                </c:pt>
                <c:pt idx="361">
                  <c:v>106.9</c:v>
                </c:pt>
                <c:pt idx="362">
                  <c:v>105.3</c:v>
                </c:pt>
                <c:pt idx="363">
                  <c:v>101.1</c:v>
                </c:pt>
                <c:pt idx="364">
                  <c:v>93.5</c:v>
                </c:pt>
                <c:pt idx="365">
                  <c:v>93.9</c:v>
                </c:pt>
                <c:pt idx="366">
                  <c:v>95.5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673A-42DF-8768-36A9DCFD27E3}"/>
            </c:ext>
          </c:extLst>
        </c:ser>
        <c:ser>
          <c:idx val="6"/>
          <c:order val="7"/>
          <c:tx>
            <c:strRef>
              <c:f>'[TC_UCEEB_2022_09_19_B.xlsx]Sloupec V6 (09-19-B)'!$J$4</c:f>
              <c:strCache>
                <c:ptCount val="1"/>
                <c:pt idx="0">
                  <c:v>24</c:v>
                </c:pt>
              </c:strCache>
            </c:strRef>
          </c:tx>
          <c:spPr>
            <a:ln w="12700"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'[1]Sloupec V6 (09-19-B)'!$B$5:$B$396</c:f>
              <c:numCache>
                <c:formatCode>[$-F400]h:mm:ss\ AM/PM</c:formatCode>
                <c:ptCount val="368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</c:numCache>
            </c:numRef>
          </c:xVal>
          <c:yVal>
            <c:numRef>
              <c:f>'[1]Sloupec V6 (09-19-B)'!$J$5:$J$396</c:f>
              <c:numCache>
                <c:formatCode>0</c:formatCode>
                <c:ptCount val="368"/>
                <c:pt idx="0">
                  <c:v>15.8</c:v>
                </c:pt>
                <c:pt idx="1">
                  <c:v>15.4</c:v>
                </c:pt>
                <c:pt idx="2">
                  <c:v>20.9</c:v>
                </c:pt>
                <c:pt idx="3">
                  <c:v>73.8</c:v>
                </c:pt>
                <c:pt idx="4">
                  <c:v>156.80000000000001</c:v>
                </c:pt>
                <c:pt idx="5">
                  <c:v>168</c:v>
                </c:pt>
                <c:pt idx="6">
                  <c:v>270.5</c:v>
                </c:pt>
                <c:pt idx="7">
                  <c:v>243.1</c:v>
                </c:pt>
                <c:pt idx="8">
                  <c:v>254.6</c:v>
                </c:pt>
                <c:pt idx="9">
                  <c:v>234.7</c:v>
                </c:pt>
                <c:pt idx="10">
                  <c:v>268</c:v>
                </c:pt>
                <c:pt idx="11">
                  <c:v>333.7</c:v>
                </c:pt>
                <c:pt idx="12">
                  <c:v>351.5</c:v>
                </c:pt>
                <c:pt idx="13">
                  <c:v>342.5</c:v>
                </c:pt>
                <c:pt idx="14">
                  <c:v>360.9</c:v>
                </c:pt>
                <c:pt idx="15">
                  <c:v>372.4</c:v>
                </c:pt>
                <c:pt idx="16">
                  <c:v>379.5</c:v>
                </c:pt>
                <c:pt idx="17">
                  <c:v>369.1</c:v>
                </c:pt>
                <c:pt idx="18">
                  <c:v>361.2</c:v>
                </c:pt>
                <c:pt idx="19">
                  <c:v>399.4</c:v>
                </c:pt>
                <c:pt idx="20">
                  <c:v>417.6</c:v>
                </c:pt>
                <c:pt idx="21">
                  <c:v>427.5</c:v>
                </c:pt>
                <c:pt idx="22">
                  <c:v>410.5</c:v>
                </c:pt>
                <c:pt idx="23">
                  <c:v>432.8</c:v>
                </c:pt>
                <c:pt idx="24">
                  <c:v>450.4</c:v>
                </c:pt>
                <c:pt idx="25">
                  <c:v>397.6</c:v>
                </c:pt>
                <c:pt idx="26">
                  <c:v>400.7</c:v>
                </c:pt>
                <c:pt idx="27">
                  <c:v>443.8</c:v>
                </c:pt>
                <c:pt idx="28">
                  <c:v>469</c:v>
                </c:pt>
                <c:pt idx="29">
                  <c:v>470.5</c:v>
                </c:pt>
                <c:pt idx="30">
                  <c:v>439.7</c:v>
                </c:pt>
                <c:pt idx="31">
                  <c:v>448.4</c:v>
                </c:pt>
                <c:pt idx="32">
                  <c:v>480.1</c:v>
                </c:pt>
                <c:pt idx="33">
                  <c:v>508.4</c:v>
                </c:pt>
                <c:pt idx="34">
                  <c:v>467.4</c:v>
                </c:pt>
                <c:pt idx="35">
                  <c:v>461.8</c:v>
                </c:pt>
                <c:pt idx="36">
                  <c:v>475.7</c:v>
                </c:pt>
                <c:pt idx="37">
                  <c:v>473.5</c:v>
                </c:pt>
                <c:pt idx="38">
                  <c:v>500.4</c:v>
                </c:pt>
                <c:pt idx="39">
                  <c:v>467.2</c:v>
                </c:pt>
                <c:pt idx="40">
                  <c:v>508.8</c:v>
                </c:pt>
                <c:pt idx="41">
                  <c:v>433.5</c:v>
                </c:pt>
                <c:pt idx="42">
                  <c:v>486.2</c:v>
                </c:pt>
                <c:pt idx="43">
                  <c:v>505.7</c:v>
                </c:pt>
                <c:pt idx="44">
                  <c:v>472.5</c:v>
                </c:pt>
                <c:pt idx="45">
                  <c:v>523.79999999999995</c:v>
                </c:pt>
                <c:pt idx="46">
                  <c:v>476.6</c:v>
                </c:pt>
                <c:pt idx="47">
                  <c:v>525.1</c:v>
                </c:pt>
                <c:pt idx="48">
                  <c:v>511.2</c:v>
                </c:pt>
                <c:pt idx="49">
                  <c:v>517.1</c:v>
                </c:pt>
                <c:pt idx="50">
                  <c:v>540</c:v>
                </c:pt>
                <c:pt idx="51">
                  <c:v>554.70000000000005</c:v>
                </c:pt>
                <c:pt idx="52">
                  <c:v>547.29999999999995</c:v>
                </c:pt>
                <c:pt idx="53">
                  <c:v>522.6</c:v>
                </c:pt>
                <c:pt idx="54">
                  <c:v>492.8</c:v>
                </c:pt>
                <c:pt idx="55">
                  <c:v>513.70000000000005</c:v>
                </c:pt>
                <c:pt idx="56">
                  <c:v>519.9</c:v>
                </c:pt>
                <c:pt idx="57">
                  <c:v>459.1</c:v>
                </c:pt>
                <c:pt idx="58">
                  <c:v>480.9</c:v>
                </c:pt>
                <c:pt idx="59">
                  <c:v>520.29999999999995</c:v>
                </c:pt>
                <c:pt idx="60">
                  <c:v>504.6</c:v>
                </c:pt>
                <c:pt idx="61">
                  <c:v>446.8</c:v>
                </c:pt>
                <c:pt idx="62">
                  <c:v>486.9</c:v>
                </c:pt>
                <c:pt idx="63">
                  <c:v>496.2</c:v>
                </c:pt>
                <c:pt idx="64">
                  <c:v>533.79999999999995</c:v>
                </c:pt>
                <c:pt idx="65">
                  <c:v>472.1</c:v>
                </c:pt>
                <c:pt idx="66">
                  <c:v>488.4</c:v>
                </c:pt>
                <c:pt idx="67">
                  <c:v>523</c:v>
                </c:pt>
                <c:pt idx="68">
                  <c:v>527.5</c:v>
                </c:pt>
                <c:pt idx="69">
                  <c:v>541.20000000000005</c:v>
                </c:pt>
                <c:pt idx="70">
                  <c:v>543.9</c:v>
                </c:pt>
                <c:pt idx="71">
                  <c:v>584.6</c:v>
                </c:pt>
                <c:pt idx="72">
                  <c:v>544.79999999999995</c:v>
                </c:pt>
                <c:pt idx="73">
                  <c:v>538.5</c:v>
                </c:pt>
                <c:pt idx="74">
                  <c:v>544.9</c:v>
                </c:pt>
                <c:pt idx="75">
                  <c:v>521.29999999999995</c:v>
                </c:pt>
                <c:pt idx="76">
                  <c:v>485</c:v>
                </c:pt>
                <c:pt idx="77">
                  <c:v>523.4</c:v>
                </c:pt>
                <c:pt idx="78">
                  <c:v>491.5</c:v>
                </c:pt>
                <c:pt idx="79">
                  <c:v>501.4</c:v>
                </c:pt>
                <c:pt idx="80">
                  <c:v>523.1</c:v>
                </c:pt>
                <c:pt idx="81">
                  <c:v>521.29999999999995</c:v>
                </c:pt>
                <c:pt idx="82">
                  <c:v>567.20000000000005</c:v>
                </c:pt>
                <c:pt idx="83">
                  <c:v>553.70000000000005</c:v>
                </c:pt>
                <c:pt idx="84">
                  <c:v>569.20000000000005</c:v>
                </c:pt>
                <c:pt idx="85">
                  <c:v>517.79999999999995</c:v>
                </c:pt>
                <c:pt idx="86">
                  <c:v>486.2</c:v>
                </c:pt>
                <c:pt idx="87">
                  <c:v>516</c:v>
                </c:pt>
                <c:pt idx="88">
                  <c:v>532.5</c:v>
                </c:pt>
                <c:pt idx="89">
                  <c:v>526.5</c:v>
                </c:pt>
                <c:pt idx="90">
                  <c:v>530.79999999999995</c:v>
                </c:pt>
                <c:pt idx="91">
                  <c:v>547.9</c:v>
                </c:pt>
                <c:pt idx="92">
                  <c:v>546.20000000000005</c:v>
                </c:pt>
                <c:pt idx="93">
                  <c:v>614.5</c:v>
                </c:pt>
                <c:pt idx="94">
                  <c:v>635.6</c:v>
                </c:pt>
                <c:pt idx="95">
                  <c:v>581</c:v>
                </c:pt>
                <c:pt idx="96">
                  <c:v>578.20000000000005</c:v>
                </c:pt>
                <c:pt idx="97">
                  <c:v>604</c:v>
                </c:pt>
                <c:pt idx="98">
                  <c:v>534.6</c:v>
                </c:pt>
                <c:pt idx="99">
                  <c:v>520.9</c:v>
                </c:pt>
                <c:pt idx="100">
                  <c:v>534.20000000000005</c:v>
                </c:pt>
                <c:pt idx="101">
                  <c:v>599.20000000000005</c:v>
                </c:pt>
                <c:pt idx="102">
                  <c:v>619.1</c:v>
                </c:pt>
                <c:pt idx="103">
                  <c:v>587.6</c:v>
                </c:pt>
                <c:pt idx="104">
                  <c:v>627.4</c:v>
                </c:pt>
                <c:pt idx="105">
                  <c:v>589.70000000000005</c:v>
                </c:pt>
                <c:pt idx="106">
                  <c:v>529.79999999999995</c:v>
                </c:pt>
                <c:pt idx="107">
                  <c:v>522.4</c:v>
                </c:pt>
                <c:pt idx="108">
                  <c:v>577.6</c:v>
                </c:pt>
                <c:pt idx="109">
                  <c:v>477.9</c:v>
                </c:pt>
                <c:pt idx="110">
                  <c:v>558.29999999999995</c:v>
                </c:pt>
                <c:pt idx="111">
                  <c:v>600.20000000000005</c:v>
                </c:pt>
                <c:pt idx="112">
                  <c:v>598.1</c:v>
                </c:pt>
                <c:pt idx="113">
                  <c:v>575.79999999999995</c:v>
                </c:pt>
                <c:pt idx="114">
                  <c:v>604.20000000000005</c:v>
                </c:pt>
                <c:pt idx="115">
                  <c:v>516.1</c:v>
                </c:pt>
                <c:pt idx="116">
                  <c:v>570.9</c:v>
                </c:pt>
                <c:pt idx="117">
                  <c:v>580.1</c:v>
                </c:pt>
                <c:pt idx="118">
                  <c:v>606.1</c:v>
                </c:pt>
                <c:pt idx="119">
                  <c:v>602.6</c:v>
                </c:pt>
                <c:pt idx="120">
                  <c:v>616.29999999999995</c:v>
                </c:pt>
                <c:pt idx="121">
                  <c:v>586.4</c:v>
                </c:pt>
                <c:pt idx="122">
                  <c:v>525.4</c:v>
                </c:pt>
                <c:pt idx="123">
                  <c:v>492.3</c:v>
                </c:pt>
                <c:pt idx="124">
                  <c:v>570</c:v>
                </c:pt>
                <c:pt idx="125">
                  <c:v>660.5</c:v>
                </c:pt>
                <c:pt idx="126">
                  <c:v>654.29999999999995</c:v>
                </c:pt>
                <c:pt idx="127">
                  <c:v>608.79999999999995</c:v>
                </c:pt>
                <c:pt idx="128">
                  <c:v>633</c:v>
                </c:pt>
                <c:pt idx="129">
                  <c:v>643.1</c:v>
                </c:pt>
                <c:pt idx="130">
                  <c:v>613.1</c:v>
                </c:pt>
                <c:pt idx="131">
                  <c:v>588.20000000000005</c:v>
                </c:pt>
                <c:pt idx="132">
                  <c:v>583.29999999999995</c:v>
                </c:pt>
                <c:pt idx="133">
                  <c:v>555.1</c:v>
                </c:pt>
                <c:pt idx="134">
                  <c:v>629.5</c:v>
                </c:pt>
                <c:pt idx="135">
                  <c:v>597.9</c:v>
                </c:pt>
                <c:pt idx="136">
                  <c:v>592.6</c:v>
                </c:pt>
                <c:pt idx="137">
                  <c:v>587.6</c:v>
                </c:pt>
                <c:pt idx="138">
                  <c:v>674.3</c:v>
                </c:pt>
                <c:pt idx="139">
                  <c:v>645.1</c:v>
                </c:pt>
                <c:pt idx="140">
                  <c:v>641</c:v>
                </c:pt>
                <c:pt idx="141">
                  <c:v>660.8</c:v>
                </c:pt>
                <c:pt idx="142">
                  <c:v>680.1</c:v>
                </c:pt>
                <c:pt idx="143">
                  <c:v>637.1</c:v>
                </c:pt>
                <c:pt idx="144">
                  <c:v>608.20000000000005</c:v>
                </c:pt>
                <c:pt idx="145">
                  <c:v>640.4</c:v>
                </c:pt>
                <c:pt idx="146">
                  <c:v>658</c:v>
                </c:pt>
                <c:pt idx="147">
                  <c:v>654.70000000000005</c:v>
                </c:pt>
                <c:pt idx="148">
                  <c:v>625.1</c:v>
                </c:pt>
                <c:pt idx="149">
                  <c:v>637.9</c:v>
                </c:pt>
                <c:pt idx="150">
                  <c:v>646.70000000000005</c:v>
                </c:pt>
                <c:pt idx="151">
                  <c:v>626.5</c:v>
                </c:pt>
                <c:pt idx="152">
                  <c:v>594.4</c:v>
                </c:pt>
                <c:pt idx="153">
                  <c:v>583.6</c:v>
                </c:pt>
                <c:pt idx="154">
                  <c:v>584.9</c:v>
                </c:pt>
                <c:pt idx="155">
                  <c:v>545.5</c:v>
                </c:pt>
                <c:pt idx="156">
                  <c:v>552.6</c:v>
                </c:pt>
                <c:pt idx="157">
                  <c:v>539.9</c:v>
                </c:pt>
                <c:pt idx="158">
                  <c:v>516.20000000000005</c:v>
                </c:pt>
                <c:pt idx="159">
                  <c:v>599.1</c:v>
                </c:pt>
                <c:pt idx="160">
                  <c:v>608.20000000000005</c:v>
                </c:pt>
                <c:pt idx="161">
                  <c:v>585.20000000000005</c:v>
                </c:pt>
                <c:pt idx="162">
                  <c:v>570.4</c:v>
                </c:pt>
                <c:pt idx="163">
                  <c:v>577.9</c:v>
                </c:pt>
                <c:pt idx="164">
                  <c:v>536.79999999999995</c:v>
                </c:pt>
                <c:pt idx="165">
                  <c:v>554.79999999999995</c:v>
                </c:pt>
                <c:pt idx="166">
                  <c:v>550.20000000000005</c:v>
                </c:pt>
                <c:pt idx="167">
                  <c:v>586.5</c:v>
                </c:pt>
                <c:pt idx="168">
                  <c:v>488.1</c:v>
                </c:pt>
                <c:pt idx="169">
                  <c:v>508.4</c:v>
                </c:pt>
                <c:pt idx="170">
                  <c:v>542.20000000000005</c:v>
                </c:pt>
                <c:pt idx="171">
                  <c:v>508.8</c:v>
                </c:pt>
                <c:pt idx="172">
                  <c:v>465.5</c:v>
                </c:pt>
                <c:pt idx="173">
                  <c:v>505.8</c:v>
                </c:pt>
                <c:pt idx="174">
                  <c:v>491.3</c:v>
                </c:pt>
                <c:pt idx="175">
                  <c:v>536.9</c:v>
                </c:pt>
                <c:pt idx="176">
                  <c:v>543.1</c:v>
                </c:pt>
                <c:pt idx="177">
                  <c:v>562</c:v>
                </c:pt>
                <c:pt idx="178">
                  <c:v>477.1</c:v>
                </c:pt>
                <c:pt idx="179">
                  <c:v>485.8</c:v>
                </c:pt>
                <c:pt idx="180">
                  <c:v>470.6</c:v>
                </c:pt>
                <c:pt idx="181">
                  <c:v>542.70000000000005</c:v>
                </c:pt>
                <c:pt idx="182">
                  <c:v>523.1</c:v>
                </c:pt>
                <c:pt idx="183">
                  <c:v>520.9</c:v>
                </c:pt>
                <c:pt idx="184">
                  <c:v>504</c:v>
                </c:pt>
                <c:pt idx="185">
                  <c:v>477.2</c:v>
                </c:pt>
                <c:pt idx="186">
                  <c:v>480.2</c:v>
                </c:pt>
                <c:pt idx="187">
                  <c:v>476.4</c:v>
                </c:pt>
                <c:pt idx="188">
                  <c:v>435.1</c:v>
                </c:pt>
                <c:pt idx="189">
                  <c:v>455.8</c:v>
                </c:pt>
                <c:pt idx="190">
                  <c:v>481.1</c:v>
                </c:pt>
                <c:pt idx="191">
                  <c:v>442.1</c:v>
                </c:pt>
                <c:pt idx="192">
                  <c:v>403.2</c:v>
                </c:pt>
                <c:pt idx="193">
                  <c:v>443.4</c:v>
                </c:pt>
                <c:pt idx="194">
                  <c:v>441.8</c:v>
                </c:pt>
                <c:pt idx="195">
                  <c:v>443.3</c:v>
                </c:pt>
                <c:pt idx="196">
                  <c:v>432.8</c:v>
                </c:pt>
                <c:pt idx="197">
                  <c:v>434.9</c:v>
                </c:pt>
                <c:pt idx="198">
                  <c:v>434.7</c:v>
                </c:pt>
                <c:pt idx="199">
                  <c:v>450.1</c:v>
                </c:pt>
                <c:pt idx="200">
                  <c:v>443.9</c:v>
                </c:pt>
                <c:pt idx="201">
                  <c:v>381.5</c:v>
                </c:pt>
                <c:pt idx="202">
                  <c:v>382.4</c:v>
                </c:pt>
                <c:pt idx="203">
                  <c:v>416.4</c:v>
                </c:pt>
                <c:pt idx="204">
                  <c:v>393.6</c:v>
                </c:pt>
                <c:pt idx="205">
                  <c:v>392</c:v>
                </c:pt>
                <c:pt idx="206">
                  <c:v>399.9</c:v>
                </c:pt>
                <c:pt idx="207">
                  <c:v>437.7</c:v>
                </c:pt>
                <c:pt idx="208">
                  <c:v>409.1</c:v>
                </c:pt>
                <c:pt idx="209">
                  <c:v>396.8</c:v>
                </c:pt>
                <c:pt idx="210">
                  <c:v>333.9</c:v>
                </c:pt>
                <c:pt idx="211">
                  <c:v>355.2</c:v>
                </c:pt>
                <c:pt idx="212">
                  <c:v>350.2</c:v>
                </c:pt>
                <c:pt idx="213">
                  <c:v>343.4</c:v>
                </c:pt>
                <c:pt idx="214">
                  <c:v>341.1</c:v>
                </c:pt>
                <c:pt idx="215">
                  <c:v>357.8</c:v>
                </c:pt>
                <c:pt idx="216">
                  <c:v>351.6</c:v>
                </c:pt>
                <c:pt idx="217">
                  <c:v>306.89999999999998</c:v>
                </c:pt>
                <c:pt idx="218">
                  <c:v>310.89999999999998</c:v>
                </c:pt>
                <c:pt idx="219">
                  <c:v>292</c:v>
                </c:pt>
                <c:pt idx="220">
                  <c:v>305.8</c:v>
                </c:pt>
                <c:pt idx="221">
                  <c:v>297.5</c:v>
                </c:pt>
                <c:pt idx="222">
                  <c:v>298.89999999999998</c:v>
                </c:pt>
                <c:pt idx="223">
                  <c:v>301.39999999999998</c:v>
                </c:pt>
                <c:pt idx="224">
                  <c:v>260.3</c:v>
                </c:pt>
                <c:pt idx="225">
                  <c:v>303.7</c:v>
                </c:pt>
                <c:pt idx="226">
                  <c:v>286.5</c:v>
                </c:pt>
                <c:pt idx="227">
                  <c:v>300.10000000000002</c:v>
                </c:pt>
                <c:pt idx="228">
                  <c:v>296.5</c:v>
                </c:pt>
                <c:pt idx="229">
                  <c:v>276</c:v>
                </c:pt>
                <c:pt idx="230">
                  <c:v>291</c:v>
                </c:pt>
                <c:pt idx="231">
                  <c:v>297.5</c:v>
                </c:pt>
                <c:pt idx="232">
                  <c:v>300.7</c:v>
                </c:pt>
                <c:pt idx="233">
                  <c:v>310.60000000000002</c:v>
                </c:pt>
                <c:pt idx="234">
                  <c:v>301.60000000000002</c:v>
                </c:pt>
                <c:pt idx="235">
                  <c:v>291</c:v>
                </c:pt>
                <c:pt idx="236">
                  <c:v>267</c:v>
                </c:pt>
                <c:pt idx="237">
                  <c:v>281.3</c:v>
                </c:pt>
                <c:pt idx="238">
                  <c:v>297.60000000000002</c:v>
                </c:pt>
                <c:pt idx="239">
                  <c:v>293.8</c:v>
                </c:pt>
                <c:pt idx="240">
                  <c:v>290.7</c:v>
                </c:pt>
                <c:pt idx="241">
                  <c:v>301.3</c:v>
                </c:pt>
                <c:pt idx="242">
                  <c:v>282.5</c:v>
                </c:pt>
                <c:pt idx="243">
                  <c:v>267.39999999999998</c:v>
                </c:pt>
                <c:pt idx="244">
                  <c:v>258.5</c:v>
                </c:pt>
                <c:pt idx="245">
                  <c:v>277.2</c:v>
                </c:pt>
                <c:pt idx="246">
                  <c:v>272.7</c:v>
                </c:pt>
                <c:pt idx="247">
                  <c:v>260.10000000000002</c:v>
                </c:pt>
                <c:pt idx="248">
                  <c:v>268.7</c:v>
                </c:pt>
                <c:pt idx="249">
                  <c:v>283.89999999999998</c:v>
                </c:pt>
                <c:pt idx="250">
                  <c:v>260.8</c:v>
                </c:pt>
                <c:pt idx="251">
                  <c:v>269.7</c:v>
                </c:pt>
                <c:pt idx="252">
                  <c:v>257.2</c:v>
                </c:pt>
                <c:pt idx="253">
                  <c:v>249.6</c:v>
                </c:pt>
                <c:pt idx="254">
                  <c:v>227.1</c:v>
                </c:pt>
                <c:pt idx="255">
                  <c:v>231.9</c:v>
                </c:pt>
                <c:pt idx="256">
                  <c:v>249.2</c:v>
                </c:pt>
                <c:pt idx="257">
                  <c:v>235.3</c:v>
                </c:pt>
                <c:pt idx="258">
                  <c:v>215.1</c:v>
                </c:pt>
                <c:pt idx="259">
                  <c:v>234.2</c:v>
                </c:pt>
                <c:pt idx="260">
                  <c:v>237.4</c:v>
                </c:pt>
                <c:pt idx="261">
                  <c:v>222.2</c:v>
                </c:pt>
                <c:pt idx="262">
                  <c:v>224.3</c:v>
                </c:pt>
                <c:pt idx="263">
                  <c:v>210.8</c:v>
                </c:pt>
                <c:pt idx="264">
                  <c:v>211.4</c:v>
                </c:pt>
                <c:pt idx="265">
                  <c:v>205.5</c:v>
                </c:pt>
                <c:pt idx="266">
                  <c:v>209</c:v>
                </c:pt>
                <c:pt idx="267">
                  <c:v>214</c:v>
                </c:pt>
                <c:pt idx="268">
                  <c:v>208.5</c:v>
                </c:pt>
                <c:pt idx="269">
                  <c:v>217</c:v>
                </c:pt>
                <c:pt idx="270">
                  <c:v>203.2</c:v>
                </c:pt>
                <c:pt idx="271">
                  <c:v>201.3</c:v>
                </c:pt>
                <c:pt idx="272">
                  <c:v>203</c:v>
                </c:pt>
                <c:pt idx="273">
                  <c:v>192</c:v>
                </c:pt>
                <c:pt idx="274">
                  <c:v>189.1</c:v>
                </c:pt>
                <c:pt idx="275">
                  <c:v>179.4</c:v>
                </c:pt>
                <c:pt idx="276">
                  <c:v>194.5</c:v>
                </c:pt>
                <c:pt idx="277">
                  <c:v>197.1</c:v>
                </c:pt>
                <c:pt idx="278">
                  <c:v>196.4</c:v>
                </c:pt>
                <c:pt idx="279">
                  <c:v>196.1</c:v>
                </c:pt>
                <c:pt idx="280">
                  <c:v>181</c:v>
                </c:pt>
                <c:pt idx="281">
                  <c:v>180.7</c:v>
                </c:pt>
                <c:pt idx="282">
                  <c:v>199.7</c:v>
                </c:pt>
                <c:pt idx="283">
                  <c:v>191.3</c:v>
                </c:pt>
                <c:pt idx="284">
                  <c:v>186.7</c:v>
                </c:pt>
                <c:pt idx="285">
                  <c:v>187.2</c:v>
                </c:pt>
                <c:pt idx="286">
                  <c:v>171.9</c:v>
                </c:pt>
                <c:pt idx="287">
                  <c:v>171.8</c:v>
                </c:pt>
                <c:pt idx="288">
                  <c:v>160.1</c:v>
                </c:pt>
                <c:pt idx="289">
                  <c:v>167.8</c:v>
                </c:pt>
                <c:pt idx="290">
                  <c:v>172.4</c:v>
                </c:pt>
                <c:pt idx="291">
                  <c:v>168.9</c:v>
                </c:pt>
                <c:pt idx="292">
                  <c:v>165.2</c:v>
                </c:pt>
                <c:pt idx="293">
                  <c:v>163.80000000000001</c:v>
                </c:pt>
                <c:pt idx="294">
                  <c:v>148.80000000000001</c:v>
                </c:pt>
                <c:pt idx="295">
                  <c:v>147.80000000000001</c:v>
                </c:pt>
                <c:pt idx="296">
                  <c:v>148</c:v>
                </c:pt>
                <c:pt idx="297">
                  <c:v>151.6</c:v>
                </c:pt>
                <c:pt idx="298">
                  <c:v>147.30000000000001</c:v>
                </c:pt>
                <c:pt idx="299">
                  <c:v>157.5</c:v>
                </c:pt>
                <c:pt idx="300">
                  <c:v>167.2</c:v>
                </c:pt>
                <c:pt idx="301">
                  <c:v>173.9</c:v>
                </c:pt>
                <c:pt idx="302">
                  <c:v>157.69999999999999</c:v>
                </c:pt>
                <c:pt idx="303">
                  <c:v>160.5</c:v>
                </c:pt>
                <c:pt idx="304">
                  <c:v>172.6</c:v>
                </c:pt>
                <c:pt idx="305">
                  <c:v>181.7</c:v>
                </c:pt>
                <c:pt idx="306">
                  <c:v>152.1</c:v>
                </c:pt>
                <c:pt idx="307">
                  <c:v>142.1</c:v>
                </c:pt>
                <c:pt idx="308">
                  <c:v>138.1</c:v>
                </c:pt>
                <c:pt idx="309">
                  <c:v>164.4</c:v>
                </c:pt>
                <c:pt idx="310">
                  <c:v>155.5</c:v>
                </c:pt>
                <c:pt idx="311">
                  <c:v>152.80000000000001</c:v>
                </c:pt>
                <c:pt idx="312">
                  <c:v>161.69999999999999</c:v>
                </c:pt>
                <c:pt idx="313">
                  <c:v>151.6</c:v>
                </c:pt>
                <c:pt idx="314">
                  <c:v>156.5</c:v>
                </c:pt>
                <c:pt idx="315">
                  <c:v>159.4</c:v>
                </c:pt>
                <c:pt idx="316">
                  <c:v>140.5</c:v>
                </c:pt>
                <c:pt idx="317">
                  <c:v>143.80000000000001</c:v>
                </c:pt>
                <c:pt idx="318">
                  <c:v>145.30000000000001</c:v>
                </c:pt>
                <c:pt idx="319">
                  <c:v>152.80000000000001</c:v>
                </c:pt>
                <c:pt idx="320">
                  <c:v>139.6</c:v>
                </c:pt>
                <c:pt idx="321">
                  <c:v>140.9</c:v>
                </c:pt>
                <c:pt idx="322">
                  <c:v>143.19999999999999</c:v>
                </c:pt>
                <c:pt idx="323">
                  <c:v>137.4</c:v>
                </c:pt>
                <c:pt idx="324">
                  <c:v>138.19999999999999</c:v>
                </c:pt>
                <c:pt idx="325">
                  <c:v>139.19999999999999</c:v>
                </c:pt>
                <c:pt idx="326">
                  <c:v>146</c:v>
                </c:pt>
                <c:pt idx="327">
                  <c:v>137.19999999999999</c:v>
                </c:pt>
                <c:pt idx="328">
                  <c:v>136.5</c:v>
                </c:pt>
                <c:pt idx="329">
                  <c:v>136.4</c:v>
                </c:pt>
                <c:pt idx="330">
                  <c:v>138.30000000000001</c:v>
                </c:pt>
                <c:pt idx="331">
                  <c:v>132.4</c:v>
                </c:pt>
                <c:pt idx="332">
                  <c:v>128.80000000000001</c:v>
                </c:pt>
                <c:pt idx="333">
                  <c:v>134</c:v>
                </c:pt>
                <c:pt idx="334">
                  <c:v>123</c:v>
                </c:pt>
                <c:pt idx="335">
                  <c:v>127</c:v>
                </c:pt>
                <c:pt idx="336">
                  <c:v>132.1</c:v>
                </c:pt>
                <c:pt idx="337">
                  <c:v>135.19999999999999</c:v>
                </c:pt>
                <c:pt idx="338">
                  <c:v>137.4</c:v>
                </c:pt>
                <c:pt idx="339">
                  <c:v>137.80000000000001</c:v>
                </c:pt>
                <c:pt idx="340">
                  <c:v>131.6</c:v>
                </c:pt>
                <c:pt idx="341">
                  <c:v>129.80000000000001</c:v>
                </c:pt>
                <c:pt idx="342">
                  <c:v>125.7</c:v>
                </c:pt>
                <c:pt idx="343">
                  <c:v>126.6</c:v>
                </c:pt>
                <c:pt idx="344">
                  <c:v>125.1</c:v>
                </c:pt>
                <c:pt idx="345">
                  <c:v>120.4</c:v>
                </c:pt>
                <c:pt idx="346">
                  <c:v>129.19999999999999</c:v>
                </c:pt>
                <c:pt idx="347">
                  <c:v>124.2</c:v>
                </c:pt>
                <c:pt idx="348">
                  <c:v>127.2</c:v>
                </c:pt>
                <c:pt idx="349">
                  <c:v>128.5</c:v>
                </c:pt>
                <c:pt idx="350">
                  <c:v>127.2</c:v>
                </c:pt>
                <c:pt idx="351">
                  <c:v>120.3</c:v>
                </c:pt>
                <c:pt idx="352">
                  <c:v>128.1</c:v>
                </c:pt>
                <c:pt idx="353">
                  <c:v>128.5</c:v>
                </c:pt>
                <c:pt idx="354">
                  <c:v>119.3</c:v>
                </c:pt>
                <c:pt idx="355">
                  <c:v>105.2</c:v>
                </c:pt>
                <c:pt idx="356">
                  <c:v>104.2</c:v>
                </c:pt>
                <c:pt idx="357">
                  <c:v>103.5</c:v>
                </c:pt>
                <c:pt idx="358">
                  <c:v>100.9</c:v>
                </c:pt>
                <c:pt idx="359">
                  <c:v>98.2</c:v>
                </c:pt>
                <c:pt idx="360">
                  <c:v>96.7</c:v>
                </c:pt>
                <c:pt idx="361">
                  <c:v>101</c:v>
                </c:pt>
                <c:pt idx="362">
                  <c:v>100.2</c:v>
                </c:pt>
                <c:pt idx="363">
                  <c:v>95.9</c:v>
                </c:pt>
                <c:pt idx="364">
                  <c:v>88.7</c:v>
                </c:pt>
                <c:pt idx="365">
                  <c:v>89.3</c:v>
                </c:pt>
                <c:pt idx="366">
                  <c:v>93.4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673A-42DF-8768-36A9DCFD27E3}"/>
            </c:ext>
          </c:extLst>
        </c:ser>
        <c:ser>
          <c:idx val="9"/>
          <c:order val="8"/>
          <c:tx>
            <c:strRef>
              <c:f>'[TC_UCEEB_2022_09_19_B.xlsx]Sloupec V6 (09-19-B)'!$K$4</c:f>
              <c:strCache>
                <c:ptCount val="1"/>
                <c:pt idx="0">
                  <c:v>22</c:v>
                </c:pt>
              </c:strCache>
            </c:strRef>
          </c:tx>
          <c:spPr>
            <a:ln w="12700">
              <a:solidFill>
                <a:srgbClr val="00B050"/>
              </a:solidFill>
              <a:prstDash val="solid"/>
            </a:ln>
          </c:spPr>
          <c:marker>
            <c:symbol val="none"/>
          </c:marker>
          <c:xVal>
            <c:numRef>
              <c:f>'[1]Sloupec V6 (09-19-B)'!$B$5:$B$396</c:f>
              <c:numCache>
                <c:formatCode>[$-F400]h:mm:ss\ AM/PM</c:formatCode>
                <c:ptCount val="368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</c:numCache>
            </c:numRef>
          </c:xVal>
          <c:yVal>
            <c:numRef>
              <c:f>'[1]Sloupec V6 (09-19-B)'!$K$5:$K$396</c:f>
              <c:numCache>
                <c:formatCode>0</c:formatCode>
                <c:ptCount val="368"/>
                <c:pt idx="0">
                  <c:v>16</c:v>
                </c:pt>
                <c:pt idx="1">
                  <c:v>15.9</c:v>
                </c:pt>
                <c:pt idx="2">
                  <c:v>19.3</c:v>
                </c:pt>
                <c:pt idx="3">
                  <c:v>56.5</c:v>
                </c:pt>
                <c:pt idx="4">
                  <c:v>130.4</c:v>
                </c:pt>
                <c:pt idx="5">
                  <c:v>143</c:v>
                </c:pt>
                <c:pt idx="6">
                  <c:v>235</c:v>
                </c:pt>
                <c:pt idx="7">
                  <c:v>210.8</c:v>
                </c:pt>
                <c:pt idx="8">
                  <c:v>224.7</c:v>
                </c:pt>
                <c:pt idx="9">
                  <c:v>203.6</c:v>
                </c:pt>
                <c:pt idx="10">
                  <c:v>230.1</c:v>
                </c:pt>
                <c:pt idx="11">
                  <c:v>278.5</c:v>
                </c:pt>
                <c:pt idx="12">
                  <c:v>301</c:v>
                </c:pt>
                <c:pt idx="13">
                  <c:v>297.10000000000002</c:v>
                </c:pt>
                <c:pt idx="14">
                  <c:v>305.3</c:v>
                </c:pt>
                <c:pt idx="15">
                  <c:v>312.10000000000002</c:v>
                </c:pt>
                <c:pt idx="16">
                  <c:v>319</c:v>
                </c:pt>
                <c:pt idx="17">
                  <c:v>317.39999999999998</c:v>
                </c:pt>
                <c:pt idx="18">
                  <c:v>315.89999999999998</c:v>
                </c:pt>
                <c:pt idx="19">
                  <c:v>345.9</c:v>
                </c:pt>
                <c:pt idx="20">
                  <c:v>359.2</c:v>
                </c:pt>
                <c:pt idx="21">
                  <c:v>358.5</c:v>
                </c:pt>
                <c:pt idx="22">
                  <c:v>355.5</c:v>
                </c:pt>
                <c:pt idx="23">
                  <c:v>375.5</c:v>
                </c:pt>
                <c:pt idx="24">
                  <c:v>387.5</c:v>
                </c:pt>
                <c:pt idx="25">
                  <c:v>327.8</c:v>
                </c:pt>
                <c:pt idx="26">
                  <c:v>351.8</c:v>
                </c:pt>
                <c:pt idx="27">
                  <c:v>373.5</c:v>
                </c:pt>
                <c:pt idx="28">
                  <c:v>407.6</c:v>
                </c:pt>
                <c:pt idx="29">
                  <c:v>417.2</c:v>
                </c:pt>
                <c:pt idx="30">
                  <c:v>389.9</c:v>
                </c:pt>
                <c:pt idx="31">
                  <c:v>385.2</c:v>
                </c:pt>
                <c:pt idx="32">
                  <c:v>411.8</c:v>
                </c:pt>
                <c:pt idx="33">
                  <c:v>437.3</c:v>
                </c:pt>
                <c:pt idx="34">
                  <c:v>403.7</c:v>
                </c:pt>
                <c:pt idx="35">
                  <c:v>395.7</c:v>
                </c:pt>
                <c:pt idx="36">
                  <c:v>410</c:v>
                </c:pt>
                <c:pt idx="37">
                  <c:v>417.2</c:v>
                </c:pt>
                <c:pt idx="38">
                  <c:v>432.7</c:v>
                </c:pt>
                <c:pt idx="39">
                  <c:v>410</c:v>
                </c:pt>
                <c:pt idx="40">
                  <c:v>429.1</c:v>
                </c:pt>
                <c:pt idx="41">
                  <c:v>379.1</c:v>
                </c:pt>
                <c:pt idx="42">
                  <c:v>415.2</c:v>
                </c:pt>
                <c:pt idx="43">
                  <c:v>444</c:v>
                </c:pt>
                <c:pt idx="44">
                  <c:v>415.5</c:v>
                </c:pt>
                <c:pt idx="45">
                  <c:v>445.3</c:v>
                </c:pt>
                <c:pt idx="46">
                  <c:v>404.5</c:v>
                </c:pt>
                <c:pt idx="47">
                  <c:v>449.5</c:v>
                </c:pt>
                <c:pt idx="48">
                  <c:v>441.2</c:v>
                </c:pt>
                <c:pt idx="49">
                  <c:v>449.9</c:v>
                </c:pt>
                <c:pt idx="50">
                  <c:v>458.1</c:v>
                </c:pt>
                <c:pt idx="51">
                  <c:v>477.7</c:v>
                </c:pt>
                <c:pt idx="52">
                  <c:v>474.3</c:v>
                </c:pt>
                <c:pt idx="53">
                  <c:v>434.7</c:v>
                </c:pt>
                <c:pt idx="54">
                  <c:v>419.7</c:v>
                </c:pt>
                <c:pt idx="55">
                  <c:v>444.1</c:v>
                </c:pt>
                <c:pt idx="56">
                  <c:v>438.2</c:v>
                </c:pt>
                <c:pt idx="57">
                  <c:v>389.9</c:v>
                </c:pt>
                <c:pt idx="58">
                  <c:v>404.2</c:v>
                </c:pt>
                <c:pt idx="59">
                  <c:v>430</c:v>
                </c:pt>
                <c:pt idx="60">
                  <c:v>426.1</c:v>
                </c:pt>
                <c:pt idx="61">
                  <c:v>391.8</c:v>
                </c:pt>
                <c:pt idx="62">
                  <c:v>420.9</c:v>
                </c:pt>
                <c:pt idx="63">
                  <c:v>421.1</c:v>
                </c:pt>
                <c:pt idx="64">
                  <c:v>469.4</c:v>
                </c:pt>
                <c:pt idx="65">
                  <c:v>402.1</c:v>
                </c:pt>
                <c:pt idx="66">
                  <c:v>417.9</c:v>
                </c:pt>
                <c:pt idx="67">
                  <c:v>453.3</c:v>
                </c:pt>
                <c:pt idx="68">
                  <c:v>471.1</c:v>
                </c:pt>
                <c:pt idx="69">
                  <c:v>476.4</c:v>
                </c:pt>
                <c:pt idx="70">
                  <c:v>477.1</c:v>
                </c:pt>
                <c:pt idx="71">
                  <c:v>506.7</c:v>
                </c:pt>
                <c:pt idx="72">
                  <c:v>482.9</c:v>
                </c:pt>
                <c:pt idx="73">
                  <c:v>463.9</c:v>
                </c:pt>
                <c:pt idx="74">
                  <c:v>464.6</c:v>
                </c:pt>
                <c:pt idx="75">
                  <c:v>452.9</c:v>
                </c:pt>
                <c:pt idx="76">
                  <c:v>422.7</c:v>
                </c:pt>
                <c:pt idx="77">
                  <c:v>452.4</c:v>
                </c:pt>
                <c:pt idx="78">
                  <c:v>434.2</c:v>
                </c:pt>
                <c:pt idx="79">
                  <c:v>432.4</c:v>
                </c:pt>
                <c:pt idx="80">
                  <c:v>466.8</c:v>
                </c:pt>
                <c:pt idx="81">
                  <c:v>457</c:v>
                </c:pt>
                <c:pt idx="82">
                  <c:v>467.6</c:v>
                </c:pt>
                <c:pt idx="83">
                  <c:v>480.2</c:v>
                </c:pt>
                <c:pt idx="84">
                  <c:v>487.9</c:v>
                </c:pt>
                <c:pt idx="85">
                  <c:v>453.8</c:v>
                </c:pt>
                <c:pt idx="86">
                  <c:v>427.5</c:v>
                </c:pt>
                <c:pt idx="87">
                  <c:v>452.7</c:v>
                </c:pt>
                <c:pt idx="88">
                  <c:v>471.8</c:v>
                </c:pt>
                <c:pt idx="89">
                  <c:v>460</c:v>
                </c:pt>
                <c:pt idx="90">
                  <c:v>463.6</c:v>
                </c:pt>
                <c:pt idx="91">
                  <c:v>474.3</c:v>
                </c:pt>
                <c:pt idx="92">
                  <c:v>462.6</c:v>
                </c:pt>
                <c:pt idx="93">
                  <c:v>541.5</c:v>
                </c:pt>
                <c:pt idx="94">
                  <c:v>552.4</c:v>
                </c:pt>
                <c:pt idx="95">
                  <c:v>507.8</c:v>
                </c:pt>
                <c:pt idx="96">
                  <c:v>513.20000000000005</c:v>
                </c:pt>
                <c:pt idx="97">
                  <c:v>516.9</c:v>
                </c:pt>
                <c:pt idx="98">
                  <c:v>485.5</c:v>
                </c:pt>
                <c:pt idx="99">
                  <c:v>464.7</c:v>
                </c:pt>
                <c:pt idx="100">
                  <c:v>472.9</c:v>
                </c:pt>
                <c:pt idx="101">
                  <c:v>511.2</c:v>
                </c:pt>
                <c:pt idx="102">
                  <c:v>534.1</c:v>
                </c:pt>
                <c:pt idx="103">
                  <c:v>513.1</c:v>
                </c:pt>
                <c:pt idx="104">
                  <c:v>538.1</c:v>
                </c:pt>
                <c:pt idx="105">
                  <c:v>506.5</c:v>
                </c:pt>
                <c:pt idx="106">
                  <c:v>461.4</c:v>
                </c:pt>
                <c:pt idx="107">
                  <c:v>463.6</c:v>
                </c:pt>
                <c:pt idx="108">
                  <c:v>501.2</c:v>
                </c:pt>
                <c:pt idx="109">
                  <c:v>425.2</c:v>
                </c:pt>
                <c:pt idx="110">
                  <c:v>493.8</c:v>
                </c:pt>
                <c:pt idx="111">
                  <c:v>522.29999999999995</c:v>
                </c:pt>
                <c:pt idx="112">
                  <c:v>527.70000000000005</c:v>
                </c:pt>
                <c:pt idx="113">
                  <c:v>505.9</c:v>
                </c:pt>
                <c:pt idx="114">
                  <c:v>522.5</c:v>
                </c:pt>
                <c:pt idx="115">
                  <c:v>448</c:v>
                </c:pt>
                <c:pt idx="116">
                  <c:v>489.1</c:v>
                </c:pt>
                <c:pt idx="117">
                  <c:v>493.3</c:v>
                </c:pt>
                <c:pt idx="118">
                  <c:v>521.1</c:v>
                </c:pt>
                <c:pt idx="119">
                  <c:v>530.5</c:v>
                </c:pt>
                <c:pt idx="120">
                  <c:v>544.5</c:v>
                </c:pt>
                <c:pt idx="121">
                  <c:v>502</c:v>
                </c:pt>
                <c:pt idx="122">
                  <c:v>452.6</c:v>
                </c:pt>
                <c:pt idx="123">
                  <c:v>420.3</c:v>
                </c:pt>
                <c:pt idx="124">
                  <c:v>492.4</c:v>
                </c:pt>
                <c:pt idx="125">
                  <c:v>576.79999999999995</c:v>
                </c:pt>
                <c:pt idx="126">
                  <c:v>580.79999999999995</c:v>
                </c:pt>
                <c:pt idx="127">
                  <c:v>534.20000000000005</c:v>
                </c:pt>
                <c:pt idx="128">
                  <c:v>547.4</c:v>
                </c:pt>
                <c:pt idx="129">
                  <c:v>564.1</c:v>
                </c:pt>
                <c:pt idx="130">
                  <c:v>546.1</c:v>
                </c:pt>
                <c:pt idx="131">
                  <c:v>520.4</c:v>
                </c:pt>
                <c:pt idx="132">
                  <c:v>517.79999999999995</c:v>
                </c:pt>
                <c:pt idx="133">
                  <c:v>487.2</c:v>
                </c:pt>
                <c:pt idx="134">
                  <c:v>538.9</c:v>
                </c:pt>
                <c:pt idx="135">
                  <c:v>537.29999999999995</c:v>
                </c:pt>
                <c:pt idx="136">
                  <c:v>529.4</c:v>
                </c:pt>
                <c:pt idx="137">
                  <c:v>515.5</c:v>
                </c:pt>
                <c:pt idx="138">
                  <c:v>587.4</c:v>
                </c:pt>
                <c:pt idx="139">
                  <c:v>564.9</c:v>
                </c:pt>
                <c:pt idx="140">
                  <c:v>540.70000000000005</c:v>
                </c:pt>
                <c:pt idx="141">
                  <c:v>561.1</c:v>
                </c:pt>
                <c:pt idx="142">
                  <c:v>594</c:v>
                </c:pt>
                <c:pt idx="143">
                  <c:v>563.9</c:v>
                </c:pt>
                <c:pt idx="144">
                  <c:v>521.4</c:v>
                </c:pt>
                <c:pt idx="145">
                  <c:v>559.79999999999995</c:v>
                </c:pt>
                <c:pt idx="146">
                  <c:v>586.29999999999995</c:v>
                </c:pt>
                <c:pt idx="147">
                  <c:v>564.70000000000005</c:v>
                </c:pt>
                <c:pt idx="148">
                  <c:v>546.29999999999995</c:v>
                </c:pt>
                <c:pt idx="149">
                  <c:v>555.70000000000005</c:v>
                </c:pt>
                <c:pt idx="150">
                  <c:v>571.4</c:v>
                </c:pt>
                <c:pt idx="151">
                  <c:v>548.1</c:v>
                </c:pt>
                <c:pt idx="152">
                  <c:v>512.20000000000005</c:v>
                </c:pt>
                <c:pt idx="153">
                  <c:v>508.5</c:v>
                </c:pt>
                <c:pt idx="154">
                  <c:v>521.29999999999995</c:v>
                </c:pt>
                <c:pt idx="155">
                  <c:v>487.1</c:v>
                </c:pt>
                <c:pt idx="156">
                  <c:v>477</c:v>
                </c:pt>
                <c:pt idx="157">
                  <c:v>471.5</c:v>
                </c:pt>
                <c:pt idx="158">
                  <c:v>449</c:v>
                </c:pt>
                <c:pt idx="159">
                  <c:v>517</c:v>
                </c:pt>
                <c:pt idx="160">
                  <c:v>548.29999999999995</c:v>
                </c:pt>
                <c:pt idx="161">
                  <c:v>511.6</c:v>
                </c:pt>
                <c:pt idx="162">
                  <c:v>512.5</c:v>
                </c:pt>
                <c:pt idx="163">
                  <c:v>512.1</c:v>
                </c:pt>
                <c:pt idx="164">
                  <c:v>458.7</c:v>
                </c:pt>
                <c:pt idx="165">
                  <c:v>481.1</c:v>
                </c:pt>
                <c:pt idx="166">
                  <c:v>482.1</c:v>
                </c:pt>
                <c:pt idx="167">
                  <c:v>512.79999999999995</c:v>
                </c:pt>
                <c:pt idx="168">
                  <c:v>429.8</c:v>
                </c:pt>
                <c:pt idx="169">
                  <c:v>427.4</c:v>
                </c:pt>
                <c:pt idx="170">
                  <c:v>481.9</c:v>
                </c:pt>
                <c:pt idx="171">
                  <c:v>454.6</c:v>
                </c:pt>
                <c:pt idx="172">
                  <c:v>402.5</c:v>
                </c:pt>
                <c:pt idx="173">
                  <c:v>445.2</c:v>
                </c:pt>
                <c:pt idx="174">
                  <c:v>442.3</c:v>
                </c:pt>
                <c:pt idx="175">
                  <c:v>478.5</c:v>
                </c:pt>
                <c:pt idx="176">
                  <c:v>486.2</c:v>
                </c:pt>
                <c:pt idx="177">
                  <c:v>505.2</c:v>
                </c:pt>
                <c:pt idx="178">
                  <c:v>422.7</c:v>
                </c:pt>
                <c:pt idx="179">
                  <c:v>416.9</c:v>
                </c:pt>
                <c:pt idx="180">
                  <c:v>398.1</c:v>
                </c:pt>
                <c:pt idx="181">
                  <c:v>466.4</c:v>
                </c:pt>
                <c:pt idx="182">
                  <c:v>463.6</c:v>
                </c:pt>
                <c:pt idx="183">
                  <c:v>456.1</c:v>
                </c:pt>
                <c:pt idx="184">
                  <c:v>442.8</c:v>
                </c:pt>
                <c:pt idx="185">
                  <c:v>418.4</c:v>
                </c:pt>
                <c:pt idx="186">
                  <c:v>429.6</c:v>
                </c:pt>
                <c:pt idx="187">
                  <c:v>417.2</c:v>
                </c:pt>
                <c:pt idx="188">
                  <c:v>385.5</c:v>
                </c:pt>
                <c:pt idx="189">
                  <c:v>414.4</c:v>
                </c:pt>
                <c:pt idx="190">
                  <c:v>419.1</c:v>
                </c:pt>
                <c:pt idx="191">
                  <c:v>402</c:v>
                </c:pt>
                <c:pt idx="192">
                  <c:v>356.6</c:v>
                </c:pt>
                <c:pt idx="193">
                  <c:v>391.6</c:v>
                </c:pt>
                <c:pt idx="194">
                  <c:v>383.8</c:v>
                </c:pt>
                <c:pt idx="195">
                  <c:v>378.8</c:v>
                </c:pt>
                <c:pt idx="196">
                  <c:v>370</c:v>
                </c:pt>
                <c:pt idx="197">
                  <c:v>385.1</c:v>
                </c:pt>
                <c:pt idx="198">
                  <c:v>379.9</c:v>
                </c:pt>
                <c:pt idx="199">
                  <c:v>395.5</c:v>
                </c:pt>
                <c:pt idx="200">
                  <c:v>388.9</c:v>
                </c:pt>
                <c:pt idx="201">
                  <c:v>343.8</c:v>
                </c:pt>
                <c:pt idx="202">
                  <c:v>333.9</c:v>
                </c:pt>
                <c:pt idx="203">
                  <c:v>360.7</c:v>
                </c:pt>
                <c:pt idx="204">
                  <c:v>349.4</c:v>
                </c:pt>
                <c:pt idx="205">
                  <c:v>348.6</c:v>
                </c:pt>
                <c:pt idx="206">
                  <c:v>353.8</c:v>
                </c:pt>
                <c:pt idx="207">
                  <c:v>382.4</c:v>
                </c:pt>
                <c:pt idx="208">
                  <c:v>362.4</c:v>
                </c:pt>
                <c:pt idx="209">
                  <c:v>356.9</c:v>
                </c:pt>
                <c:pt idx="210">
                  <c:v>296</c:v>
                </c:pt>
                <c:pt idx="211">
                  <c:v>315.3</c:v>
                </c:pt>
                <c:pt idx="212">
                  <c:v>306.5</c:v>
                </c:pt>
                <c:pt idx="213">
                  <c:v>308.2</c:v>
                </c:pt>
                <c:pt idx="214">
                  <c:v>311.60000000000002</c:v>
                </c:pt>
                <c:pt idx="215">
                  <c:v>324</c:v>
                </c:pt>
                <c:pt idx="216">
                  <c:v>313.5</c:v>
                </c:pt>
                <c:pt idx="217">
                  <c:v>271.7</c:v>
                </c:pt>
                <c:pt idx="218">
                  <c:v>273.2</c:v>
                </c:pt>
                <c:pt idx="219">
                  <c:v>263.7</c:v>
                </c:pt>
                <c:pt idx="220">
                  <c:v>268.5</c:v>
                </c:pt>
                <c:pt idx="221">
                  <c:v>269.8</c:v>
                </c:pt>
                <c:pt idx="222">
                  <c:v>262.2</c:v>
                </c:pt>
                <c:pt idx="223">
                  <c:v>266.3</c:v>
                </c:pt>
                <c:pt idx="224">
                  <c:v>240.3</c:v>
                </c:pt>
                <c:pt idx="225">
                  <c:v>270.8</c:v>
                </c:pt>
                <c:pt idx="226">
                  <c:v>259.8</c:v>
                </c:pt>
                <c:pt idx="227">
                  <c:v>268.39999999999998</c:v>
                </c:pt>
                <c:pt idx="228">
                  <c:v>263.3</c:v>
                </c:pt>
                <c:pt idx="229">
                  <c:v>252.3</c:v>
                </c:pt>
                <c:pt idx="230">
                  <c:v>256.2</c:v>
                </c:pt>
                <c:pt idx="231">
                  <c:v>272.2</c:v>
                </c:pt>
                <c:pt idx="232">
                  <c:v>269.3</c:v>
                </c:pt>
                <c:pt idx="233">
                  <c:v>274.5</c:v>
                </c:pt>
                <c:pt idx="234">
                  <c:v>271.8</c:v>
                </c:pt>
                <c:pt idx="235">
                  <c:v>263.10000000000002</c:v>
                </c:pt>
                <c:pt idx="236">
                  <c:v>244.3</c:v>
                </c:pt>
                <c:pt idx="237">
                  <c:v>249.3</c:v>
                </c:pt>
                <c:pt idx="238">
                  <c:v>267.10000000000002</c:v>
                </c:pt>
                <c:pt idx="239">
                  <c:v>259.39999999999998</c:v>
                </c:pt>
                <c:pt idx="240">
                  <c:v>252.3</c:v>
                </c:pt>
                <c:pt idx="241">
                  <c:v>262.89999999999998</c:v>
                </c:pt>
                <c:pt idx="242">
                  <c:v>257.3</c:v>
                </c:pt>
                <c:pt idx="243">
                  <c:v>237.2</c:v>
                </c:pt>
                <c:pt idx="244">
                  <c:v>232.3</c:v>
                </c:pt>
                <c:pt idx="245">
                  <c:v>248.4</c:v>
                </c:pt>
                <c:pt idx="246">
                  <c:v>251.2</c:v>
                </c:pt>
                <c:pt idx="247">
                  <c:v>236.7</c:v>
                </c:pt>
                <c:pt idx="248">
                  <c:v>241.9</c:v>
                </c:pt>
                <c:pt idx="249">
                  <c:v>251.2</c:v>
                </c:pt>
                <c:pt idx="250">
                  <c:v>237.3</c:v>
                </c:pt>
                <c:pt idx="251">
                  <c:v>245.6</c:v>
                </c:pt>
                <c:pt idx="252">
                  <c:v>235.1</c:v>
                </c:pt>
                <c:pt idx="253">
                  <c:v>226.8</c:v>
                </c:pt>
                <c:pt idx="254">
                  <c:v>205.6</c:v>
                </c:pt>
                <c:pt idx="255">
                  <c:v>204.8</c:v>
                </c:pt>
                <c:pt idx="256">
                  <c:v>222.8</c:v>
                </c:pt>
                <c:pt idx="257">
                  <c:v>211</c:v>
                </c:pt>
                <c:pt idx="258">
                  <c:v>196.6</c:v>
                </c:pt>
                <c:pt idx="259">
                  <c:v>210.6</c:v>
                </c:pt>
                <c:pt idx="260">
                  <c:v>203.1</c:v>
                </c:pt>
                <c:pt idx="261">
                  <c:v>198.4</c:v>
                </c:pt>
                <c:pt idx="262">
                  <c:v>198.8</c:v>
                </c:pt>
                <c:pt idx="263">
                  <c:v>193.8</c:v>
                </c:pt>
                <c:pt idx="264">
                  <c:v>189.1</c:v>
                </c:pt>
                <c:pt idx="265">
                  <c:v>178.4</c:v>
                </c:pt>
                <c:pt idx="266">
                  <c:v>187.8</c:v>
                </c:pt>
                <c:pt idx="267">
                  <c:v>195.5</c:v>
                </c:pt>
                <c:pt idx="268">
                  <c:v>190.9</c:v>
                </c:pt>
                <c:pt idx="269">
                  <c:v>190.1</c:v>
                </c:pt>
                <c:pt idx="270">
                  <c:v>182.4</c:v>
                </c:pt>
                <c:pt idx="271">
                  <c:v>183.8</c:v>
                </c:pt>
                <c:pt idx="272">
                  <c:v>182.1</c:v>
                </c:pt>
                <c:pt idx="273">
                  <c:v>177.5</c:v>
                </c:pt>
                <c:pt idx="274">
                  <c:v>172</c:v>
                </c:pt>
                <c:pt idx="275">
                  <c:v>164.5</c:v>
                </c:pt>
                <c:pt idx="276">
                  <c:v>176.7</c:v>
                </c:pt>
                <c:pt idx="277">
                  <c:v>181</c:v>
                </c:pt>
                <c:pt idx="278">
                  <c:v>179.8</c:v>
                </c:pt>
                <c:pt idx="279">
                  <c:v>172.8</c:v>
                </c:pt>
                <c:pt idx="280">
                  <c:v>166.8</c:v>
                </c:pt>
                <c:pt idx="281">
                  <c:v>163.69999999999999</c:v>
                </c:pt>
                <c:pt idx="282">
                  <c:v>180.2</c:v>
                </c:pt>
                <c:pt idx="283">
                  <c:v>173.9</c:v>
                </c:pt>
                <c:pt idx="284">
                  <c:v>170.2</c:v>
                </c:pt>
                <c:pt idx="285">
                  <c:v>172.4</c:v>
                </c:pt>
                <c:pt idx="286">
                  <c:v>159.69999999999999</c:v>
                </c:pt>
                <c:pt idx="287">
                  <c:v>161.19999999999999</c:v>
                </c:pt>
                <c:pt idx="288">
                  <c:v>147.30000000000001</c:v>
                </c:pt>
                <c:pt idx="289">
                  <c:v>157</c:v>
                </c:pt>
                <c:pt idx="290">
                  <c:v>151.5</c:v>
                </c:pt>
                <c:pt idx="291">
                  <c:v>150.1</c:v>
                </c:pt>
                <c:pt idx="292">
                  <c:v>153.1</c:v>
                </c:pt>
                <c:pt idx="293">
                  <c:v>153.4</c:v>
                </c:pt>
                <c:pt idx="294">
                  <c:v>136.5</c:v>
                </c:pt>
                <c:pt idx="295">
                  <c:v>139.69999999999999</c:v>
                </c:pt>
                <c:pt idx="296">
                  <c:v>134.9</c:v>
                </c:pt>
                <c:pt idx="297">
                  <c:v>139</c:v>
                </c:pt>
                <c:pt idx="298">
                  <c:v>138.30000000000001</c:v>
                </c:pt>
                <c:pt idx="299">
                  <c:v>143.80000000000001</c:v>
                </c:pt>
                <c:pt idx="300">
                  <c:v>154</c:v>
                </c:pt>
                <c:pt idx="301">
                  <c:v>158.6</c:v>
                </c:pt>
                <c:pt idx="302">
                  <c:v>140.6</c:v>
                </c:pt>
                <c:pt idx="303">
                  <c:v>144.6</c:v>
                </c:pt>
                <c:pt idx="304">
                  <c:v>155.80000000000001</c:v>
                </c:pt>
                <c:pt idx="305">
                  <c:v>166.8</c:v>
                </c:pt>
                <c:pt idx="306">
                  <c:v>140.6</c:v>
                </c:pt>
                <c:pt idx="307">
                  <c:v>132.4</c:v>
                </c:pt>
                <c:pt idx="308">
                  <c:v>126</c:v>
                </c:pt>
                <c:pt idx="309">
                  <c:v>146.80000000000001</c:v>
                </c:pt>
                <c:pt idx="310">
                  <c:v>144.69999999999999</c:v>
                </c:pt>
                <c:pt idx="311">
                  <c:v>139.80000000000001</c:v>
                </c:pt>
                <c:pt idx="312">
                  <c:v>147.19999999999999</c:v>
                </c:pt>
                <c:pt idx="313">
                  <c:v>140.30000000000001</c:v>
                </c:pt>
                <c:pt idx="314">
                  <c:v>144.30000000000001</c:v>
                </c:pt>
                <c:pt idx="315">
                  <c:v>145.69999999999999</c:v>
                </c:pt>
                <c:pt idx="316">
                  <c:v>131.9</c:v>
                </c:pt>
                <c:pt idx="317">
                  <c:v>132.69999999999999</c:v>
                </c:pt>
                <c:pt idx="318">
                  <c:v>132.9</c:v>
                </c:pt>
                <c:pt idx="319">
                  <c:v>140.19999999999999</c:v>
                </c:pt>
                <c:pt idx="320">
                  <c:v>130.19999999999999</c:v>
                </c:pt>
                <c:pt idx="321">
                  <c:v>128.30000000000001</c:v>
                </c:pt>
                <c:pt idx="322">
                  <c:v>130.1</c:v>
                </c:pt>
                <c:pt idx="323">
                  <c:v>125.6</c:v>
                </c:pt>
                <c:pt idx="324">
                  <c:v>125.7</c:v>
                </c:pt>
                <c:pt idx="325">
                  <c:v>123</c:v>
                </c:pt>
                <c:pt idx="326">
                  <c:v>131.80000000000001</c:v>
                </c:pt>
                <c:pt idx="327">
                  <c:v>124.6</c:v>
                </c:pt>
                <c:pt idx="328">
                  <c:v>124.8</c:v>
                </c:pt>
                <c:pt idx="329">
                  <c:v>122.3</c:v>
                </c:pt>
                <c:pt idx="330">
                  <c:v>125.2</c:v>
                </c:pt>
                <c:pt idx="331">
                  <c:v>123.6</c:v>
                </c:pt>
                <c:pt idx="332">
                  <c:v>121.4</c:v>
                </c:pt>
                <c:pt idx="333">
                  <c:v>127.6</c:v>
                </c:pt>
                <c:pt idx="334">
                  <c:v>118.7</c:v>
                </c:pt>
                <c:pt idx="335">
                  <c:v>118.7</c:v>
                </c:pt>
                <c:pt idx="336">
                  <c:v>121.7</c:v>
                </c:pt>
                <c:pt idx="337">
                  <c:v>123.3</c:v>
                </c:pt>
                <c:pt idx="338">
                  <c:v>123.4</c:v>
                </c:pt>
                <c:pt idx="339">
                  <c:v>123.8</c:v>
                </c:pt>
                <c:pt idx="340">
                  <c:v>121.5</c:v>
                </c:pt>
                <c:pt idx="341">
                  <c:v>122.7</c:v>
                </c:pt>
                <c:pt idx="342">
                  <c:v>117.7</c:v>
                </c:pt>
                <c:pt idx="343">
                  <c:v>116.7</c:v>
                </c:pt>
                <c:pt idx="344">
                  <c:v>116.7</c:v>
                </c:pt>
                <c:pt idx="345">
                  <c:v>111.7</c:v>
                </c:pt>
                <c:pt idx="346">
                  <c:v>117.2</c:v>
                </c:pt>
                <c:pt idx="347">
                  <c:v>113.2</c:v>
                </c:pt>
                <c:pt idx="348">
                  <c:v>114.5</c:v>
                </c:pt>
                <c:pt idx="349">
                  <c:v>115.6</c:v>
                </c:pt>
                <c:pt idx="350">
                  <c:v>116.9</c:v>
                </c:pt>
                <c:pt idx="351">
                  <c:v>109.3</c:v>
                </c:pt>
                <c:pt idx="352">
                  <c:v>118.9</c:v>
                </c:pt>
                <c:pt idx="353">
                  <c:v>120.6</c:v>
                </c:pt>
                <c:pt idx="354">
                  <c:v>111.9</c:v>
                </c:pt>
                <c:pt idx="355">
                  <c:v>99.3</c:v>
                </c:pt>
                <c:pt idx="356">
                  <c:v>97.4</c:v>
                </c:pt>
                <c:pt idx="357">
                  <c:v>97</c:v>
                </c:pt>
                <c:pt idx="358">
                  <c:v>96.7</c:v>
                </c:pt>
                <c:pt idx="359">
                  <c:v>94.4</c:v>
                </c:pt>
                <c:pt idx="360">
                  <c:v>91.8</c:v>
                </c:pt>
                <c:pt idx="361">
                  <c:v>95.5</c:v>
                </c:pt>
                <c:pt idx="362">
                  <c:v>95.2</c:v>
                </c:pt>
                <c:pt idx="363">
                  <c:v>91.8</c:v>
                </c:pt>
                <c:pt idx="364">
                  <c:v>84.5</c:v>
                </c:pt>
                <c:pt idx="365">
                  <c:v>85.2</c:v>
                </c:pt>
                <c:pt idx="366">
                  <c:v>89.9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673A-42DF-8768-36A9DCFD27E3}"/>
            </c:ext>
          </c:extLst>
        </c:ser>
        <c:ser>
          <c:idx val="10"/>
          <c:order val="9"/>
          <c:tx>
            <c:strRef>
              <c:f>'[TC_UCEEB_2022_09_19_B.xlsx]Sloupec V6 (09-19-B)'!$L$4</c:f>
              <c:strCache>
                <c:ptCount val="1"/>
                <c:pt idx="0">
                  <c:v>17</c:v>
                </c:pt>
              </c:strCache>
            </c:strRef>
          </c:tx>
          <c:spPr>
            <a:ln w="12700">
              <a:solidFill>
                <a:srgbClr val="0070C0"/>
              </a:solidFill>
              <a:prstDash val="solid"/>
            </a:ln>
          </c:spPr>
          <c:marker>
            <c:symbol val="none"/>
          </c:marker>
          <c:xVal>
            <c:numRef>
              <c:f>'[1]Sloupec V6 (09-19-B)'!$B$5:$B$396</c:f>
              <c:numCache>
                <c:formatCode>[$-F400]h:mm:ss\ AM/PM</c:formatCode>
                <c:ptCount val="368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</c:numCache>
            </c:numRef>
          </c:xVal>
          <c:yVal>
            <c:numRef>
              <c:f>'[1]Sloupec V6 (09-19-B)'!$L$5:$L$396</c:f>
              <c:numCache>
                <c:formatCode>0</c:formatCode>
                <c:ptCount val="368"/>
                <c:pt idx="0">
                  <c:v>16.2</c:v>
                </c:pt>
                <c:pt idx="1">
                  <c:v>16.2</c:v>
                </c:pt>
                <c:pt idx="2">
                  <c:v>17.7</c:v>
                </c:pt>
                <c:pt idx="3">
                  <c:v>45.6</c:v>
                </c:pt>
                <c:pt idx="4">
                  <c:v>119.8</c:v>
                </c:pt>
                <c:pt idx="5">
                  <c:v>130.1</c:v>
                </c:pt>
                <c:pt idx="6">
                  <c:v>212.8</c:v>
                </c:pt>
                <c:pt idx="7">
                  <c:v>182.3</c:v>
                </c:pt>
                <c:pt idx="8">
                  <c:v>199.9</c:v>
                </c:pt>
                <c:pt idx="9">
                  <c:v>193</c:v>
                </c:pt>
                <c:pt idx="10">
                  <c:v>197.6</c:v>
                </c:pt>
                <c:pt idx="11">
                  <c:v>240.8</c:v>
                </c:pt>
                <c:pt idx="12">
                  <c:v>264.7</c:v>
                </c:pt>
                <c:pt idx="13">
                  <c:v>266</c:v>
                </c:pt>
                <c:pt idx="14">
                  <c:v>258.8</c:v>
                </c:pt>
                <c:pt idx="15">
                  <c:v>267</c:v>
                </c:pt>
                <c:pt idx="16">
                  <c:v>279.3</c:v>
                </c:pt>
                <c:pt idx="17">
                  <c:v>284.7</c:v>
                </c:pt>
                <c:pt idx="18">
                  <c:v>278.8</c:v>
                </c:pt>
                <c:pt idx="19">
                  <c:v>309.3</c:v>
                </c:pt>
                <c:pt idx="20">
                  <c:v>326</c:v>
                </c:pt>
                <c:pt idx="21">
                  <c:v>311.60000000000002</c:v>
                </c:pt>
                <c:pt idx="22">
                  <c:v>328.3</c:v>
                </c:pt>
                <c:pt idx="23">
                  <c:v>329.7</c:v>
                </c:pt>
                <c:pt idx="24">
                  <c:v>336.1</c:v>
                </c:pt>
                <c:pt idx="25">
                  <c:v>297</c:v>
                </c:pt>
                <c:pt idx="26">
                  <c:v>317.5</c:v>
                </c:pt>
                <c:pt idx="27">
                  <c:v>320.2</c:v>
                </c:pt>
                <c:pt idx="28">
                  <c:v>364</c:v>
                </c:pt>
                <c:pt idx="29">
                  <c:v>371.1</c:v>
                </c:pt>
                <c:pt idx="30">
                  <c:v>360.2</c:v>
                </c:pt>
                <c:pt idx="31">
                  <c:v>332.4</c:v>
                </c:pt>
                <c:pt idx="32">
                  <c:v>345.1</c:v>
                </c:pt>
                <c:pt idx="33">
                  <c:v>375.7</c:v>
                </c:pt>
                <c:pt idx="34">
                  <c:v>355</c:v>
                </c:pt>
                <c:pt idx="35">
                  <c:v>335.5</c:v>
                </c:pt>
                <c:pt idx="36">
                  <c:v>368.4</c:v>
                </c:pt>
                <c:pt idx="37">
                  <c:v>384.5</c:v>
                </c:pt>
                <c:pt idx="38">
                  <c:v>392.6</c:v>
                </c:pt>
                <c:pt idx="39">
                  <c:v>356.1</c:v>
                </c:pt>
                <c:pt idx="40">
                  <c:v>378.3</c:v>
                </c:pt>
                <c:pt idx="41">
                  <c:v>344.3</c:v>
                </c:pt>
                <c:pt idx="42">
                  <c:v>356.9</c:v>
                </c:pt>
                <c:pt idx="43">
                  <c:v>399</c:v>
                </c:pt>
                <c:pt idx="44">
                  <c:v>375.9</c:v>
                </c:pt>
                <c:pt idx="45">
                  <c:v>387.3</c:v>
                </c:pt>
                <c:pt idx="46">
                  <c:v>358</c:v>
                </c:pt>
                <c:pt idx="47">
                  <c:v>372.7</c:v>
                </c:pt>
                <c:pt idx="48">
                  <c:v>390.9</c:v>
                </c:pt>
                <c:pt idx="49">
                  <c:v>376.4</c:v>
                </c:pt>
                <c:pt idx="50">
                  <c:v>406.8</c:v>
                </c:pt>
                <c:pt idx="51">
                  <c:v>408.7</c:v>
                </c:pt>
                <c:pt idx="52">
                  <c:v>419.2</c:v>
                </c:pt>
                <c:pt idx="53">
                  <c:v>379.9</c:v>
                </c:pt>
                <c:pt idx="54">
                  <c:v>364.4</c:v>
                </c:pt>
                <c:pt idx="55">
                  <c:v>382.1</c:v>
                </c:pt>
                <c:pt idx="56">
                  <c:v>372.3</c:v>
                </c:pt>
                <c:pt idx="57">
                  <c:v>342.9</c:v>
                </c:pt>
                <c:pt idx="58">
                  <c:v>374.8</c:v>
                </c:pt>
                <c:pt idx="59">
                  <c:v>363.8</c:v>
                </c:pt>
                <c:pt idx="60">
                  <c:v>383.4</c:v>
                </c:pt>
                <c:pt idx="61">
                  <c:v>354.1</c:v>
                </c:pt>
                <c:pt idx="62">
                  <c:v>372.3</c:v>
                </c:pt>
                <c:pt idx="63">
                  <c:v>380.3</c:v>
                </c:pt>
                <c:pt idx="64">
                  <c:v>415.6</c:v>
                </c:pt>
                <c:pt idx="65">
                  <c:v>353.9</c:v>
                </c:pt>
                <c:pt idx="66">
                  <c:v>371.3</c:v>
                </c:pt>
                <c:pt idx="67">
                  <c:v>406.6</c:v>
                </c:pt>
                <c:pt idx="68">
                  <c:v>426.4</c:v>
                </c:pt>
                <c:pt idx="69">
                  <c:v>414.9</c:v>
                </c:pt>
                <c:pt idx="70">
                  <c:v>437.3</c:v>
                </c:pt>
                <c:pt idx="71">
                  <c:v>432.7</c:v>
                </c:pt>
                <c:pt idx="72">
                  <c:v>416.8</c:v>
                </c:pt>
                <c:pt idx="73">
                  <c:v>393.4</c:v>
                </c:pt>
                <c:pt idx="74">
                  <c:v>422.1</c:v>
                </c:pt>
                <c:pt idx="75">
                  <c:v>412.5</c:v>
                </c:pt>
                <c:pt idx="76">
                  <c:v>380.6</c:v>
                </c:pt>
                <c:pt idx="77">
                  <c:v>382.1</c:v>
                </c:pt>
                <c:pt idx="78">
                  <c:v>392.8</c:v>
                </c:pt>
                <c:pt idx="79">
                  <c:v>377.4</c:v>
                </c:pt>
                <c:pt idx="80">
                  <c:v>433.2</c:v>
                </c:pt>
                <c:pt idx="81">
                  <c:v>412.5</c:v>
                </c:pt>
                <c:pt idx="82">
                  <c:v>404.1</c:v>
                </c:pt>
                <c:pt idx="83">
                  <c:v>413.2</c:v>
                </c:pt>
                <c:pt idx="84">
                  <c:v>426.5</c:v>
                </c:pt>
                <c:pt idx="85">
                  <c:v>404.8</c:v>
                </c:pt>
                <c:pt idx="86">
                  <c:v>370.9</c:v>
                </c:pt>
                <c:pt idx="87">
                  <c:v>394.9</c:v>
                </c:pt>
                <c:pt idx="88">
                  <c:v>416.6</c:v>
                </c:pt>
                <c:pt idx="89">
                  <c:v>413.8</c:v>
                </c:pt>
                <c:pt idx="90">
                  <c:v>407.7</c:v>
                </c:pt>
                <c:pt idx="91">
                  <c:v>409.4</c:v>
                </c:pt>
                <c:pt idx="92">
                  <c:v>399.1</c:v>
                </c:pt>
                <c:pt idx="93">
                  <c:v>478.5</c:v>
                </c:pt>
                <c:pt idx="94">
                  <c:v>468.7</c:v>
                </c:pt>
                <c:pt idx="95">
                  <c:v>444.2</c:v>
                </c:pt>
                <c:pt idx="96">
                  <c:v>453.7</c:v>
                </c:pt>
                <c:pt idx="97">
                  <c:v>446.3</c:v>
                </c:pt>
                <c:pt idx="98">
                  <c:v>437.6</c:v>
                </c:pt>
                <c:pt idx="99">
                  <c:v>408.8</c:v>
                </c:pt>
                <c:pt idx="100">
                  <c:v>412</c:v>
                </c:pt>
                <c:pt idx="101">
                  <c:v>439.9</c:v>
                </c:pt>
                <c:pt idx="102">
                  <c:v>455.4</c:v>
                </c:pt>
                <c:pt idx="103">
                  <c:v>460.6</c:v>
                </c:pt>
                <c:pt idx="104">
                  <c:v>466</c:v>
                </c:pt>
                <c:pt idx="105">
                  <c:v>445.6</c:v>
                </c:pt>
                <c:pt idx="106">
                  <c:v>424.5</c:v>
                </c:pt>
                <c:pt idx="107">
                  <c:v>431.5</c:v>
                </c:pt>
                <c:pt idx="108">
                  <c:v>456.6</c:v>
                </c:pt>
                <c:pt idx="109">
                  <c:v>391.8</c:v>
                </c:pt>
                <c:pt idx="110">
                  <c:v>447.5</c:v>
                </c:pt>
                <c:pt idx="111">
                  <c:v>450.8</c:v>
                </c:pt>
                <c:pt idx="112">
                  <c:v>475.7</c:v>
                </c:pt>
                <c:pt idx="113">
                  <c:v>440.3</c:v>
                </c:pt>
                <c:pt idx="114">
                  <c:v>459</c:v>
                </c:pt>
                <c:pt idx="115">
                  <c:v>418.4</c:v>
                </c:pt>
                <c:pt idx="116">
                  <c:v>430.2</c:v>
                </c:pt>
                <c:pt idx="117">
                  <c:v>429.6</c:v>
                </c:pt>
                <c:pt idx="118">
                  <c:v>457.2</c:v>
                </c:pt>
                <c:pt idx="119">
                  <c:v>457.1</c:v>
                </c:pt>
                <c:pt idx="120">
                  <c:v>486.3</c:v>
                </c:pt>
                <c:pt idx="121">
                  <c:v>455.5</c:v>
                </c:pt>
                <c:pt idx="122">
                  <c:v>417.1</c:v>
                </c:pt>
                <c:pt idx="123">
                  <c:v>363.1</c:v>
                </c:pt>
                <c:pt idx="124">
                  <c:v>436.6</c:v>
                </c:pt>
                <c:pt idx="125">
                  <c:v>490.5</c:v>
                </c:pt>
                <c:pt idx="126">
                  <c:v>507.6</c:v>
                </c:pt>
                <c:pt idx="127">
                  <c:v>482.1</c:v>
                </c:pt>
                <c:pt idx="128">
                  <c:v>478.5</c:v>
                </c:pt>
                <c:pt idx="129">
                  <c:v>499.8</c:v>
                </c:pt>
                <c:pt idx="130">
                  <c:v>481.4</c:v>
                </c:pt>
                <c:pt idx="131">
                  <c:v>460.4</c:v>
                </c:pt>
                <c:pt idx="132">
                  <c:v>463.9</c:v>
                </c:pt>
                <c:pt idx="133">
                  <c:v>421.1</c:v>
                </c:pt>
                <c:pt idx="134">
                  <c:v>452.6</c:v>
                </c:pt>
                <c:pt idx="135">
                  <c:v>480.6</c:v>
                </c:pt>
                <c:pt idx="136">
                  <c:v>474</c:v>
                </c:pt>
                <c:pt idx="137">
                  <c:v>448.5</c:v>
                </c:pt>
                <c:pt idx="138">
                  <c:v>492.3</c:v>
                </c:pt>
                <c:pt idx="139">
                  <c:v>511.2</c:v>
                </c:pt>
                <c:pt idx="140">
                  <c:v>471</c:v>
                </c:pt>
                <c:pt idx="141">
                  <c:v>488.2</c:v>
                </c:pt>
                <c:pt idx="142">
                  <c:v>503.2</c:v>
                </c:pt>
                <c:pt idx="143">
                  <c:v>507.6</c:v>
                </c:pt>
                <c:pt idx="144">
                  <c:v>447.1</c:v>
                </c:pt>
                <c:pt idx="145">
                  <c:v>488</c:v>
                </c:pt>
                <c:pt idx="146">
                  <c:v>506.3</c:v>
                </c:pt>
                <c:pt idx="147">
                  <c:v>498.4</c:v>
                </c:pt>
                <c:pt idx="148">
                  <c:v>478.5</c:v>
                </c:pt>
                <c:pt idx="149">
                  <c:v>486.4</c:v>
                </c:pt>
                <c:pt idx="150">
                  <c:v>498.4</c:v>
                </c:pt>
                <c:pt idx="151">
                  <c:v>479.8</c:v>
                </c:pt>
                <c:pt idx="152">
                  <c:v>442</c:v>
                </c:pt>
                <c:pt idx="153">
                  <c:v>428.8</c:v>
                </c:pt>
                <c:pt idx="154">
                  <c:v>474.1</c:v>
                </c:pt>
                <c:pt idx="155">
                  <c:v>445.9</c:v>
                </c:pt>
                <c:pt idx="156">
                  <c:v>414.6</c:v>
                </c:pt>
                <c:pt idx="157">
                  <c:v>417</c:v>
                </c:pt>
                <c:pt idx="158">
                  <c:v>391.2</c:v>
                </c:pt>
                <c:pt idx="159">
                  <c:v>441</c:v>
                </c:pt>
                <c:pt idx="160">
                  <c:v>507.2</c:v>
                </c:pt>
                <c:pt idx="161">
                  <c:v>455.1</c:v>
                </c:pt>
                <c:pt idx="162">
                  <c:v>463.6</c:v>
                </c:pt>
                <c:pt idx="163">
                  <c:v>464.2</c:v>
                </c:pt>
                <c:pt idx="164">
                  <c:v>410.4</c:v>
                </c:pt>
                <c:pt idx="165">
                  <c:v>444.4</c:v>
                </c:pt>
                <c:pt idx="166">
                  <c:v>414.6</c:v>
                </c:pt>
                <c:pt idx="167">
                  <c:v>455.2</c:v>
                </c:pt>
                <c:pt idx="168">
                  <c:v>389.8</c:v>
                </c:pt>
                <c:pt idx="169">
                  <c:v>369.2</c:v>
                </c:pt>
                <c:pt idx="170">
                  <c:v>423</c:v>
                </c:pt>
                <c:pt idx="171">
                  <c:v>398.2</c:v>
                </c:pt>
                <c:pt idx="172">
                  <c:v>368.8</c:v>
                </c:pt>
                <c:pt idx="173">
                  <c:v>398.8</c:v>
                </c:pt>
                <c:pt idx="174">
                  <c:v>401.7</c:v>
                </c:pt>
                <c:pt idx="175">
                  <c:v>425.5</c:v>
                </c:pt>
                <c:pt idx="176">
                  <c:v>436.8</c:v>
                </c:pt>
                <c:pt idx="177">
                  <c:v>462.1</c:v>
                </c:pt>
                <c:pt idx="178">
                  <c:v>383.4</c:v>
                </c:pt>
                <c:pt idx="179">
                  <c:v>375</c:v>
                </c:pt>
                <c:pt idx="180">
                  <c:v>354.4</c:v>
                </c:pt>
                <c:pt idx="181">
                  <c:v>408</c:v>
                </c:pt>
                <c:pt idx="182">
                  <c:v>408.9</c:v>
                </c:pt>
                <c:pt idx="183">
                  <c:v>402.7</c:v>
                </c:pt>
                <c:pt idx="184">
                  <c:v>390</c:v>
                </c:pt>
                <c:pt idx="185">
                  <c:v>383.3</c:v>
                </c:pt>
                <c:pt idx="186">
                  <c:v>384.5</c:v>
                </c:pt>
                <c:pt idx="187">
                  <c:v>374.9</c:v>
                </c:pt>
                <c:pt idx="188">
                  <c:v>340.9</c:v>
                </c:pt>
                <c:pt idx="189">
                  <c:v>375.2</c:v>
                </c:pt>
                <c:pt idx="190">
                  <c:v>387.5</c:v>
                </c:pt>
                <c:pt idx="191">
                  <c:v>376.3</c:v>
                </c:pt>
                <c:pt idx="192">
                  <c:v>333.2</c:v>
                </c:pt>
                <c:pt idx="193">
                  <c:v>349.8</c:v>
                </c:pt>
                <c:pt idx="194">
                  <c:v>336.1</c:v>
                </c:pt>
                <c:pt idx="195">
                  <c:v>326.3</c:v>
                </c:pt>
                <c:pt idx="196">
                  <c:v>330.7</c:v>
                </c:pt>
                <c:pt idx="197">
                  <c:v>335.2</c:v>
                </c:pt>
                <c:pt idx="198">
                  <c:v>347.8</c:v>
                </c:pt>
                <c:pt idx="199">
                  <c:v>353.7</c:v>
                </c:pt>
                <c:pt idx="200">
                  <c:v>352.4</c:v>
                </c:pt>
                <c:pt idx="201">
                  <c:v>311.39999999999998</c:v>
                </c:pt>
                <c:pt idx="202">
                  <c:v>293.3</c:v>
                </c:pt>
                <c:pt idx="203">
                  <c:v>317.2</c:v>
                </c:pt>
                <c:pt idx="204">
                  <c:v>310.5</c:v>
                </c:pt>
                <c:pt idx="205">
                  <c:v>305.5</c:v>
                </c:pt>
                <c:pt idx="206">
                  <c:v>330.7</c:v>
                </c:pt>
                <c:pt idx="207">
                  <c:v>336.8</c:v>
                </c:pt>
                <c:pt idx="208">
                  <c:v>322</c:v>
                </c:pt>
                <c:pt idx="209">
                  <c:v>317</c:v>
                </c:pt>
                <c:pt idx="210">
                  <c:v>271.8</c:v>
                </c:pt>
                <c:pt idx="211">
                  <c:v>277.3</c:v>
                </c:pt>
                <c:pt idx="212">
                  <c:v>281.3</c:v>
                </c:pt>
                <c:pt idx="213">
                  <c:v>279.3</c:v>
                </c:pt>
                <c:pt idx="214">
                  <c:v>278.89999999999998</c:v>
                </c:pt>
                <c:pt idx="215">
                  <c:v>287</c:v>
                </c:pt>
                <c:pt idx="216">
                  <c:v>287.60000000000002</c:v>
                </c:pt>
                <c:pt idx="217">
                  <c:v>244.9</c:v>
                </c:pt>
                <c:pt idx="218">
                  <c:v>241.1</c:v>
                </c:pt>
                <c:pt idx="219">
                  <c:v>242.7</c:v>
                </c:pt>
                <c:pt idx="220">
                  <c:v>243.4</c:v>
                </c:pt>
                <c:pt idx="221">
                  <c:v>248.5</c:v>
                </c:pt>
                <c:pt idx="222">
                  <c:v>238.1</c:v>
                </c:pt>
                <c:pt idx="223">
                  <c:v>245.9</c:v>
                </c:pt>
                <c:pt idx="224">
                  <c:v>222.3</c:v>
                </c:pt>
                <c:pt idx="225">
                  <c:v>245.5</c:v>
                </c:pt>
                <c:pt idx="226">
                  <c:v>238.4</c:v>
                </c:pt>
                <c:pt idx="227">
                  <c:v>244.3</c:v>
                </c:pt>
                <c:pt idx="228">
                  <c:v>245.8</c:v>
                </c:pt>
                <c:pt idx="229">
                  <c:v>232.5</c:v>
                </c:pt>
                <c:pt idx="230">
                  <c:v>235.8</c:v>
                </c:pt>
                <c:pt idx="231">
                  <c:v>251.8</c:v>
                </c:pt>
                <c:pt idx="232">
                  <c:v>250</c:v>
                </c:pt>
                <c:pt idx="233">
                  <c:v>246.6</c:v>
                </c:pt>
                <c:pt idx="234">
                  <c:v>244.5</c:v>
                </c:pt>
                <c:pt idx="235">
                  <c:v>234.1</c:v>
                </c:pt>
                <c:pt idx="236">
                  <c:v>228.2</c:v>
                </c:pt>
                <c:pt idx="237">
                  <c:v>227.3</c:v>
                </c:pt>
                <c:pt idx="238">
                  <c:v>243.6</c:v>
                </c:pt>
                <c:pt idx="239">
                  <c:v>235</c:v>
                </c:pt>
                <c:pt idx="240">
                  <c:v>230.3</c:v>
                </c:pt>
                <c:pt idx="241">
                  <c:v>241.1</c:v>
                </c:pt>
                <c:pt idx="242">
                  <c:v>237.5</c:v>
                </c:pt>
                <c:pt idx="243">
                  <c:v>218.3</c:v>
                </c:pt>
                <c:pt idx="244">
                  <c:v>216.7</c:v>
                </c:pt>
                <c:pt idx="245">
                  <c:v>226.1</c:v>
                </c:pt>
                <c:pt idx="246">
                  <c:v>236.5</c:v>
                </c:pt>
                <c:pt idx="247">
                  <c:v>216.5</c:v>
                </c:pt>
                <c:pt idx="248">
                  <c:v>223.2</c:v>
                </c:pt>
                <c:pt idx="249">
                  <c:v>227.4</c:v>
                </c:pt>
                <c:pt idx="250">
                  <c:v>219.5</c:v>
                </c:pt>
                <c:pt idx="251">
                  <c:v>221.9</c:v>
                </c:pt>
                <c:pt idx="252">
                  <c:v>212.4</c:v>
                </c:pt>
                <c:pt idx="253">
                  <c:v>203.7</c:v>
                </c:pt>
                <c:pt idx="254">
                  <c:v>190.4</c:v>
                </c:pt>
                <c:pt idx="255">
                  <c:v>182.4</c:v>
                </c:pt>
                <c:pt idx="256">
                  <c:v>206.6</c:v>
                </c:pt>
                <c:pt idx="257">
                  <c:v>198.2</c:v>
                </c:pt>
                <c:pt idx="258">
                  <c:v>183.1</c:v>
                </c:pt>
                <c:pt idx="259">
                  <c:v>191.9</c:v>
                </c:pt>
                <c:pt idx="260">
                  <c:v>178.8</c:v>
                </c:pt>
                <c:pt idx="261">
                  <c:v>184.8</c:v>
                </c:pt>
                <c:pt idx="262">
                  <c:v>174.9</c:v>
                </c:pt>
                <c:pt idx="263">
                  <c:v>176.6</c:v>
                </c:pt>
                <c:pt idx="264">
                  <c:v>173.3</c:v>
                </c:pt>
                <c:pt idx="265">
                  <c:v>169.4</c:v>
                </c:pt>
                <c:pt idx="266">
                  <c:v>171.7</c:v>
                </c:pt>
                <c:pt idx="267">
                  <c:v>185.1</c:v>
                </c:pt>
                <c:pt idx="268">
                  <c:v>172.9</c:v>
                </c:pt>
                <c:pt idx="269">
                  <c:v>170.1</c:v>
                </c:pt>
                <c:pt idx="270">
                  <c:v>167.3</c:v>
                </c:pt>
                <c:pt idx="271">
                  <c:v>169.6</c:v>
                </c:pt>
                <c:pt idx="272">
                  <c:v>164.4</c:v>
                </c:pt>
                <c:pt idx="273">
                  <c:v>167.5</c:v>
                </c:pt>
                <c:pt idx="274">
                  <c:v>159.69999999999999</c:v>
                </c:pt>
                <c:pt idx="275">
                  <c:v>152.6</c:v>
                </c:pt>
                <c:pt idx="276">
                  <c:v>163</c:v>
                </c:pt>
                <c:pt idx="277">
                  <c:v>168.7</c:v>
                </c:pt>
                <c:pt idx="278">
                  <c:v>163.19999999999999</c:v>
                </c:pt>
                <c:pt idx="279">
                  <c:v>157.69999999999999</c:v>
                </c:pt>
                <c:pt idx="280">
                  <c:v>157.69999999999999</c:v>
                </c:pt>
                <c:pt idx="281">
                  <c:v>151.9</c:v>
                </c:pt>
                <c:pt idx="282">
                  <c:v>164.9</c:v>
                </c:pt>
                <c:pt idx="283">
                  <c:v>161.4</c:v>
                </c:pt>
                <c:pt idx="284">
                  <c:v>156.6</c:v>
                </c:pt>
                <c:pt idx="285">
                  <c:v>159.9</c:v>
                </c:pt>
                <c:pt idx="286">
                  <c:v>152.4</c:v>
                </c:pt>
                <c:pt idx="287">
                  <c:v>150.4</c:v>
                </c:pt>
                <c:pt idx="288">
                  <c:v>138.4</c:v>
                </c:pt>
                <c:pt idx="289">
                  <c:v>146.80000000000001</c:v>
                </c:pt>
                <c:pt idx="290">
                  <c:v>138.69999999999999</c:v>
                </c:pt>
                <c:pt idx="291">
                  <c:v>140.6</c:v>
                </c:pt>
                <c:pt idx="292">
                  <c:v>146.6</c:v>
                </c:pt>
                <c:pt idx="293">
                  <c:v>145.30000000000001</c:v>
                </c:pt>
                <c:pt idx="294">
                  <c:v>134.9</c:v>
                </c:pt>
                <c:pt idx="295">
                  <c:v>132.30000000000001</c:v>
                </c:pt>
                <c:pt idx="296">
                  <c:v>128.80000000000001</c:v>
                </c:pt>
                <c:pt idx="297">
                  <c:v>128.19999999999999</c:v>
                </c:pt>
                <c:pt idx="298">
                  <c:v>129.6</c:v>
                </c:pt>
                <c:pt idx="299">
                  <c:v>132.9</c:v>
                </c:pt>
                <c:pt idx="300">
                  <c:v>139.80000000000001</c:v>
                </c:pt>
                <c:pt idx="301">
                  <c:v>147.1</c:v>
                </c:pt>
                <c:pt idx="302">
                  <c:v>133.1</c:v>
                </c:pt>
                <c:pt idx="303">
                  <c:v>135.69999999999999</c:v>
                </c:pt>
                <c:pt idx="304">
                  <c:v>140.19999999999999</c:v>
                </c:pt>
                <c:pt idx="305">
                  <c:v>150.4</c:v>
                </c:pt>
                <c:pt idx="306">
                  <c:v>135.1</c:v>
                </c:pt>
                <c:pt idx="307">
                  <c:v>126.1</c:v>
                </c:pt>
                <c:pt idx="308">
                  <c:v>119.4</c:v>
                </c:pt>
                <c:pt idx="309">
                  <c:v>132.30000000000001</c:v>
                </c:pt>
                <c:pt idx="310">
                  <c:v>135.30000000000001</c:v>
                </c:pt>
                <c:pt idx="311">
                  <c:v>132.19999999999999</c:v>
                </c:pt>
                <c:pt idx="312">
                  <c:v>136.4</c:v>
                </c:pt>
                <c:pt idx="313">
                  <c:v>131.5</c:v>
                </c:pt>
                <c:pt idx="314">
                  <c:v>138.6</c:v>
                </c:pt>
                <c:pt idx="315">
                  <c:v>136.9</c:v>
                </c:pt>
                <c:pt idx="316">
                  <c:v>131</c:v>
                </c:pt>
                <c:pt idx="317">
                  <c:v>127.4</c:v>
                </c:pt>
                <c:pt idx="318">
                  <c:v>125</c:v>
                </c:pt>
                <c:pt idx="319">
                  <c:v>130.1</c:v>
                </c:pt>
                <c:pt idx="320">
                  <c:v>126.3</c:v>
                </c:pt>
                <c:pt idx="321">
                  <c:v>120.9</c:v>
                </c:pt>
                <c:pt idx="322">
                  <c:v>120.1</c:v>
                </c:pt>
                <c:pt idx="323">
                  <c:v>116.5</c:v>
                </c:pt>
                <c:pt idx="324">
                  <c:v>120.6</c:v>
                </c:pt>
                <c:pt idx="325">
                  <c:v>116.2</c:v>
                </c:pt>
                <c:pt idx="326">
                  <c:v>121</c:v>
                </c:pt>
                <c:pt idx="327">
                  <c:v>118.8</c:v>
                </c:pt>
                <c:pt idx="328">
                  <c:v>115.4</c:v>
                </c:pt>
                <c:pt idx="329">
                  <c:v>117.3</c:v>
                </c:pt>
                <c:pt idx="330">
                  <c:v>117.3</c:v>
                </c:pt>
                <c:pt idx="331">
                  <c:v>119.3</c:v>
                </c:pt>
                <c:pt idx="332">
                  <c:v>115.9</c:v>
                </c:pt>
                <c:pt idx="333">
                  <c:v>120.8</c:v>
                </c:pt>
                <c:pt idx="334">
                  <c:v>114.3</c:v>
                </c:pt>
                <c:pt idx="335">
                  <c:v>115.7</c:v>
                </c:pt>
                <c:pt idx="336">
                  <c:v>116.3</c:v>
                </c:pt>
                <c:pt idx="337">
                  <c:v>118.7</c:v>
                </c:pt>
                <c:pt idx="338">
                  <c:v>115.9</c:v>
                </c:pt>
                <c:pt idx="339">
                  <c:v>114.4</c:v>
                </c:pt>
                <c:pt idx="340">
                  <c:v>116.2</c:v>
                </c:pt>
                <c:pt idx="341">
                  <c:v>116.1</c:v>
                </c:pt>
                <c:pt idx="342">
                  <c:v>113.8</c:v>
                </c:pt>
                <c:pt idx="343">
                  <c:v>112</c:v>
                </c:pt>
                <c:pt idx="344">
                  <c:v>109.3</c:v>
                </c:pt>
                <c:pt idx="345">
                  <c:v>108</c:v>
                </c:pt>
                <c:pt idx="346">
                  <c:v>110.3</c:v>
                </c:pt>
                <c:pt idx="347">
                  <c:v>107.1</c:v>
                </c:pt>
                <c:pt idx="348">
                  <c:v>107</c:v>
                </c:pt>
                <c:pt idx="349">
                  <c:v>109.4</c:v>
                </c:pt>
                <c:pt idx="350">
                  <c:v>109.1</c:v>
                </c:pt>
                <c:pt idx="351">
                  <c:v>106.7</c:v>
                </c:pt>
                <c:pt idx="352">
                  <c:v>110.9</c:v>
                </c:pt>
                <c:pt idx="353">
                  <c:v>112.7</c:v>
                </c:pt>
                <c:pt idx="354">
                  <c:v>107.3</c:v>
                </c:pt>
                <c:pt idx="355">
                  <c:v>96.9</c:v>
                </c:pt>
                <c:pt idx="356">
                  <c:v>95</c:v>
                </c:pt>
                <c:pt idx="357">
                  <c:v>93.4</c:v>
                </c:pt>
                <c:pt idx="358">
                  <c:v>92.8</c:v>
                </c:pt>
                <c:pt idx="359">
                  <c:v>92.3</c:v>
                </c:pt>
                <c:pt idx="360">
                  <c:v>90.7</c:v>
                </c:pt>
                <c:pt idx="361">
                  <c:v>91.9</c:v>
                </c:pt>
                <c:pt idx="362">
                  <c:v>92.4</c:v>
                </c:pt>
                <c:pt idx="363">
                  <c:v>92</c:v>
                </c:pt>
                <c:pt idx="364">
                  <c:v>84.2</c:v>
                </c:pt>
                <c:pt idx="365">
                  <c:v>83.2</c:v>
                </c:pt>
                <c:pt idx="366">
                  <c:v>87.9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673A-42DF-8768-36A9DCFD27E3}"/>
            </c:ext>
          </c:extLst>
        </c:ser>
        <c:ser>
          <c:idx val="11"/>
          <c:order val="10"/>
          <c:tx>
            <c:strRef>
              <c:f>'[TC_UCEEB_2022_09_19_B.xlsx]Sloupec V6 (09-19-B)'!$M$4</c:f>
              <c:strCache>
                <c:ptCount val="1"/>
                <c:pt idx="0">
                  <c:v>12</c:v>
                </c:pt>
              </c:strCache>
            </c:strRef>
          </c:tx>
          <c:spPr>
            <a:ln w="12700">
              <a:solidFill>
                <a:srgbClr val="C00000"/>
              </a:solidFill>
              <a:prstDash val="solid"/>
            </a:ln>
          </c:spPr>
          <c:marker>
            <c:symbol val="none"/>
          </c:marker>
          <c:xVal>
            <c:numRef>
              <c:f>'[1]Sloupec V6 (09-19-B)'!$B$5:$B$396</c:f>
              <c:numCache>
                <c:formatCode>[$-F400]h:mm:ss\ AM/PM</c:formatCode>
                <c:ptCount val="368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</c:numCache>
            </c:numRef>
          </c:xVal>
          <c:yVal>
            <c:numRef>
              <c:f>'[1]Sloupec V6 (09-19-B)'!$M$5:$M$396</c:f>
              <c:numCache>
                <c:formatCode>0</c:formatCode>
                <c:ptCount val="368"/>
                <c:pt idx="0">
                  <c:v>16.399999999999999</c:v>
                </c:pt>
                <c:pt idx="1">
                  <c:v>16.3</c:v>
                </c:pt>
                <c:pt idx="2">
                  <c:v>17</c:v>
                </c:pt>
                <c:pt idx="3">
                  <c:v>38.299999999999997</c:v>
                </c:pt>
                <c:pt idx="4">
                  <c:v>113.9</c:v>
                </c:pt>
                <c:pt idx="5">
                  <c:v>122.3</c:v>
                </c:pt>
                <c:pt idx="6">
                  <c:v>197.4</c:v>
                </c:pt>
                <c:pt idx="7">
                  <c:v>162.4</c:v>
                </c:pt>
                <c:pt idx="8">
                  <c:v>173</c:v>
                </c:pt>
                <c:pt idx="9">
                  <c:v>160</c:v>
                </c:pt>
                <c:pt idx="10">
                  <c:v>173</c:v>
                </c:pt>
                <c:pt idx="11">
                  <c:v>210.4</c:v>
                </c:pt>
                <c:pt idx="12">
                  <c:v>237.1</c:v>
                </c:pt>
                <c:pt idx="13">
                  <c:v>237.2</c:v>
                </c:pt>
                <c:pt idx="14">
                  <c:v>232.7</c:v>
                </c:pt>
                <c:pt idx="15">
                  <c:v>237</c:v>
                </c:pt>
                <c:pt idx="16">
                  <c:v>248.1</c:v>
                </c:pt>
                <c:pt idx="17">
                  <c:v>266.10000000000002</c:v>
                </c:pt>
                <c:pt idx="18">
                  <c:v>248.1</c:v>
                </c:pt>
                <c:pt idx="19">
                  <c:v>272.39999999999998</c:v>
                </c:pt>
                <c:pt idx="20">
                  <c:v>293.60000000000002</c:v>
                </c:pt>
                <c:pt idx="21">
                  <c:v>281.7</c:v>
                </c:pt>
                <c:pt idx="22">
                  <c:v>291.39999999999998</c:v>
                </c:pt>
                <c:pt idx="23">
                  <c:v>294.7</c:v>
                </c:pt>
                <c:pt idx="24">
                  <c:v>301.39999999999998</c:v>
                </c:pt>
                <c:pt idx="25">
                  <c:v>264.89999999999998</c:v>
                </c:pt>
                <c:pt idx="26">
                  <c:v>291.8</c:v>
                </c:pt>
                <c:pt idx="27">
                  <c:v>276.8</c:v>
                </c:pt>
                <c:pt idx="28">
                  <c:v>328.9</c:v>
                </c:pt>
                <c:pt idx="29">
                  <c:v>323.60000000000002</c:v>
                </c:pt>
                <c:pt idx="30">
                  <c:v>324.8</c:v>
                </c:pt>
                <c:pt idx="31">
                  <c:v>302.7</c:v>
                </c:pt>
                <c:pt idx="32">
                  <c:v>310.2</c:v>
                </c:pt>
                <c:pt idx="33">
                  <c:v>337</c:v>
                </c:pt>
                <c:pt idx="34">
                  <c:v>312.8</c:v>
                </c:pt>
                <c:pt idx="35">
                  <c:v>301.60000000000002</c:v>
                </c:pt>
                <c:pt idx="36">
                  <c:v>328.9</c:v>
                </c:pt>
                <c:pt idx="37">
                  <c:v>354.6</c:v>
                </c:pt>
                <c:pt idx="38">
                  <c:v>352.9</c:v>
                </c:pt>
                <c:pt idx="39">
                  <c:v>320.2</c:v>
                </c:pt>
                <c:pt idx="40">
                  <c:v>341</c:v>
                </c:pt>
                <c:pt idx="41">
                  <c:v>313.5</c:v>
                </c:pt>
                <c:pt idx="42">
                  <c:v>310.2</c:v>
                </c:pt>
                <c:pt idx="43">
                  <c:v>364.4</c:v>
                </c:pt>
                <c:pt idx="44">
                  <c:v>341.2</c:v>
                </c:pt>
                <c:pt idx="45">
                  <c:v>328.2</c:v>
                </c:pt>
                <c:pt idx="46">
                  <c:v>325.8</c:v>
                </c:pt>
                <c:pt idx="47">
                  <c:v>324.5</c:v>
                </c:pt>
                <c:pt idx="48">
                  <c:v>348.2</c:v>
                </c:pt>
                <c:pt idx="49">
                  <c:v>311.89999999999998</c:v>
                </c:pt>
                <c:pt idx="50">
                  <c:v>363.4</c:v>
                </c:pt>
                <c:pt idx="51">
                  <c:v>353.5</c:v>
                </c:pt>
                <c:pt idx="52">
                  <c:v>365.1</c:v>
                </c:pt>
                <c:pt idx="53">
                  <c:v>333.2</c:v>
                </c:pt>
                <c:pt idx="54">
                  <c:v>322.89999999999998</c:v>
                </c:pt>
                <c:pt idx="55">
                  <c:v>352.1</c:v>
                </c:pt>
                <c:pt idx="56">
                  <c:v>323.60000000000002</c:v>
                </c:pt>
                <c:pt idx="57">
                  <c:v>317.2</c:v>
                </c:pt>
                <c:pt idx="58">
                  <c:v>354.4</c:v>
                </c:pt>
                <c:pt idx="59">
                  <c:v>332</c:v>
                </c:pt>
                <c:pt idx="60">
                  <c:v>331.5</c:v>
                </c:pt>
                <c:pt idx="61">
                  <c:v>319.60000000000002</c:v>
                </c:pt>
                <c:pt idx="62">
                  <c:v>337.8</c:v>
                </c:pt>
                <c:pt idx="63">
                  <c:v>353.9</c:v>
                </c:pt>
                <c:pt idx="64">
                  <c:v>380</c:v>
                </c:pt>
                <c:pt idx="65">
                  <c:v>332.7</c:v>
                </c:pt>
                <c:pt idx="66">
                  <c:v>337</c:v>
                </c:pt>
                <c:pt idx="67">
                  <c:v>354.9</c:v>
                </c:pt>
                <c:pt idx="68">
                  <c:v>380.8</c:v>
                </c:pt>
                <c:pt idx="69">
                  <c:v>361.3</c:v>
                </c:pt>
                <c:pt idx="70">
                  <c:v>392.4</c:v>
                </c:pt>
                <c:pt idx="71">
                  <c:v>365.8</c:v>
                </c:pt>
                <c:pt idx="72">
                  <c:v>359.5</c:v>
                </c:pt>
                <c:pt idx="73">
                  <c:v>355.4</c:v>
                </c:pt>
                <c:pt idx="74">
                  <c:v>382.9</c:v>
                </c:pt>
                <c:pt idx="75">
                  <c:v>365.1</c:v>
                </c:pt>
                <c:pt idx="76">
                  <c:v>339.2</c:v>
                </c:pt>
                <c:pt idx="77">
                  <c:v>346.1</c:v>
                </c:pt>
                <c:pt idx="78">
                  <c:v>362</c:v>
                </c:pt>
                <c:pt idx="79">
                  <c:v>340.1</c:v>
                </c:pt>
                <c:pt idx="80">
                  <c:v>389.8</c:v>
                </c:pt>
                <c:pt idx="81">
                  <c:v>379</c:v>
                </c:pt>
                <c:pt idx="82">
                  <c:v>364.9</c:v>
                </c:pt>
                <c:pt idx="83">
                  <c:v>360.8</c:v>
                </c:pt>
                <c:pt idx="84">
                  <c:v>371.9</c:v>
                </c:pt>
                <c:pt idx="85">
                  <c:v>377.4</c:v>
                </c:pt>
                <c:pt idx="86">
                  <c:v>336.5</c:v>
                </c:pt>
                <c:pt idx="87">
                  <c:v>350</c:v>
                </c:pt>
                <c:pt idx="88">
                  <c:v>360.7</c:v>
                </c:pt>
                <c:pt idx="89">
                  <c:v>375.9</c:v>
                </c:pt>
                <c:pt idx="90">
                  <c:v>368.1</c:v>
                </c:pt>
                <c:pt idx="91">
                  <c:v>369.2</c:v>
                </c:pt>
                <c:pt idx="92">
                  <c:v>357.8</c:v>
                </c:pt>
                <c:pt idx="93">
                  <c:v>427.8</c:v>
                </c:pt>
                <c:pt idx="94">
                  <c:v>412.6</c:v>
                </c:pt>
                <c:pt idx="95">
                  <c:v>394.1</c:v>
                </c:pt>
                <c:pt idx="96">
                  <c:v>397.3</c:v>
                </c:pt>
                <c:pt idx="97">
                  <c:v>382.2</c:v>
                </c:pt>
                <c:pt idx="98">
                  <c:v>389.7</c:v>
                </c:pt>
                <c:pt idx="99">
                  <c:v>356.8</c:v>
                </c:pt>
                <c:pt idx="100">
                  <c:v>359.5</c:v>
                </c:pt>
                <c:pt idx="101">
                  <c:v>398.8</c:v>
                </c:pt>
                <c:pt idx="102">
                  <c:v>401.2</c:v>
                </c:pt>
                <c:pt idx="103">
                  <c:v>411.1</c:v>
                </c:pt>
                <c:pt idx="104">
                  <c:v>402.2</c:v>
                </c:pt>
                <c:pt idx="105">
                  <c:v>404.3</c:v>
                </c:pt>
                <c:pt idx="106">
                  <c:v>393</c:v>
                </c:pt>
                <c:pt idx="107">
                  <c:v>399.4</c:v>
                </c:pt>
                <c:pt idx="108">
                  <c:v>399</c:v>
                </c:pt>
                <c:pt idx="109">
                  <c:v>349.4</c:v>
                </c:pt>
                <c:pt idx="110">
                  <c:v>402.2</c:v>
                </c:pt>
                <c:pt idx="111">
                  <c:v>412.3</c:v>
                </c:pt>
                <c:pt idx="112">
                  <c:v>423.5</c:v>
                </c:pt>
                <c:pt idx="113">
                  <c:v>380</c:v>
                </c:pt>
                <c:pt idx="114">
                  <c:v>404.8</c:v>
                </c:pt>
                <c:pt idx="115">
                  <c:v>392.5</c:v>
                </c:pt>
                <c:pt idx="116">
                  <c:v>391.7</c:v>
                </c:pt>
                <c:pt idx="117">
                  <c:v>386.6</c:v>
                </c:pt>
                <c:pt idx="118">
                  <c:v>414.2</c:v>
                </c:pt>
                <c:pt idx="119">
                  <c:v>409.3</c:v>
                </c:pt>
                <c:pt idx="120">
                  <c:v>437.4</c:v>
                </c:pt>
                <c:pt idx="121">
                  <c:v>398.2</c:v>
                </c:pt>
                <c:pt idx="122">
                  <c:v>375.6</c:v>
                </c:pt>
                <c:pt idx="123">
                  <c:v>323.39999999999998</c:v>
                </c:pt>
                <c:pt idx="124">
                  <c:v>386.7</c:v>
                </c:pt>
                <c:pt idx="125">
                  <c:v>428.7</c:v>
                </c:pt>
                <c:pt idx="126">
                  <c:v>449.7</c:v>
                </c:pt>
                <c:pt idx="127">
                  <c:v>426.5</c:v>
                </c:pt>
                <c:pt idx="128">
                  <c:v>420.2</c:v>
                </c:pt>
                <c:pt idx="129">
                  <c:v>453.3</c:v>
                </c:pt>
                <c:pt idx="130">
                  <c:v>427.8</c:v>
                </c:pt>
                <c:pt idx="131">
                  <c:v>420</c:v>
                </c:pt>
                <c:pt idx="132">
                  <c:v>419.3</c:v>
                </c:pt>
                <c:pt idx="133">
                  <c:v>393</c:v>
                </c:pt>
                <c:pt idx="134">
                  <c:v>414.1</c:v>
                </c:pt>
                <c:pt idx="135">
                  <c:v>423.6</c:v>
                </c:pt>
                <c:pt idx="136">
                  <c:v>426.7</c:v>
                </c:pt>
                <c:pt idx="137">
                  <c:v>403.4</c:v>
                </c:pt>
                <c:pt idx="138">
                  <c:v>437.8</c:v>
                </c:pt>
                <c:pt idx="139">
                  <c:v>460.2</c:v>
                </c:pt>
                <c:pt idx="140">
                  <c:v>417.6</c:v>
                </c:pt>
                <c:pt idx="141">
                  <c:v>451.1</c:v>
                </c:pt>
                <c:pt idx="142">
                  <c:v>447.4</c:v>
                </c:pt>
                <c:pt idx="143">
                  <c:v>446.7</c:v>
                </c:pt>
                <c:pt idx="144">
                  <c:v>396.3</c:v>
                </c:pt>
                <c:pt idx="145">
                  <c:v>433.5</c:v>
                </c:pt>
                <c:pt idx="146">
                  <c:v>461.3</c:v>
                </c:pt>
                <c:pt idx="147">
                  <c:v>468.5</c:v>
                </c:pt>
                <c:pt idx="148">
                  <c:v>437.4</c:v>
                </c:pt>
                <c:pt idx="149">
                  <c:v>436.4</c:v>
                </c:pt>
                <c:pt idx="150">
                  <c:v>423.1</c:v>
                </c:pt>
                <c:pt idx="151">
                  <c:v>431</c:v>
                </c:pt>
                <c:pt idx="152">
                  <c:v>386.2</c:v>
                </c:pt>
                <c:pt idx="153">
                  <c:v>378.9</c:v>
                </c:pt>
                <c:pt idx="154">
                  <c:v>413.6</c:v>
                </c:pt>
                <c:pt idx="155">
                  <c:v>406.4</c:v>
                </c:pt>
                <c:pt idx="156">
                  <c:v>361.3</c:v>
                </c:pt>
                <c:pt idx="157">
                  <c:v>376.9</c:v>
                </c:pt>
                <c:pt idx="158">
                  <c:v>357.4</c:v>
                </c:pt>
                <c:pt idx="159">
                  <c:v>395.9</c:v>
                </c:pt>
                <c:pt idx="160">
                  <c:v>454.2</c:v>
                </c:pt>
                <c:pt idx="161">
                  <c:v>407.7</c:v>
                </c:pt>
                <c:pt idx="162">
                  <c:v>407.3</c:v>
                </c:pt>
                <c:pt idx="163">
                  <c:v>421.9</c:v>
                </c:pt>
                <c:pt idx="164">
                  <c:v>371.2</c:v>
                </c:pt>
                <c:pt idx="165">
                  <c:v>394.3</c:v>
                </c:pt>
                <c:pt idx="166">
                  <c:v>371.7</c:v>
                </c:pt>
                <c:pt idx="167">
                  <c:v>405.3</c:v>
                </c:pt>
                <c:pt idx="168">
                  <c:v>363.2</c:v>
                </c:pt>
                <c:pt idx="169">
                  <c:v>340.3</c:v>
                </c:pt>
                <c:pt idx="170">
                  <c:v>381.2</c:v>
                </c:pt>
                <c:pt idx="171">
                  <c:v>373.6</c:v>
                </c:pt>
                <c:pt idx="172">
                  <c:v>347.4</c:v>
                </c:pt>
                <c:pt idx="173">
                  <c:v>367.7</c:v>
                </c:pt>
                <c:pt idx="174">
                  <c:v>361.2</c:v>
                </c:pt>
                <c:pt idx="175">
                  <c:v>369.8</c:v>
                </c:pt>
                <c:pt idx="176">
                  <c:v>386.9</c:v>
                </c:pt>
                <c:pt idx="177">
                  <c:v>405.3</c:v>
                </c:pt>
                <c:pt idx="178">
                  <c:v>351.5</c:v>
                </c:pt>
                <c:pt idx="179">
                  <c:v>352.1</c:v>
                </c:pt>
                <c:pt idx="180">
                  <c:v>331.2</c:v>
                </c:pt>
                <c:pt idx="181">
                  <c:v>363.5</c:v>
                </c:pt>
                <c:pt idx="182">
                  <c:v>369.1</c:v>
                </c:pt>
                <c:pt idx="183">
                  <c:v>358.3</c:v>
                </c:pt>
                <c:pt idx="184">
                  <c:v>357.9</c:v>
                </c:pt>
                <c:pt idx="185">
                  <c:v>348</c:v>
                </c:pt>
                <c:pt idx="186">
                  <c:v>351.8</c:v>
                </c:pt>
                <c:pt idx="187">
                  <c:v>346.1</c:v>
                </c:pt>
                <c:pt idx="188">
                  <c:v>311.3</c:v>
                </c:pt>
                <c:pt idx="189">
                  <c:v>341.4</c:v>
                </c:pt>
                <c:pt idx="190">
                  <c:v>343.2</c:v>
                </c:pt>
                <c:pt idx="191">
                  <c:v>345.3</c:v>
                </c:pt>
                <c:pt idx="192">
                  <c:v>300.5</c:v>
                </c:pt>
                <c:pt idx="193">
                  <c:v>308.60000000000002</c:v>
                </c:pt>
                <c:pt idx="194">
                  <c:v>304.8</c:v>
                </c:pt>
                <c:pt idx="195">
                  <c:v>298.2</c:v>
                </c:pt>
                <c:pt idx="196">
                  <c:v>301.8</c:v>
                </c:pt>
                <c:pt idx="197">
                  <c:v>300.2</c:v>
                </c:pt>
                <c:pt idx="198">
                  <c:v>317.39999999999998</c:v>
                </c:pt>
                <c:pt idx="199">
                  <c:v>309.89999999999998</c:v>
                </c:pt>
                <c:pt idx="200">
                  <c:v>312.10000000000002</c:v>
                </c:pt>
                <c:pt idx="201">
                  <c:v>289.89999999999998</c:v>
                </c:pt>
                <c:pt idx="202">
                  <c:v>274.89999999999998</c:v>
                </c:pt>
                <c:pt idx="203">
                  <c:v>290.10000000000002</c:v>
                </c:pt>
                <c:pt idx="204">
                  <c:v>288.7</c:v>
                </c:pt>
                <c:pt idx="205">
                  <c:v>282.39999999999998</c:v>
                </c:pt>
                <c:pt idx="206">
                  <c:v>300.39999999999998</c:v>
                </c:pt>
                <c:pt idx="207">
                  <c:v>302.89999999999998</c:v>
                </c:pt>
                <c:pt idx="208">
                  <c:v>290.2</c:v>
                </c:pt>
                <c:pt idx="209">
                  <c:v>283.7</c:v>
                </c:pt>
                <c:pt idx="210">
                  <c:v>246.4</c:v>
                </c:pt>
                <c:pt idx="211">
                  <c:v>247</c:v>
                </c:pt>
                <c:pt idx="212">
                  <c:v>252.2</c:v>
                </c:pt>
                <c:pt idx="213">
                  <c:v>253</c:v>
                </c:pt>
                <c:pt idx="214">
                  <c:v>249.3</c:v>
                </c:pt>
                <c:pt idx="215">
                  <c:v>256.89999999999998</c:v>
                </c:pt>
                <c:pt idx="216">
                  <c:v>265.5</c:v>
                </c:pt>
                <c:pt idx="217">
                  <c:v>231.5</c:v>
                </c:pt>
                <c:pt idx="218">
                  <c:v>224.6</c:v>
                </c:pt>
                <c:pt idx="219">
                  <c:v>228.3</c:v>
                </c:pt>
                <c:pt idx="220">
                  <c:v>218.8</c:v>
                </c:pt>
                <c:pt idx="221">
                  <c:v>231.5</c:v>
                </c:pt>
                <c:pt idx="222">
                  <c:v>225.7</c:v>
                </c:pt>
                <c:pt idx="223">
                  <c:v>222.8</c:v>
                </c:pt>
                <c:pt idx="224">
                  <c:v>209.7</c:v>
                </c:pt>
                <c:pt idx="225">
                  <c:v>224.9</c:v>
                </c:pt>
                <c:pt idx="226">
                  <c:v>222.3</c:v>
                </c:pt>
                <c:pt idx="227">
                  <c:v>226.6</c:v>
                </c:pt>
                <c:pt idx="228">
                  <c:v>230.6</c:v>
                </c:pt>
                <c:pt idx="229">
                  <c:v>219.2</c:v>
                </c:pt>
                <c:pt idx="230">
                  <c:v>225</c:v>
                </c:pt>
                <c:pt idx="231">
                  <c:v>238.6</c:v>
                </c:pt>
                <c:pt idx="232">
                  <c:v>231.8</c:v>
                </c:pt>
                <c:pt idx="233">
                  <c:v>232.9</c:v>
                </c:pt>
                <c:pt idx="234">
                  <c:v>230.8</c:v>
                </c:pt>
                <c:pt idx="235">
                  <c:v>219.4</c:v>
                </c:pt>
                <c:pt idx="236">
                  <c:v>211.6</c:v>
                </c:pt>
                <c:pt idx="237">
                  <c:v>214</c:v>
                </c:pt>
                <c:pt idx="238">
                  <c:v>216</c:v>
                </c:pt>
                <c:pt idx="239">
                  <c:v>216.1</c:v>
                </c:pt>
                <c:pt idx="240">
                  <c:v>211.3</c:v>
                </c:pt>
                <c:pt idx="241">
                  <c:v>219.2</c:v>
                </c:pt>
                <c:pt idx="242">
                  <c:v>211</c:v>
                </c:pt>
                <c:pt idx="243">
                  <c:v>205.5</c:v>
                </c:pt>
                <c:pt idx="244">
                  <c:v>207.6</c:v>
                </c:pt>
                <c:pt idx="245">
                  <c:v>212.3</c:v>
                </c:pt>
                <c:pt idx="246">
                  <c:v>218.3</c:v>
                </c:pt>
                <c:pt idx="247">
                  <c:v>204.6</c:v>
                </c:pt>
                <c:pt idx="248">
                  <c:v>208.3</c:v>
                </c:pt>
                <c:pt idx="249">
                  <c:v>211.3</c:v>
                </c:pt>
                <c:pt idx="250">
                  <c:v>205.3</c:v>
                </c:pt>
                <c:pt idx="251">
                  <c:v>201.8</c:v>
                </c:pt>
                <c:pt idx="252">
                  <c:v>195.1</c:v>
                </c:pt>
                <c:pt idx="253">
                  <c:v>186.4</c:v>
                </c:pt>
                <c:pt idx="254">
                  <c:v>181.1</c:v>
                </c:pt>
                <c:pt idx="255">
                  <c:v>173.7</c:v>
                </c:pt>
                <c:pt idx="256">
                  <c:v>184.1</c:v>
                </c:pt>
                <c:pt idx="257">
                  <c:v>185.9</c:v>
                </c:pt>
                <c:pt idx="258">
                  <c:v>173.8</c:v>
                </c:pt>
                <c:pt idx="259">
                  <c:v>179.8</c:v>
                </c:pt>
                <c:pt idx="260">
                  <c:v>170.2</c:v>
                </c:pt>
                <c:pt idx="261">
                  <c:v>169.4</c:v>
                </c:pt>
                <c:pt idx="262">
                  <c:v>163.5</c:v>
                </c:pt>
                <c:pt idx="263">
                  <c:v>168.9</c:v>
                </c:pt>
                <c:pt idx="264">
                  <c:v>165.4</c:v>
                </c:pt>
                <c:pt idx="265">
                  <c:v>163.19999999999999</c:v>
                </c:pt>
                <c:pt idx="266">
                  <c:v>159.9</c:v>
                </c:pt>
                <c:pt idx="267">
                  <c:v>173.8</c:v>
                </c:pt>
                <c:pt idx="268">
                  <c:v>163.6</c:v>
                </c:pt>
                <c:pt idx="269">
                  <c:v>161.30000000000001</c:v>
                </c:pt>
                <c:pt idx="270">
                  <c:v>157.4</c:v>
                </c:pt>
                <c:pt idx="271">
                  <c:v>159.30000000000001</c:v>
                </c:pt>
                <c:pt idx="272">
                  <c:v>151.1</c:v>
                </c:pt>
                <c:pt idx="273">
                  <c:v>157.80000000000001</c:v>
                </c:pt>
                <c:pt idx="274">
                  <c:v>152.1</c:v>
                </c:pt>
                <c:pt idx="275">
                  <c:v>147.4</c:v>
                </c:pt>
                <c:pt idx="276">
                  <c:v>155.1</c:v>
                </c:pt>
                <c:pt idx="277">
                  <c:v>159.80000000000001</c:v>
                </c:pt>
                <c:pt idx="278">
                  <c:v>154.69999999999999</c:v>
                </c:pt>
                <c:pt idx="279">
                  <c:v>150.4</c:v>
                </c:pt>
                <c:pt idx="280">
                  <c:v>149.80000000000001</c:v>
                </c:pt>
                <c:pt idx="281">
                  <c:v>148.4</c:v>
                </c:pt>
                <c:pt idx="282">
                  <c:v>151.6</c:v>
                </c:pt>
                <c:pt idx="283">
                  <c:v>148.5</c:v>
                </c:pt>
                <c:pt idx="284">
                  <c:v>149.30000000000001</c:v>
                </c:pt>
                <c:pt idx="285">
                  <c:v>149.69999999999999</c:v>
                </c:pt>
                <c:pt idx="286">
                  <c:v>144.1</c:v>
                </c:pt>
                <c:pt idx="287">
                  <c:v>142.4</c:v>
                </c:pt>
                <c:pt idx="288">
                  <c:v>132</c:v>
                </c:pt>
                <c:pt idx="289">
                  <c:v>137.4</c:v>
                </c:pt>
                <c:pt idx="290">
                  <c:v>131.5</c:v>
                </c:pt>
                <c:pt idx="291">
                  <c:v>132.4</c:v>
                </c:pt>
                <c:pt idx="292">
                  <c:v>141.69999999999999</c:v>
                </c:pt>
                <c:pt idx="293">
                  <c:v>138.5</c:v>
                </c:pt>
                <c:pt idx="294">
                  <c:v>130.80000000000001</c:v>
                </c:pt>
                <c:pt idx="295">
                  <c:v>125.1</c:v>
                </c:pt>
                <c:pt idx="296">
                  <c:v>119.6</c:v>
                </c:pt>
                <c:pt idx="297">
                  <c:v>122.6</c:v>
                </c:pt>
                <c:pt idx="298">
                  <c:v>121.6</c:v>
                </c:pt>
                <c:pt idx="299">
                  <c:v>128.6</c:v>
                </c:pt>
                <c:pt idx="300">
                  <c:v>129.30000000000001</c:v>
                </c:pt>
                <c:pt idx="301">
                  <c:v>137</c:v>
                </c:pt>
                <c:pt idx="302">
                  <c:v>128.69999999999999</c:v>
                </c:pt>
                <c:pt idx="303">
                  <c:v>130.69999999999999</c:v>
                </c:pt>
                <c:pt idx="304">
                  <c:v>132.80000000000001</c:v>
                </c:pt>
                <c:pt idx="305">
                  <c:v>142.5</c:v>
                </c:pt>
                <c:pt idx="306">
                  <c:v>125.8</c:v>
                </c:pt>
                <c:pt idx="307">
                  <c:v>123.2</c:v>
                </c:pt>
                <c:pt idx="308">
                  <c:v>116.3</c:v>
                </c:pt>
                <c:pt idx="309">
                  <c:v>127.6</c:v>
                </c:pt>
                <c:pt idx="310">
                  <c:v>134.19999999999999</c:v>
                </c:pt>
                <c:pt idx="311">
                  <c:v>128.4</c:v>
                </c:pt>
                <c:pt idx="312">
                  <c:v>127.8</c:v>
                </c:pt>
                <c:pt idx="313">
                  <c:v>128.6</c:v>
                </c:pt>
                <c:pt idx="314">
                  <c:v>131.6</c:v>
                </c:pt>
                <c:pt idx="315">
                  <c:v>129.1</c:v>
                </c:pt>
                <c:pt idx="316">
                  <c:v>127.5</c:v>
                </c:pt>
                <c:pt idx="317">
                  <c:v>124.6</c:v>
                </c:pt>
                <c:pt idx="318">
                  <c:v>123.3</c:v>
                </c:pt>
                <c:pt idx="319">
                  <c:v>126.4</c:v>
                </c:pt>
                <c:pt idx="320">
                  <c:v>123.1</c:v>
                </c:pt>
                <c:pt idx="321">
                  <c:v>116.6</c:v>
                </c:pt>
                <c:pt idx="322">
                  <c:v>111</c:v>
                </c:pt>
                <c:pt idx="323">
                  <c:v>112</c:v>
                </c:pt>
                <c:pt idx="324">
                  <c:v>116.1</c:v>
                </c:pt>
                <c:pt idx="325">
                  <c:v>112.5</c:v>
                </c:pt>
                <c:pt idx="326">
                  <c:v>120.3</c:v>
                </c:pt>
                <c:pt idx="327">
                  <c:v>115</c:v>
                </c:pt>
                <c:pt idx="328">
                  <c:v>110.8</c:v>
                </c:pt>
                <c:pt idx="329">
                  <c:v>111.2</c:v>
                </c:pt>
                <c:pt idx="330">
                  <c:v>114.6</c:v>
                </c:pt>
                <c:pt idx="331">
                  <c:v>115.3</c:v>
                </c:pt>
                <c:pt idx="332">
                  <c:v>111.2</c:v>
                </c:pt>
                <c:pt idx="333">
                  <c:v>114.7</c:v>
                </c:pt>
                <c:pt idx="334">
                  <c:v>108.9</c:v>
                </c:pt>
                <c:pt idx="335">
                  <c:v>110.9</c:v>
                </c:pt>
                <c:pt idx="336">
                  <c:v>109.8</c:v>
                </c:pt>
                <c:pt idx="337">
                  <c:v>112.6</c:v>
                </c:pt>
                <c:pt idx="338">
                  <c:v>112.8</c:v>
                </c:pt>
                <c:pt idx="339">
                  <c:v>108.8</c:v>
                </c:pt>
                <c:pt idx="340">
                  <c:v>110.3</c:v>
                </c:pt>
                <c:pt idx="341">
                  <c:v>113.6</c:v>
                </c:pt>
                <c:pt idx="342">
                  <c:v>110.3</c:v>
                </c:pt>
                <c:pt idx="343">
                  <c:v>108.5</c:v>
                </c:pt>
                <c:pt idx="344">
                  <c:v>105</c:v>
                </c:pt>
                <c:pt idx="345">
                  <c:v>106</c:v>
                </c:pt>
                <c:pt idx="346">
                  <c:v>107</c:v>
                </c:pt>
                <c:pt idx="347">
                  <c:v>104.8</c:v>
                </c:pt>
                <c:pt idx="348">
                  <c:v>103.3</c:v>
                </c:pt>
                <c:pt idx="349">
                  <c:v>104.2</c:v>
                </c:pt>
                <c:pt idx="350">
                  <c:v>105.4</c:v>
                </c:pt>
                <c:pt idx="351">
                  <c:v>103.7</c:v>
                </c:pt>
                <c:pt idx="352">
                  <c:v>105.8</c:v>
                </c:pt>
                <c:pt idx="353">
                  <c:v>106.8</c:v>
                </c:pt>
                <c:pt idx="354">
                  <c:v>104.5</c:v>
                </c:pt>
                <c:pt idx="355">
                  <c:v>93.8</c:v>
                </c:pt>
                <c:pt idx="356">
                  <c:v>92.5</c:v>
                </c:pt>
                <c:pt idx="357">
                  <c:v>90.8</c:v>
                </c:pt>
                <c:pt idx="358">
                  <c:v>89.5</c:v>
                </c:pt>
                <c:pt idx="359">
                  <c:v>90.8</c:v>
                </c:pt>
                <c:pt idx="360">
                  <c:v>88.8</c:v>
                </c:pt>
                <c:pt idx="361">
                  <c:v>90.3</c:v>
                </c:pt>
                <c:pt idx="362">
                  <c:v>91.1</c:v>
                </c:pt>
                <c:pt idx="363">
                  <c:v>91.4</c:v>
                </c:pt>
                <c:pt idx="364">
                  <c:v>84.7</c:v>
                </c:pt>
                <c:pt idx="365">
                  <c:v>83</c:v>
                </c:pt>
                <c:pt idx="366">
                  <c:v>86.1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673A-42DF-8768-36A9DCFD27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5430376"/>
        <c:axId val="375429592"/>
        <c:extLst>
          <c:ext xmlns:c15="http://schemas.microsoft.com/office/drawing/2012/chart" uri="{02D57815-91ED-43cb-92C2-25804820EDAC}">
            <c15:filteredScatterSeries>
              <c15:ser>
                <c:idx val="8"/>
                <c:order val="11"/>
                <c:tx>
                  <c:strRef>
                    <c:extLst>
                      <c:ext uri="{02D57815-91ED-43cb-92C2-25804820EDAC}">
                        <c15:formulaRef>
                          <c15:sqref>'[TC_UCEEB_2022_09_19_B.xlsx]Sloupec V6 (09-19-B)'!$N$4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12700"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'[1]Sloupec V6 (09-19-B)'!$B$5:$B$396</c15:sqref>
                        </c15:formulaRef>
                      </c:ext>
                    </c:extLst>
                    <c:numCache>
                      <c:formatCode>[$-F400]h:mm:ss\ AM/PM</c:formatCode>
                      <c:ptCount val="368"/>
                      <c:pt idx="0">
                        <c:v>0</c:v>
                      </c:pt>
                      <c:pt idx="1">
                        <c:v>1.1574074074074073E-4</c:v>
                      </c:pt>
                      <c:pt idx="2">
                        <c:v>2.31481481481481E-4</c:v>
                      </c:pt>
                      <c:pt idx="3">
                        <c:v>3.4722222222222202E-4</c:v>
                      </c:pt>
                      <c:pt idx="4">
                        <c:v>4.6296296296296298E-4</c:v>
                      </c:pt>
                      <c:pt idx="5">
                        <c:v>5.78703703703704E-4</c:v>
                      </c:pt>
                      <c:pt idx="6">
                        <c:v>6.9444444444444404E-4</c:v>
                      </c:pt>
                      <c:pt idx="7">
                        <c:v>8.1018518518518505E-4</c:v>
                      </c:pt>
                      <c:pt idx="8">
                        <c:v>9.2592592592592596E-4</c:v>
                      </c:pt>
                      <c:pt idx="9">
                        <c:v>1.0416666666666699E-3</c:v>
                      </c:pt>
                      <c:pt idx="10">
                        <c:v>1.1574074074074099E-3</c:v>
                      </c:pt>
                      <c:pt idx="11">
                        <c:v>1.27314814814815E-3</c:v>
                      </c:pt>
                      <c:pt idx="12">
                        <c:v>1.38888888888889E-3</c:v>
                      </c:pt>
                      <c:pt idx="13">
                        <c:v>1.5046296296296301E-3</c:v>
                      </c:pt>
                      <c:pt idx="14">
                        <c:v>1.6203703703703701E-3</c:v>
                      </c:pt>
                      <c:pt idx="15">
                        <c:v>1.7361111111111099E-3</c:v>
                      </c:pt>
                      <c:pt idx="16">
                        <c:v>1.85185185185184E-3</c:v>
                      </c:pt>
                      <c:pt idx="17">
                        <c:v>1.9675925925925798E-3</c:v>
                      </c:pt>
                      <c:pt idx="18">
                        <c:v>2.0833333333333199E-3</c:v>
                      </c:pt>
                      <c:pt idx="19">
                        <c:v>2.1990740740740599E-3</c:v>
                      </c:pt>
                      <c:pt idx="20">
                        <c:v>2.3148148148147999E-3</c:v>
                      </c:pt>
                      <c:pt idx="21">
                        <c:v>2.43055555555554E-3</c:v>
                      </c:pt>
                      <c:pt idx="22">
                        <c:v>2.54629629629628E-3</c:v>
                      </c:pt>
                      <c:pt idx="23">
                        <c:v>2.6620370370370201E-3</c:v>
                      </c:pt>
                      <c:pt idx="24">
                        <c:v>2.7777777777777601E-3</c:v>
                      </c:pt>
                      <c:pt idx="25">
                        <c:v>2.8935185185185001E-3</c:v>
                      </c:pt>
                      <c:pt idx="26">
                        <c:v>3.0092592592592402E-3</c:v>
                      </c:pt>
                      <c:pt idx="27">
                        <c:v>3.1249999999999798E-3</c:v>
                      </c:pt>
                      <c:pt idx="28">
                        <c:v>3.2407407407407198E-3</c:v>
                      </c:pt>
                      <c:pt idx="29">
                        <c:v>3.3564814814814599E-3</c:v>
                      </c:pt>
                      <c:pt idx="30">
                        <c:v>3.4722222222221999E-3</c:v>
                      </c:pt>
                      <c:pt idx="31">
                        <c:v>3.58796296296294E-3</c:v>
                      </c:pt>
                      <c:pt idx="32">
                        <c:v>3.70370370370368E-3</c:v>
                      </c:pt>
                      <c:pt idx="33">
                        <c:v>3.81944444444442E-3</c:v>
                      </c:pt>
                      <c:pt idx="34">
                        <c:v>3.9351851851851596E-3</c:v>
                      </c:pt>
                      <c:pt idx="35">
                        <c:v>4.0509259259258997E-3</c:v>
                      </c:pt>
                      <c:pt idx="36">
                        <c:v>4.1666666666666397E-3</c:v>
                      </c:pt>
                      <c:pt idx="37">
                        <c:v>4.2824074074073798E-3</c:v>
                      </c:pt>
                      <c:pt idx="38">
                        <c:v>4.3981481481481198E-3</c:v>
                      </c:pt>
                      <c:pt idx="39">
                        <c:v>4.5138888888888598E-3</c:v>
                      </c:pt>
                      <c:pt idx="40">
                        <c:v>4.6296296296295999E-3</c:v>
                      </c:pt>
                      <c:pt idx="41">
                        <c:v>4.7453703703703399E-3</c:v>
                      </c:pt>
                      <c:pt idx="42">
                        <c:v>4.86111111111108E-3</c:v>
                      </c:pt>
                      <c:pt idx="43">
                        <c:v>4.97685185185182E-3</c:v>
                      </c:pt>
                      <c:pt idx="44">
                        <c:v>5.09259259259256E-3</c:v>
                      </c:pt>
                      <c:pt idx="45">
                        <c:v>5.2083333333333001E-3</c:v>
                      </c:pt>
                      <c:pt idx="46">
                        <c:v>5.3240740740740401E-3</c:v>
                      </c:pt>
                      <c:pt idx="47">
                        <c:v>5.4398148148147802E-3</c:v>
                      </c:pt>
                      <c:pt idx="48">
                        <c:v>5.5555555555555202E-3</c:v>
                      </c:pt>
                      <c:pt idx="49">
                        <c:v>5.6712962962962602E-3</c:v>
                      </c:pt>
                      <c:pt idx="50">
                        <c:v>5.7870370370370003E-3</c:v>
                      </c:pt>
                      <c:pt idx="51">
                        <c:v>5.9027777777777403E-3</c:v>
                      </c:pt>
                      <c:pt idx="52">
                        <c:v>6.0185185185184804E-3</c:v>
                      </c:pt>
                      <c:pt idx="53">
                        <c:v>6.1342592592592204E-3</c:v>
                      </c:pt>
                      <c:pt idx="54">
                        <c:v>6.2499999999999596E-3</c:v>
                      </c:pt>
                      <c:pt idx="55">
                        <c:v>6.3657407407406996E-3</c:v>
                      </c:pt>
                      <c:pt idx="56">
                        <c:v>6.4814814814814397E-3</c:v>
                      </c:pt>
                      <c:pt idx="57">
                        <c:v>6.5972222222221797E-3</c:v>
                      </c:pt>
                      <c:pt idx="58">
                        <c:v>6.7129629629629197E-3</c:v>
                      </c:pt>
                      <c:pt idx="59">
                        <c:v>6.8287037037036598E-3</c:v>
                      </c:pt>
                      <c:pt idx="60">
                        <c:v>6.9444444444443998E-3</c:v>
                      </c:pt>
                      <c:pt idx="61">
                        <c:v>7.0601851851851399E-3</c:v>
                      </c:pt>
                      <c:pt idx="62">
                        <c:v>7.1759259259258799E-3</c:v>
                      </c:pt>
                      <c:pt idx="63">
                        <c:v>7.2916666666666199E-3</c:v>
                      </c:pt>
                      <c:pt idx="64">
                        <c:v>7.40740740740736E-3</c:v>
                      </c:pt>
                      <c:pt idx="65">
                        <c:v>7.5231481481481E-3</c:v>
                      </c:pt>
                      <c:pt idx="66">
                        <c:v>7.6388888888888401E-3</c:v>
                      </c:pt>
                      <c:pt idx="67">
                        <c:v>7.7546296296295801E-3</c:v>
                      </c:pt>
                      <c:pt idx="68">
                        <c:v>7.8703703703703193E-3</c:v>
                      </c:pt>
                      <c:pt idx="69">
                        <c:v>7.9861111111110602E-3</c:v>
                      </c:pt>
                      <c:pt idx="70">
                        <c:v>8.1018518518517994E-3</c:v>
                      </c:pt>
                      <c:pt idx="71">
                        <c:v>8.2175925925925403E-3</c:v>
                      </c:pt>
                      <c:pt idx="72">
                        <c:v>8.3333333333332794E-3</c:v>
                      </c:pt>
                      <c:pt idx="73">
                        <c:v>8.4490740740740203E-3</c:v>
                      </c:pt>
                      <c:pt idx="74">
                        <c:v>8.5648148148147595E-3</c:v>
                      </c:pt>
                      <c:pt idx="75">
                        <c:v>8.6805555555555004E-3</c:v>
                      </c:pt>
                      <c:pt idx="76">
                        <c:v>8.7962962962962396E-3</c:v>
                      </c:pt>
                      <c:pt idx="77">
                        <c:v>8.9120370370369805E-3</c:v>
                      </c:pt>
                      <c:pt idx="78">
                        <c:v>9.0277777777777197E-3</c:v>
                      </c:pt>
                      <c:pt idx="79">
                        <c:v>9.1435185185184606E-3</c:v>
                      </c:pt>
                      <c:pt idx="80">
                        <c:v>9.2592592592591998E-3</c:v>
                      </c:pt>
                      <c:pt idx="81">
                        <c:v>9.3749999999999407E-3</c:v>
                      </c:pt>
                      <c:pt idx="82">
                        <c:v>9.4907407407406903E-3</c:v>
                      </c:pt>
                      <c:pt idx="83">
                        <c:v>9.6064814814814208E-3</c:v>
                      </c:pt>
                      <c:pt idx="84">
                        <c:v>9.7222222222221703E-3</c:v>
                      </c:pt>
                      <c:pt idx="85">
                        <c:v>9.8379629629629008E-3</c:v>
                      </c:pt>
                      <c:pt idx="86">
                        <c:v>9.9537037037036504E-3</c:v>
                      </c:pt>
                      <c:pt idx="87">
                        <c:v>1.00694444444444E-2</c:v>
                      </c:pt>
                      <c:pt idx="88">
                        <c:v>1.0185185185185099E-2</c:v>
                      </c:pt>
                      <c:pt idx="89">
                        <c:v>1.0300925925925899E-2</c:v>
                      </c:pt>
                      <c:pt idx="90">
                        <c:v>1.04166666666666E-2</c:v>
                      </c:pt>
                      <c:pt idx="91">
                        <c:v>1.0532407407407299E-2</c:v>
                      </c:pt>
                      <c:pt idx="92">
                        <c:v>1.0648148148148099E-2</c:v>
                      </c:pt>
                      <c:pt idx="93">
                        <c:v>1.07638888888888E-2</c:v>
                      </c:pt>
                      <c:pt idx="94">
                        <c:v>1.08796296296296E-2</c:v>
                      </c:pt>
                      <c:pt idx="95">
                        <c:v>1.09953703703703E-2</c:v>
                      </c:pt>
                      <c:pt idx="96">
                        <c:v>1.1111111111111001E-2</c:v>
                      </c:pt>
                      <c:pt idx="97">
                        <c:v>1.12268518518518E-2</c:v>
                      </c:pt>
                      <c:pt idx="98">
                        <c:v>1.13425925925925E-2</c:v>
                      </c:pt>
                      <c:pt idx="99">
                        <c:v>1.14583333333333E-2</c:v>
                      </c:pt>
                      <c:pt idx="100">
                        <c:v>1.1574074074074001E-2</c:v>
                      </c:pt>
                      <c:pt idx="101">
                        <c:v>1.16898148148147E-2</c:v>
                      </c:pt>
                      <c:pt idx="102">
                        <c:v>1.18055555555555E-2</c:v>
                      </c:pt>
                      <c:pt idx="103">
                        <c:v>1.1921296296296201E-2</c:v>
                      </c:pt>
                      <c:pt idx="104">
                        <c:v>1.2037037037037001E-2</c:v>
                      </c:pt>
                      <c:pt idx="105">
                        <c:v>1.21527777777777E-2</c:v>
                      </c:pt>
                      <c:pt idx="106">
                        <c:v>1.2268518518518399E-2</c:v>
                      </c:pt>
                      <c:pt idx="107">
                        <c:v>1.2384259259259201E-2</c:v>
                      </c:pt>
                      <c:pt idx="108">
                        <c:v>1.24999999999999E-2</c:v>
                      </c:pt>
                      <c:pt idx="109">
                        <c:v>1.26157407407407E-2</c:v>
                      </c:pt>
                      <c:pt idx="110">
                        <c:v>1.2731481481481399E-2</c:v>
                      </c:pt>
                      <c:pt idx="111">
                        <c:v>1.28472222222221E-2</c:v>
                      </c:pt>
                      <c:pt idx="112">
                        <c:v>1.29629629629629E-2</c:v>
                      </c:pt>
                      <c:pt idx="113">
                        <c:v>1.3078703703703599E-2</c:v>
                      </c:pt>
                      <c:pt idx="114">
                        <c:v>1.3194444444444399E-2</c:v>
                      </c:pt>
                      <c:pt idx="115">
                        <c:v>1.33101851851851E-2</c:v>
                      </c:pt>
                      <c:pt idx="116">
                        <c:v>1.34259259259258E-2</c:v>
                      </c:pt>
                      <c:pt idx="117">
                        <c:v>1.3541666666666599E-2</c:v>
                      </c:pt>
                      <c:pt idx="118">
                        <c:v>1.36574074074073E-2</c:v>
                      </c:pt>
                      <c:pt idx="119">
                        <c:v>1.37731481481481E-2</c:v>
                      </c:pt>
                      <c:pt idx="120">
                        <c:v>1.38888888888888E-2</c:v>
                      </c:pt>
                      <c:pt idx="121">
                        <c:v>1.4004629629629501E-2</c:v>
                      </c:pt>
                      <c:pt idx="122">
                        <c:v>1.4120370370370301E-2</c:v>
                      </c:pt>
                      <c:pt idx="123">
                        <c:v>1.4236111111111E-2</c:v>
                      </c:pt>
                      <c:pt idx="124">
                        <c:v>1.43518518518518E-2</c:v>
                      </c:pt>
                      <c:pt idx="125">
                        <c:v>1.4467592592592501E-2</c:v>
                      </c:pt>
                      <c:pt idx="126">
                        <c:v>1.45833333333332E-2</c:v>
                      </c:pt>
                      <c:pt idx="127">
                        <c:v>1.4699074074074E-2</c:v>
                      </c:pt>
                      <c:pt idx="128">
                        <c:v>1.4814814814814699E-2</c:v>
                      </c:pt>
                      <c:pt idx="129">
                        <c:v>1.4930555555555501E-2</c:v>
                      </c:pt>
                      <c:pt idx="130">
                        <c:v>1.50462962962962E-2</c:v>
                      </c:pt>
                      <c:pt idx="131">
                        <c:v>1.5162037037036899E-2</c:v>
                      </c:pt>
                      <c:pt idx="132">
                        <c:v>1.5277777777777699E-2</c:v>
                      </c:pt>
                      <c:pt idx="133">
                        <c:v>1.53935185185184E-2</c:v>
                      </c:pt>
                      <c:pt idx="134">
                        <c:v>1.55092592592592E-2</c:v>
                      </c:pt>
                      <c:pt idx="135">
                        <c:v>1.5624999999999899E-2</c:v>
                      </c:pt>
                      <c:pt idx="136">
                        <c:v>1.57407407407406E-2</c:v>
                      </c:pt>
                      <c:pt idx="137">
                        <c:v>1.5856481481481399E-2</c:v>
                      </c:pt>
                      <c:pt idx="138">
                        <c:v>1.59722222222221E-2</c:v>
                      </c:pt>
                      <c:pt idx="139">
                        <c:v>1.6087962962962901E-2</c:v>
                      </c:pt>
                      <c:pt idx="140">
                        <c:v>1.6203703703703599E-2</c:v>
                      </c:pt>
                      <c:pt idx="141">
                        <c:v>1.63194444444443E-2</c:v>
                      </c:pt>
                      <c:pt idx="142">
                        <c:v>1.6435185185185101E-2</c:v>
                      </c:pt>
                      <c:pt idx="143">
                        <c:v>1.6550925925925799E-2</c:v>
                      </c:pt>
                      <c:pt idx="144">
                        <c:v>1.6666666666666601E-2</c:v>
                      </c:pt>
                      <c:pt idx="145">
                        <c:v>1.6782407407407302E-2</c:v>
                      </c:pt>
                      <c:pt idx="146">
                        <c:v>1.6898148148147999E-2</c:v>
                      </c:pt>
                      <c:pt idx="147">
                        <c:v>1.7013888888888801E-2</c:v>
                      </c:pt>
                      <c:pt idx="148">
                        <c:v>1.7129629629629502E-2</c:v>
                      </c:pt>
                      <c:pt idx="149">
                        <c:v>1.72453703703703E-2</c:v>
                      </c:pt>
                      <c:pt idx="150">
                        <c:v>1.7361111111111001E-2</c:v>
                      </c:pt>
                      <c:pt idx="151">
                        <c:v>1.7476851851851698E-2</c:v>
                      </c:pt>
                      <c:pt idx="152">
                        <c:v>1.75925925925925E-2</c:v>
                      </c:pt>
                      <c:pt idx="153">
                        <c:v>1.7708333333333201E-2</c:v>
                      </c:pt>
                      <c:pt idx="154">
                        <c:v>1.7824074074073999E-2</c:v>
                      </c:pt>
                      <c:pt idx="155">
                        <c:v>1.79398148148147E-2</c:v>
                      </c:pt>
                      <c:pt idx="156">
                        <c:v>1.8055555555555401E-2</c:v>
                      </c:pt>
                      <c:pt idx="157">
                        <c:v>1.8171296296296199E-2</c:v>
                      </c:pt>
                      <c:pt idx="158">
                        <c:v>1.82870370370369E-2</c:v>
                      </c:pt>
                      <c:pt idx="159">
                        <c:v>1.8402777777777699E-2</c:v>
                      </c:pt>
                      <c:pt idx="160">
                        <c:v>1.85185185185184E-2</c:v>
                      </c:pt>
                      <c:pt idx="161">
                        <c:v>1.8634259259259101E-2</c:v>
                      </c:pt>
                      <c:pt idx="162">
                        <c:v>1.8749999999999899E-2</c:v>
                      </c:pt>
                      <c:pt idx="163">
                        <c:v>1.88657407407406E-2</c:v>
                      </c:pt>
                      <c:pt idx="164">
                        <c:v>1.8981481481481401E-2</c:v>
                      </c:pt>
                      <c:pt idx="165">
                        <c:v>1.9097222222222099E-2</c:v>
                      </c:pt>
                      <c:pt idx="166">
                        <c:v>1.92129629629628E-2</c:v>
                      </c:pt>
                      <c:pt idx="167">
                        <c:v>1.9328703703703601E-2</c:v>
                      </c:pt>
                      <c:pt idx="168">
                        <c:v>1.9444444444444299E-2</c:v>
                      </c:pt>
                      <c:pt idx="169">
                        <c:v>1.9560185185185101E-2</c:v>
                      </c:pt>
                      <c:pt idx="170">
                        <c:v>1.9675925925925802E-2</c:v>
                      </c:pt>
                      <c:pt idx="171">
                        <c:v>1.9791666666666499E-2</c:v>
                      </c:pt>
                      <c:pt idx="172">
                        <c:v>1.9907407407407301E-2</c:v>
                      </c:pt>
                      <c:pt idx="173">
                        <c:v>2.0023148148147998E-2</c:v>
                      </c:pt>
                      <c:pt idx="174">
                        <c:v>2.01388888888888E-2</c:v>
                      </c:pt>
                      <c:pt idx="175">
                        <c:v>2.0254629629629501E-2</c:v>
                      </c:pt>
                      <c:pt idx="176">
                        <c:v>2.0370370370370199E-2</c:v>
                      </c:pt>
                      <c:pt idx="177">
                        <c:v>2.0486111111111E-2</c:v>
                      </c:pt>
                      <c:pt idx="178">
                        <c:v>2.0601851851851701E-2</c:v>
                      </c:pt>
                      <c:pt idx="179">
                        <c:v>2.0717592592592499E-2</c:v>
                      </c:pt>
                      <c:pt idx="180">
                        <c:v>2.08333333333332E-2</c:v>
                      </c:pt>
                      <c:pt idx="181">
                        <c:v>2.0949074074073901E-2</c:v>
                      </c:pt>
                      <c:pt idx="182">
                        <c:v>2.10648148148147E-2</c:v>
                      </c:pt>
                      <c:pt idx="183">
                        <c:v>2.1180555555555401E-2</c:v>
                      </c:pt>
                      <c:pt idx="184">
                        <c:v>2.1296296296296199E-2</c:v>
                      </c:pt>
                      <c:pt idx="185">
                        <c:v>2.14120370370369E-2</c:v>
                      </c:pt>
                      <c:pt idx="186">
                        <c:v>2.1527777777777601E-2</c:v>
                      </c:pt>
                      <c:pt idx="187">
                        <c:v>2.1643518518518399E-2</c:v>
                      </c:pt>
                      <c:pt idx="188">
                        <c:v>2.17592592592591E-2</c:v>
                      </c:pt>
                      <c:pt idx="189">
                        <c:v>2.1874999999999901E-2</c:v>
                      </c:pt>
                      <c:pt idx="190">
                        <c:v>2.1990740740740599E-2</c:v>
                      </c:pt>
                      <c:pt idx="191">
                        <c:v>2.21064814814813E-2</c:v>
                      </c:pt>
                      <c:pt idx="192">
                        <c:v>2.2222222222222102E-2</c:v>
                      </c:pt>
                      <c:pt idx="193">
                        <c:v>2.2337962962962799E-2</c:v>
                      </c:pt>
                      <c:pt idx="194">
                        <c:v>2.2453703703703601E-2</c:v>
                      </c:pt>
                      <c:pt idx="195">
                        <c:v>2.2569444444444298E-2</c:v>
                      </c:pt>
                      <c:pt idx="196">
                        <c:v>2.2685185185184999E-2</c:v>
                      </c:pt>
                      <c:pt idx="197">
                        <c:v>2.2800925925925801E-2</c:v>
                      </c:pt>
                      <c:pt idx="198">
                        <c:v>2.2916666666666499E-2</c:v>
                      </c:pt>
                      <c:pt idx="199">
                        <c:v>2.30324074074073E-2</c:v>
                      </c:pt>
                      <c:pt idx="200">
                        <c:v>2.3148148148148001E-2</c:v>
                      </c:pt>
                      <c:pt idx="201">
                        <c:v>2.3263888888888699E-2</c:v>
                      </c:pt>
                      <c:pt idx="202">
                        <c:v>2.33796296296295E-2</c:v>
                      </c:pt>
                      <c:pt idx="203">
                        <c:v>2.3495370370370201E-2</c:v>
                      </c:pt>
                      <c:pt idx="204">
                        <c:v>2.3611111111110999E-2</c:v>
                      </c:pt>
                      <c:pt idx="205">
                        <c:v>2.37268518518517E-2</c:v>
                      </c:pt>
                      <c:pt idx="206">
                        <c:v>2.3842592592592401E-2</c:v>
                      </c:pt>
                      <c:pt idx="207">
                        <c:v>2.39583333333332E-2</c:v>
                      </c:pt>
                      <c:pt idx="208">
                        <c:v>2.4074074074073901E-2</c:v>
                      </c:pt>
                      <c:pt idx="209">
                        <c:v>2.4189814814814699E-2</c:v>
                      </c:pt>
                      <c:pt idx="210">
                        <c:v>2.43055555555554E-2</c:v>
                      </c:pt>
                      <c:pt idx="211">
                        <c:v>2.4421296296296201E-2</c:v>
                      </c:pt>
                      <c:pt idx="212">
                        <c:v>2.4537037037036899E-2</c:v>
                      </c:pt>
                      <c:pt idx="213">
                        <c:v>2.46527777777776E-2</c:v>
                      </c:pt>
                      <c:pt idx="214">
                        <c:v>2.4768518518518402E-2</c:v>
                      </c:pt>
                      <c:pt idx="215">
                        <c:v>2.4884259259259099E-2</c:v>
                      </c:pt>
                      <c:pt idx="216">
                        <c:v>2.49999999999998E-2</c:v>
                      </c:pt>
                      <c:pt idx="217">
                        <c:v>2.5115740740740598E-2</c:v>
                      </c:pt>
                      <c:pt idx="218">
                        <c:v>2.5231481481481299E-2</c:v>
                      </c:pt>
                      <c:pt idx="219">
                        <c:v>2.5347222222222101E-2</c:v>
                      </c:pt>
                      <c:pt idx="220">
                        <c:v>2.5462962962962798E-2</c:v>
                      </c:pt>
                      <c:pt idx="221">
                        <c:v>2.5578703703703499E-2</c:v>
                      </c:pt>
                      <c:pt idx="222">
                        <c:v>2.5694444444444301E-2</c:v>
                      </c:pt>
                      <c:pt idx="223">
                        <c:v>2.5810185185184999E-2</c:v>
                      </c:pt>
                      <c:pt idx="224">
                        <c:v>2.59259259259258E-2</c:v>
                      </c:pt>
                      <c:pt idx="225">
                        <c:v>2.6041666666666501E-2</c:v>
                      </c:pt>
                      <c:pt idx="226">
                        <c:v>2.6157407407407199E-2</c:v>
                      </c:pt>
                      <c:pt idx="227">
                        <c:v>2.6273148148148E-2</c:v>
                      </c:pt>
                      <c:pt idx="228">
                        <c:v>2.6388888888888701E-2</c:v>
                      </c:pt>
                      <c:pt idx="229">
                        <c:v>2.65046296296295E-2</c:v>
                      </c:pt>
                      <c:pt idx="230">
                        <c:v>2.6620370370370201E-2</c:v>
                      </c:pt>
                      <c:pt idx="231">
                        <c:v>2.6736111111110902E-2</c:v>
                      </c:pt>
                      <c:pt idx="232">
                        <c:v>2.68518518518517E-2</c:v>
                      </c:pt>
                      <c:pt idx="233">
                        <c:v>2.6967592592592401E-2</c:v>
                      </c:pt>
                      <c:pt idx="234">
                        <c:v>2.7083333333333199E-2</c:v>
                      </c:pt>
                      <c:pt idx="235">
                        <c:v>2.71990740740739E-2</c:v>
                      </c:pt>
                      <c:pt idx="236">
                        <c:v>2.7314814814814702E-2</c:v>
                      </c:pt>
                      <c:pt idx="237">
                        <c:v>2.7430555555555399E-2</c:v>
                      </c:pt>
                      <c:pt idx="238">
                        <c:v>2.75462962962961E-2</c:v>
                      </c:pt>
                      <c:pt idx="239">
                        <c:v>2.7662037037036898E-2</c:v>
                      </c:pt>
                      <c:pt idx="240">
                        <c:v>2.7777777777777599E-2</c:v>
                      </c:pt>
                      <c:pt idx="241">
                        <c:v>2.78935185185183E-2</c:v>
                      </c:pt>
                      <c:pt idx="242">
                        <c:v>2.8009259259259098E-2</c:v>
                      </c:pt>
                      <c:pt idx="243">
                        <c:v>2.8124999999999799E-2</c:v>
                      </c:pt>
                      <c:pt idx="244">
                        <c:v>2.8240740740740601E-2</c:v>
                      </c:pt>
                      <c:pt idx="245">
                        <c:v>2.8356481481481299E-2</c:v>
                      </c:pt>
                      <c:pt idx="246">
                        <c:v>2.8472222222222E-2</c:v>
                      </c:pt>
                      <c:pt idx="247">
                        <c:v>2.8587962962962801E-2</c:v>
                      </c:pt>
                      <c:pt idx="248">
                        <c:v>2.8703703703703499E-2</c:v>
                      </c:pt>
                      <c:pt idx="249">
                        <c:v>2.88194444444443E-2</c:v>
                      </c:pt>
                      <c:pt idx="250">
                        <c:v>2.8935185185185001E-2</c:v>
                      </c:pt>
                      <c:pt idx="251">
                        <c:v>2.90509259259258E-2</c:v>
                      </c:pt>
                      <c:pt idx="252">
                        <c:v>2.9166666666666501E-2</c:v>
                      </c:pt>
                      <c:pt idx="253">
                        <c:v>2.9282407407407202E-2</c:v>
                      </c:pt>
                      <c:pt idx="254">
                        <c:v>2.9398148148148E-2</c:v>
                      </c:pt>
                      <c:pt idx="255">
                        <c:v>2.9513888888888701E-2</c:v>
                      </c:pt>
                      <c:pt idx="256">
                        <c:v>2.9629629629629499E-2</c:v>
                      </c:pt>
                      <c:pt idx="257">
                        <c:v>2.97453703703702E-2</c:v>
                      </c:pt>
                      <c:pt idx="258">
                        <c:v>2.9861111111110901E-2</c:v>
                      </c:pt>
                      <c:pt idx="259">
                        <c:v>2.9976851851851699E-2</c:v>
                      </c:pt>
                      <c:pt idx="260">
                        <c:v>3.00925925925924E-2</c:v>
                      </c:pt>
                      <c:pt idx="261">
                        <c:v>3.0208333333333202E-2</c:v>
                      </c:pt>
                      <c:pt idx="262">
                        <c:v>3.0324074074073899E-2</c:v>
                      </c:pt>
                      <c:pt idx="263">
                        <c:v>3.04398148148146E-2</c:v>
                      </c:pt>
                      <c:pt idx="264">
                        <c:v>3.0555555555555398E-2</c:v>
                      </c:pt>
                      <c:pt idx="265">
                        <c:v>3.0671296296296099E-2</c:v>
                      </c:pt>
                      <c:pt idx="266">
                        <c:v>3.07870370370368E-2</c:v>
                      </c:pt>
                      <c:pt idx="267">
                        <c:v>3.0902777777777599E-2</c:v>
                      </c:pt>
                      <c:pt idx="268">
                        <c:v>3.10185185185183E-2</c:v>
                      </c:pt>
                      <c:pt idx="269">
                        <c:v>3.1134259259259101E-2</c:v>
                      </c:pt>
                      <c:pt idx="270">
                        <c:v>3.1249999999999799E-2</c:v>
                      </c:pt>
                      <c:pt idx="271">
                        <c:v>3.13657407407405E-2</c:v>
                      </c:pt>
                      <c:pt idx="272">
                        <c:v>3.1481481481481298E-2</c:v>
                      </c:pt>
                      <c:pt idx="273">
                        <c:v>3.1597222222221999E-2</c:v>
                      </c:pt>
                      <c:pt idx="274">
                        <c:v>3.1712962962962797E-2</c:v>
                      </c:pt>
                      <c:pt idx="275">
                        <c:v>3.1828703703703498E-2</c:v>
                      </c:pt>
                      <c:pt idx="276">
                        <c:v>3.1944444444444199E-2</c:v>
                      </c:pt>
                      <c:pt idx="277">
                        <c:v>3.2060185185184997E-2</c:v>
                      </c:pt>
                      <c:pt idx="278">
                        <c:v>3.2175925925925698E-2</c:v>
                      </c:pt>
                      <c:pt idx="279">
                        <c:v>3.2291666666666503E-2</c:v>
                      </c:pt>
                      <c:pt idx="280">
                        <c:v>3.2407407407407197E-2</c:v>
                      </c:pt>
                      <c:pt idx="281">
                        <c:v>3.2523148148147898E-2</c:v>
                      </c:pt>
                      <c:pt idx="282">
                        <c:v>3.2638888888888697E-2</c:v>
                      </c:pt>
                      <c:pt idx="283">
                        <c:v>3.2754629629629398E-2</c:v>
                      </c:pt>
                      <c:pt idx="284">
                        <c:v>3.2870370370370203E-2</c:v>
                      </c:pt>
                      <c:pt idx="285">
                        <c:v>3.2986111111110897E-2</c:v>
                      </c:pt>
                      <c:pt idx="286">
                        <c:v>3.3101851851851702E-2</c:v>
                      </c:pt>
                      <c:pt idx="287">
                        <c:v>3.3217592592592403E-2</c:v>
                      </c:pt>
                      <c:pt idx="288">
                        <c:v>3.3333333333333097E-2</c:v>
                      </c:pt>
                      <c:pt idx="289">
                        <c:v>3.3449074074073902E-2</c:v>
                      </c:pt>
                      <c:pt idx="290">
                        <c:v>3.3564814814814603E-2</c:v>
                      </c:pt>
                      <c:pt idx="291">
                        <c:v>3.3680555555555401E-2</c:v>
                      </c:pt>
                      <c:pt idx="292">
                        <c:v>3.3796296296296102E-2</c:v>
                      </c:pt>
                      <c:pt idx="293">
                        <c:v>3.3912037037036803E-2</c:v>
                      </c:pt>
                      <c:pt idx="294">
                        <c:v>3.4027777777777601E-2</c:v>
                      </c:pt>
                      <c:pt idx="295">
                        <c:v>3.4143518518518302E-2</c:v>
                      </c:pt>
                      <c:pt idx="296">
                        <c:v>3.4259259259259101E-2</c:v>
                      </c:pt>
                      <c:pt idx="297">
                        <c:v>3.4374999999999802E-2</c:v>
                      </c:pt>
                      <c:pt idx="298">
                        <c:v>3.4490740740740503E-2</c:v>
                      </c:pt>
                      <c:pt idx="299">
                        <c:v>3.4606481481481301E-2</c:v>
                      </c:pt>
                      <c:pt idx="300">
                        <c:v>3.4722222222222002E-2</c:v>
                      </c:pt>
                      <c:pt idx="301">
                        <c:v>3.48379629629628E-2</c:v>
                      </c:pt>
                      <c:pt idx="302">
                        <c:v>3.4953703703703501E-2</c:v>
                      </c:pt>
                      <c:pt idx="303">
                        <c:v>3.5069444444444202E-2</c:v>
                      </c:pt>
                      <c:pt idx="304">
                        <c:v>3.5185185185185E-2</c:v>
                      </c:pt>
                      <c:pt idx="305">
                        <c:v>3.5300925925925701E-2</c:v>
                      </c:pt>
                      <c:pt idx="306">
                        <c:v>3.5416666666666499E-2</c:v>
                      </c:pt>
                      <c:pt idx="307">
                        <c:v>3.55324074074072E-2</c:v>
                      </c:pt>
                      <c:pt idx="308">
                        <c:v>3.5648148148147901E-2</c:v>
                      </c:pt>
                      <c:pt idx="309">
                        <c:v>3.5763888888888699E-2</c:v>
                      </c:pt>
                      <c:pt idx="310">
                        <c:v>3.58796296296294E-2</c:v>
                      </c:pt>
                      <c:pt idx="311">
                        <c:v>3.5995370370370199E-2</c:v>
                      </c:pt>
                      <c:pt idx="312">
                        <c:v>3.61111111111109E-2</c:v>
                      </c:pt>
                      <c:pt idx="313">
                        <c:v>3.6226851851851601E-2</c:v>
                      </c:pt>
                      <c:pt idx="314">
                        <c:v>3.6342592592592399E-2</c:v>
                      </c:pt>
                      <c:pt idx="315">
                        <c:v>3.64583333333331E-2</c:v>
                      </c:pt>
                      <c:pt idx="316">
                        <c:v>3.6574074074073801E-2</c:v>
                      </c:pt>
                      <c:pt idx="317">
                        <c:v>3.6689814814814599E-2</c:v>
                      </c:pt>
                      <c:pt idx="318">
                        <c:v>3.68055555555553E-2</c:v>
                      </c:pt>
                      <c:pt idx="319">
                        <c:v>3.6921296296296098E-2</c:v>
                      </c:pt>
                      <c:pt idx="320">
                        <c:v>3.7037037037036799E-2</c:v>
                      </c:pt>
                      <c:pt idx="321">
                        <c:v>3.7152777777777597E-2</c:v>
                      </c:pt>
                      <c:pt idx="322">
                        <c:v>3.7268518518518298E-2</c:v>
                      </c:pt>
                      <c:pt idx="323">
                        <c:v>3.7384259259258999E-2</c:v>
                      </c:pt>
                      <c:pt idx="324">
                        <c:v>3.7499999999999797E-2</c:v>
                      </c:pt>
                      <c:pt idx="325">
                        <c:v>3.7615740740740498E-2</c:v>
                      </c:pt>
                      <c:pt idx="326">
                        <c:v>3.7731481481481297E-2</c:v>
                      </c:pt>
                      <c:pt idx="327">
                        <c:v>3.7847222222221998E-2</c:v>
                      </c:pt>
                      <c:pt idx="328">
                        <c:v>3.7962962962962699E-2</c:v>
                      </c:pt>
                      <c:pt idx="329">
                        <c:v>3.8078703703703497E-2</c:v>
                      </c:pt>
                      <c:pt idx="330">
                        <c:v>3.8194444444444198E-2</c:v>
                      </c:pt>
                      <c:pt idx="331">
                        <c:v>3.8310185185185003E-2</c:v>
                      </c:pt>
                      <c:pt idx="332">
                        <c:v>3.8425925925925697E-2</c:v>
                      </c:pt>
                      <c:pt idx="333">
                        <c:v>3.8541666666666398E-2</c:v>
                      </c:pt>
                      <c:pt idx="334">
                        <c:v>3.8657407407407203E-2</c:v>
                      </c:pt>
                      <c:pt idx="335">
                        <c:v>3.8773148148147897E-2</c:v>
                      </c:pt>
                      <c:pt idx="336">
                        <c:v>3.8888888888888702E-2</c:v>
                      </c:pt>
                      <c:pt idx="337">
                        <c:v>3.9004629629629403E-2</c:v>
                      </c:pt>
                      <c:pt idx="338">
                        <c:v>3.9120370370370097E-2</c:v>
                      </c:pt>
                      <c:pt idx="339">
                        <c:v>3.9236111111110902E-2</c:v>
                      </c:pt>
                      <c:pt idx="340">
                        <c:v>3.9351851851851603E-2</c:v>
                      </c:pt>
                      <c:pt idx="341">
                        <c:v>3.9467592592592401E-2</c:v>
                      </c:pt>
                      <c:pt idx="342">
                        <c:v>3.9583333333333102E-2</c:v>
                      </c:pt>
                      <c:pt idx="343">
                        <c:v>3.9699074074073797E-2</c:v>
                      </c:pt>
                      <c:pt idx="344">
                        <c:v>3.9814814814814602E-2</c:v>
                      </c:pt>
                      <c:pt idx="345">
                        <c:v>3.9930555555555303E-2</c:v>
                      </c:pt>
                      <c:pt idx="346">
                        <c:v>4.0046296296296101E-2</c:v>
                      </c:pt>
                      <c:pt idx="347">
                        <c:v>4.0162037037036802E-2</c:v>
                      </c:pt>
                      <c:pt idx="348">
                        <c:v>4.0277777777777503E-2</c:v>
                      </c:pt>
                      <c:pt idx="349">
                        <c:v>4.0393518518518301E-2</c:v>
                      </c:pt>
                      <c:pt idx="350">
                        <c:v>4.0509259259259002E-2</c:v>
                      </c:pt>
                      <c:pt idx="351">
                        <c:v>4.06249999999998E-2</c:v>
                      </c:pt>
                      <c:pt idx="352">
                        <c:v>4.0740740740740501E-2</c:v>
                      </c:pt>
                      <c:pt idx="353">
                        <c:v>4.0856481481481202E-2</c:v>
                      </c:pt>
                      <c:pt idx="354">
                        <c:v>4.0972222222222E-2</c:v>
                      </c:pt>
                      <c:pt idx="355">
                        <c:v>4.1087962962962701E-2</c:v>
                      </c:pt>
                      <c:pt idx="356">
                        <c:v>4.1203703703703499E-2</c:v>
                      </c:pt>
                      <c:pt idx="357">
                        <c:v>4.1319444444444201E-2</c:v>
                      </c:pt>
                      <c:pt idx="358">
                        <c:v>4.1435185185184902E-2</c:v>
                      </c:pt>
                      <c:pt idx="359">
                        <c:v>4.15509259259257E-2</c:v>
                      </c:pt>
                      <c:pt idx="360">
                        <c:v>4.1666666666666401E-2</c:v>
                      </c:pt>
                      <c:pt idx="361">
                        <c:v>4.1782407407404902E-2</c:v>
                      </c:pt>
                      <c:pt idx="362">
                        <c:v>4.1898148148145603E-2</c:v>
                      </c:pt>
                      <c:pt idx="363">
                        <c:v>4.2013888888886297E-2</c:v>
                      </c:pt>
                      <c:pt idx="364">
                        <c:v>4.2129629629626998E-2</c:v>
                      </c:pt>
                      <c:pt idx="365">
                        <c:v>4.2245370370367699E-2</c:v>
                      </c:pt>
                      <c:pt idx="366">
                        <c:v>4.23611111111084E-2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'[1]Sloupec V6 (09-19-B)'!$N$5:$N$396</c15:sqref>
                        </c15:formulaRef>
                      </c:ext>
                    </c:extLst>
                    <c:numCache>
                      <c:formatCode>General</c:formatCode>
                      <c:ptCount val="368"/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B-673A-42DF-8768-36A9DCFD27E3}"/>
                  </c:ext>
                </c:extLst>
              </c15:ser>
            </c15:filteredScatterSeries>
            <c15:filteredScatte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'[TC_UCEEB_2022_09_19_B.xlsx]Sloupec V6 (09-19-B)'!$O$4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19050">
                    <a:solidFill>
                      <a:srgbClr val="C00000"/>
                    </a:solidFill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'[1]Sloupec V6 (09-19-B)'!$B$5:$B$396</c15:sqref>
                        </c15:formulaRef>
                      </c:ext>
                    </c:extLst>
                    <c:numCache>
                      <c:formatCode>[$-F400]h:mm:ss\ AM/PM</c:formatCode>
                      <c:ptCount val="368"/>
                      <c:pt idx="0">
                        <c:v>0</c:v>
                      </c:pt>
                      <c:pt idx="1">
                        <c:v>1.1574074074074073E-4</c:v>
                      </c:pt>
                      <c:pt idx="2">
                        <c:v>2.31481481481481E-4</c:v>
                      </c:pt>
                      <c:pt idx="3">
                        <c:v>3.4722222222222202E-4</c:v>
                      </c:pt>
                      <c:pt idx="4">
                        <c:v>4.6296296296296298E-4</c:v>
                      </c:pt>
                      <c:pt idx="5">
                        <c:v>5.78703703703704E-4</c:v>
                      </c:pt>
                      <c:pt idx="6">
                        <c:v>6.9444444444444404E-4</c:v>
                      </c:pt>
                      <c:pt idx="7">
                        <c:v>8.1018518518518505E-4</c:v>
                      </c:pt>
                      <c:pt idx="8">
                        <c:v>9.2592592592592596E-4</c:v>
                      </c:pt>
                      <c:pt idx="9">
                        <c:v>1.0416666666666699E-3</c:v>
                      </c:pt>
                      <c:pt idx="10">
                        <c:v>1.1574074074074099E-3</c:v>
                      </c:pt>
                      <c:pt idx="11">
                        <c:v>1.27314814814815E-3</c:v>
                      </c:pt>
                      <c:pt idx="12">
                        <c:v>1.38888888888889E-3</c:v>
                      </c:pt>
                      <c:pt idx="13">
                        <c:v>1.5046296296296301E-3</c:v>
                      </c:pt>
                      <c:pt idx="14">
                        <c:v>1.6203703703703701E-3</c:v>
                      </c:pt>
                      <c:pt idx="15">
                        <c:v>1.7361111111111099E-3</c:v>
                      </c:pt>
                      <c:pt idx="16">
                        <c:v>1.85185185185184E-3</c:v>
                      </c:pt>
                      <c:pt idx="17">
                        <c:v>1.9675925925925798E-3</c:v>
                      </c:pt>
                      <c:pt idx="18">
                        <c:v>2.0833333333333199E-3</c:v>
                      </c:pt>
                      <c:pt idx="19">
                        <c:v>2.1990740740740599E-3</c:v>
                      </c:pt>
                      <c:pt idx="20">
                        <c:v>2.3148148148147999E-3</c:v>
                      </c:pt>
                      <c:pt idx="21">
                        <c:v>2.43055555555554E-3</c:v>
                      </c:pt>
                      <c:pt idx="22">
                        <c:v>2.54629629629628E-3</c:v>
                      </c:pt>
                      <c:pt idx="23">
                        <c:v>2.6620370370370201E-3</c:v>
                      </c:pt>
                      <c:pt idx="24">
                        <c:v>2.7777777777777601E-3</c:v>
                      </c:pt>
                      <c:pt idx="25">
                        <c:v>2.8935185185185001E-3</c:v>
                      </c:pt>
                      <c:pt idx="26">
                        <c:v>3.0092592592592402E-3</c:v>
                      </c:pt>
                      <c:pt idx="27">
                        <c:v>3.1249999999999798E-3</c:v>
                      </c:pt>
                      <c:pt idx="28">
                        <c:v>3.2407407407407198E-3</c:v>
                      </c:pt>
                      <c:pt idx="29">
                        <c:v>3.3564814814814599E-3</c:v>
                      </c:pt>
                      <c:pt idx="30">
                        <c:v>3.4722222222221999E-3</c:v>
                      </c:pt>
                      <c:pt idx="31">
                        <c:v>3.58796296296294E-3</c:v>
                      </c:pt>
                      <c:pt idx="32">
                        <c:v>3.70370370370368E-3</c:v>
                      </c:pt>
                      <c:pt idx="33">
                        <c:v>3.81944444444442E-3</c:v>
                      </c:pt>
                      <c:pt idx="34">
                        <c:v>3.9351851851851596E-3</c:v>
                      </c:pt>
                      <c:pt idx="35">
                        <c:v>4.0509259259258997E-3</c:v>
                      </c:pt>
                      <c:pt idx="36">
                        <c:v>4.1666666666666397E-3</c:v>
                      </c:pt>
                      <c:pt idx="37">
                        <c:v>4.2824074074073798E-3</c:v>
                      </c:pt>
                      <c:pt idx="38">
                        <c:v>4.3981481481481198E-3</c:v>
                      </c:pt>
                      <c:pt idx="39">
                        <c:v>4.5138888888888598E-3</c:v>
                      </c:pt>
                      <c:pt idx="40">
                        <c:v>4.6296296296295999E-3</c:v>
                      </c:pt>
                      <c:pt idx="41">
                        <c:v>4.7453703703703399E-3</c:v>
                      </c:pt>
                      <c:pt idx="42">
                        <c:v>4.86111111111108E-3</c:v>
                      </c:pt>
                      <c:pt idx="43">
                        <c:v>4.97685185185182E-3</c:v>
                      </c:pt>
                      <c:pt idx="44">
                        <c:v>5.09259259259256E-3</c:v>
                      </c:pt>
                      <c:pt idx="45">
                        <c:v>5.2083333333333001E-3</c:v>
                      </c:pt>
                      <c:pt idx="46">
                        <c:v>5.3240740740740401E-3</c:v>
                      </c:pt>
                      <c:pt idx="47">
                        <c:v>5.4398148148147802E-3</c:v>
                      </c:pt>
                      <c:pt idx="48">
                        <c:v>5.5555555555555202E-3</c:v>
                      </c:pt>
                      <c:pt idx="49">
                        <c:v>5.6712962962962602E-3</c:v>
                      </c:pt>
                      <c:pt idx="50">
                        <c:v>5.7870370370370003E-3</c:v>
                      </c:pt>
                      <c:pt idx="51">
                        <c:v>5.9027777777777403E-3</c:v>
                      </c:pt>
                      <c:pt idx="52">
                        <c:v>6.0185185185184804E-3</c:v>
                      </c:pt>
                      <c:pt idx="53">
                        <c:v>6.1342592592592204E-3</c:v>
                      </c:pt>
                      <c:pt idx="54">
                        <c:v>6.2499999999999596E-3</c:v>
                      </c:pt>
                      <c:pt idx="55">
                        <c:v>6.3657407407406996E-3</c:v>
                      </c:pt>
                      <c:pt idx="56">
                        <c:v>6.4814814814814397E-3</c:v>
                      </c:pt>
                      <c:pt idx="57">
                        <c:v>6.5972222222221797E-3</c:v>
                      </c:pt>
                      <c:pt idx="58">
                        <c:v>6.7129629629629197E-3</c:v>
                      </c:pt>
                      <c:pt idx="59">
                        <c:v>6.8287037037036598E-3</c:v>
                      </c:pt>
                      <c:pt idx="60">
                        <c:v>6.9444444444443998E-3</c:v>
                      </c:pt>
                      <c:pt idx="61">
                        <c:v>7.0601851851851399E-3</c:v>
                      </c:pt>
                      <c:pt idx="62">
                        <c:v>7.1759259259258799E-3</c:v>
                      </c:pt>
                      <c:pt idx="63">
                        <c:v>7.2916666666666199E-3</c:v>
                      </c:pt>
                      <c:pt idx="64">
                        <c:v>7.40740740740736E-3</c:v>
                      </c:pt>
                      <c:pt idx="65">
                        <c:v>7.5231481481481E-3</c:v>
                      </c:pt>
                      <c:pt idx="66">
                        <c:v>7.6388888888888401E-3</c:v>
                      </c:pt>
                      <c:pt idx="67">
                        <c:v>7.7546296296295801E-3</c:v>
                      </c:pt>
                      <c:pt idx="68">
                        <c:v>7.8703703703703193E-3</c:v>
                      </c:pt>
                      <c:pt idx="69">
                        <c:v>7.9861111111110602E-3</c:v>
                      </c:pt>
                      <c:pt idx="70">
                        <c:v>8.1018518518517994E-3</c:v>
                      </c:pt>
                      <c:pt idx="71">
                        <c:v>8.2175925925925403E-3</c:v>
                      </c:pt>
                      <c:pt idx="72">
                        <c:v>8.3333333333332794E-3</c:v>
                      </c:pt>
                      <c:pt idx="73">
                        <c:v>8.4490740740740203E-3</c:v>
                      </c:pt>
                      <c:pt idx="74">
                        <c:v>8.5648148148147595E-3</c:v>
                      </c:pt>
                      <c:pt idx="75">
                        <c:v>8.6805555555555004E-3</c:v>
                      </c:pt>
                      <c:pt idx="76">
                        <c:v>8.7962962962962396E-3</c:v>
                      </c:pt>
                      <c:pt idx="77">
                        <c:v>8.9120370370369805E-3</c:v>
                      </c:pt>
                      <c:pt idx="78">
                        <c:v>9.0277777777777197E-3</c:v>
                      </c:pt>
                      <c:pt idx="79">
                        <c:v>9.1435185185184606E-3</c:v>
                      </c:pt>
                      <c:pt idx="80">
                        <c:v>9.2592592592591998E-3</c:v>
                      </c:pt>
                      <c:pt idx="81">
                        <c:v>9.3749999999999407E-3</c:v>
                      </c:pt>
                      <c:pt idx="82">
                        <c:v>9.4907407407406903E-3</c:v>
                      </c:pt>
                      <c:pt idx="83">
                        <c:v>9.6064814814814208E-3</c:v>
                      </c:pt>
                      <c:pt idx="84">
                        <c:v>9.7222222222221703E-3</c:v>
                      </c:pt>
                      <c:pt idx="85">
                        <c:v>9.8379629629629008E-3</c:v>
                      </c:pt>
                      <c:pt idx="86">
                        <c:v>9.9537037037036504E-3</c:v>
                      </c:pt>
                      <c:pt idx="87">
                        <c:v>1.00694444444444E-2</c:v>
                      </c:pt>
                      <c:pt idx="88">
                        <c:v>1.0185185185185099E-2</c:v>
                      </c:pt>
                      <c:pt idx="89">
                        <c:v>1.0300925925925899E-2</c:v>
                      </c:pt>
                      <c:pt idx="90">
                        <c:v>1.04166666666666E-2</c:v>
                      </c:pt>
                      <c:pt idx="91">
                        <c:v>1.0532407407407299E-2</c:v>
                      </c:pt>
                      <c:pt idx="92">
                        <c:v>1.0648148148148099E-2</c:v>
                      </c:pt>
                      <c:pt idx="93">
                        <c:v>1.07638888888888E-2</c:v>
                      </c:pt>
                      <c:pt idx="94">
                        <c:v>1.08796296296296E-2</c:v>
                      </c:pt>
                      <c:pt idx="95">
                        <c:v>1.09953703703703E-2</c:v>
                      </c:pt>
                      <c:pt idx="96">
                        <c:v>1.1111111111111001E-2</c:v>
                      </c:pt>
                      <c:pt idx="97">
                        <c:v>1.12268518518518E-2</c:v>
                      </c:pt>
                      <c:pt idx="98">
                        <c:v>1.13425925925925E-2</c:v>
                      </c:pt>
                      <c:pt idx="99">
                        <c:v>1.14583333333333E-2</c:v>
                      </c:pt>
                      <c:pt idx="100">
                        <c:v>1.1574074074074001E-2</c:v>
                      </c:pt>
                      <c:pt idx="101">
                        <c:v>1.16898148148147E-2</c:v>
                      </c:pt>
                      <c:pt idx="102">
                        <c:v>1.18055555555555E-2</c:v>
                      </c:pt>
                      <c:pt idx="103">
                        <c:v>1.1921296296296201E-2</c:v>
                      </c:pt>
                      <c:pt idx="104">
                        <c:v>1.2037037037037001E-2</c:v>
                      </c:pt>
                      <c:pt idx="105">
                        <c:v>1.21527777777777E-2</c:v>
                      </c:pt>
                      <c:pt idx="106">
                        <c:v>1.2268518518518399E-2</c:v>
                      </c:pt>
                      <c:pt idx="107">
                        <c:v>1.2384259259259201E-2</c:v>
                      </c:pt>
                      <c:pt idx="108">
                        <c:v>1.24999999999999E-2</c:v>
                      </c:pt>
                      <c:pt idx="109">
                        <c:v>1.26157407407407E-2</c:v>
                      </c:pt>
                      <c:pt idx="110">
                        <c:v>1.2731481481481399E-2</c:v>
                      </c:pt>
                      <c:pt idx="111">
                        <c:v>1.28472222222221E-2</c:v>
                      </c:pt>
                      <c:pt idx="112">
                        <c:v>1.29629629629629E-2</c:v>
                      </c:pt>
                      <c:pt idx="113">
                        <c:v>1.3078703703703599E-2</c:v>
                      </c:pt>
                      <c:pt idx="114">
                        <c:v>1.3194444444444399E-2</c:v>
                      </c:pt>
                      <c:pt idx="115">
                        <c:v>1.33101851851851E-2</c:v>
                      </c:pt>
                      <c:pt idx="116">
                        <c:v>1.34259259259258E-2</c:v>
                      </c:pt>
                      <c:pt idx="117">
                        <c:v>1.3541666666666599E-2</c:v>
                      </c:pt>
                      <c:pt idx="118">
                        <c:v>1.36574074074073E-2</c:v>
                      </c:pt>
                      <c:pt idx="119">
                        <c:v>1.37731481481481E-2</c:v>
                      </c:pt>
                      <c:pt idx="120">
                        <c:v>1.38888888888888E-2</c:v>
                      </c:pt>
                      <c:pt idx="121">
                        <c:v>1.4004629629629501E-2</c:v>
                      </c:pt>
                      <c:pt idx="122">
                        <c:v>1.4120370370370301E-2</c:v>
                      </c:pt>
                      <c:pt idx="123">
                        <c:v>1.4236111111111E-2</c:v>
                      </c:pt>
                      <c:pt idx="124">
                        <c:v>1.43518518518518E-2</c:v>
                      </c:pt>
                      <c:pt idx="125">
                        <c:v>1.4467592592592501E-2</c:v>
                      </c:pt>
                      <c:pt idx="126">
                        <c:v>1.45833333333332E-2</c:v>
                      </c:pt>
                      <c:pt idx="127">
                        <c:v>1.4699074074074E-2</c:v>
                      </c:pt>
                      <c:pt idx="128">
                        <c:v>1.4814814814814699E-2</c:v>
                      </c:pt>
                      <c:pt idx="129">
                        <c:v>1.4930555555555501E-2</c:v>
                      </c:pt>
                      <c:pt idx="130">
                        <c:v>1.50462962962962E-2</c:v>
                      </c:pt>
                      <c:pt idx="131">
                        <c:v>1.5162037037036899E-2</c:v>
                      </c:pt>
                      <c:pt idx="132">
                        <c:v>1.5277777777777699E-2</c:v>
                      </c:pt>
                      <c:pt idx="133">
                        <c:v>1.53935185185184E-2</c:v>
                      </c:pt>
                      <c:pt idx="134">
                        <c:v>1.55092592592592E-2</c:v>
                      </c:pt>
                      <c:pt idx="135">
                        <c:v>1.5624999999999899E-2</c:v>
                      </c:pt>
                      <c:pt idx="136">
                        <c:v>1.57407407407406E-2</c:v>
                      </c:pt>
                      <c:pt idx="137">
                        <c:v>1.5856481481481399E-2</c:v>
                      </c:pt>
                      <c:pt idx="138">
                        <c:v>1.59722222222221E-2</c:v>
                      </c:pt>
                      <c:pt idx="139">
                        <c:v>1.6087962962962901E-2</c:v>
                      </c:pt>
                      <c:pt idx="140">
                        <c:v>1.6203703703703599E-2</c:v>
                      </c:pt>
                      <c:pt idx="141">
                        <c:v>1.63194444444443E-2</c:v>
                      </c:pt>
                      <c:pt idx="142">
                        <c:v>1.6435185185185101E-2</c:v>
                      </c:pt>
                      <c:pt idx="143">
                        <c:v>1.6550925925925799E-2</c:v>
                      </c:pt>
                      <c:pt idx="144">
                        <c:v>1.6666666666666601E-2</c:v>
                      </c:pt>
                      <c:pt idx="145">
                        <c:v>1.6782407407407302E-2</c:v>
                      </c:pt>
                      <c:pt idx="146">
                        <c:v>1.6898148148147999E-2</c:v>
                      </c:pt>
                      <c:pt idx="147">
                        <c:v>1.7013888888888801E-2</c:v>
                      </c:pt>
                      <c:pt idx="148">
                        <c:v>1.7129629629629502E-2</c:v>
                      </c:pt>
                      <c:pt idx="149">
                        <c:v>1.72453703703703E-2</c:v>
                      </c:pt>
                      <c:pt idx="150">
                        <c:v>1.7361111111111001E-2</c:v>
                      </c:pt>
                      <c:pt idx="151">
                        <c:v>1.7476851851851698E-2</c:v>
                      </c:pt>
                      <c:pt idx="152">
                        <c:v>1.75925925925925E-2</c:v>
                      </c:pt>
                      <c:pt idx="153">
                        <c:v>1.7708333333333201E-2</c:v>
                      </c:pt>
                      <c:pt idx="154">
                        <c:v>1.7824074074073999E-2</c:v>
                      </c:pt>
                      <c:pt idx="155">
                        <c:v>1.79398148148147E-2</c:v>
                      </c:pt>
                      <c:pt idx="156">
                        <c:v>1.8055555555555401E-2</c:v>
                      </c:pt>
                      <c:pt idx="157">
                        <c:v>1.8171296296296199E-2</c:v>
                      </c:pt>
                      <c:pt idx="158">
                        <c:v>1.82870370370369E-2</c:v>
                      </c:pt>
                      <c:pt idx="159">
                        <c:v>1.8402777777777699E-2</c:v>
                      </c:pt>
                      <c:pt idx="160">
                        <c:v>1.85185185185184E-2</c:v>
                      </c:pt>
                      <c:pt idx="161">
                        <c:v>1.8634259259259101E-2</c:v>
                      </c:pt>
                      <c:pt idx="162">
                        <c:v>1.8749999999999899E-2</c:v>
                      </c:pt>
                      <c:pt idx="163">
                        <c:v>1.88657407407406E-2</c:v>
                      </c:pt>
                      <c:pt idx="164">
                        <c:v>1.8981481481481401E-2</c:v>
                      </c:pt>
                      <c:pt idx="165">
                        <c:v>1.9097222222222099E-2</c:v>
                      </c:pt>
                      <c:pt idx="166">
                        <c:v>1.92129629629628E-2</c:v>
                      </c:pt>
                      <c:pt idx="167">
                        <c:v>1.9328703703703601E-2</c:v>
                      </c:pt>
                      <c:pt idx="168">
                        <c:v>1.9444444444444299E-2</c:v>
                      </c:pt>
                      <c:pt idx="169">
                        <c:v>1.9560185185185101E-2</c:v>
                      </c:pt>
                      <c:pt idx="170">
                        <c:v>1.9675925925925802E-2</c:v>
                      </c:pt>
                      <c:pt idx="171">
                        <c:v>1.9791666666666499E-2</c:v>
                      </c:pt>
                      <c:pt idx="172">
                        <c:v>1.9907407407407301E-2</c:v>
                      </c:pt>
                      <c:pt idx="173">
                        <c:v>2.0023148148147998E-2</c:v>
                      </c:pt>
                      <c:pt idx="174">
                        <c:v>2.01388888888888E-2</c:v>
                      </c:pt>
                      <c:pt idx="175">
                        <c:v>2.0254629629629501E-2</c:v>
                      </c:pt>
                      <c:pt idx="176">
                        <c:v>2.0370370370370199E-2</c:v>
                      </c:pt>
                      <c:pt idx="177">
                        <c:v>2.0486111111111E-2</c:v>
                      </c:pt>
                      <c:pt idx="178">
                        <c:v>2.0601851851851701E-2</c:v>
                      </c:pt>
                      <c:pt idx="179">
                        <c:v>2.0717592592592499E-2</c:v>
                      </c:pt>
                      <c:pt idx="180">
                        <c:v>2.08333333333332E-2</c:v>
                      </c:pt>
                      <c:pt idx="181">
                        <c:v>2.0949074074073901E-2</c:v>
                      </c:pt>
                      <c:pt idx="182">
                        <c:v>2.10648148148147E-2</c:v>
                      </c:pt>
                      <c:pt idx="183">
                        <c:v>2.1180555555555401E-2</c:v>
                      </c:pt>
                      <c:pt idx="184">
                        <c:v>2.1296296296296199E-2</c:v>
                      </c:pt>
                      <c:pt idx="185">
                        <c:v>2.14120370370369E-2</c:v>
                      </c:pt>
                      <c:pt idx="186">
                        <c:v>2.1527777777777601E-2</c:v>
                      </c:pt>
                      <c:pt idx="187">
                        <c:v>2.1643518518518399E-2</c:v>
                      </c:pt>
                      <c:pt idx="188">
                        <c:v>2.17592592592591E-2</c:v>
                      </c:pt>
                      <c:pt idx="189">
                        <c:v>2.1874999999999901E-2</c:v>
                      </c:pt>
                      <c:pt idx="190">
                        <c:v>2.1990740740740599E-2</c:v>
                      </c:pt>
                      <c:pt idx="191">
                        <c:v>2.21064814814813E-2</c:v>
                      </c:pt>
                      <c:pt idx="192">
                        <c:v>2.2222222222222102E-2</c:v>
                      </c:pt>
                      <c:pt idx="193">
                        <c:v>2.2337962962962799E-2</c:v>
                      </c:pt>
                      <c:pt idx="194">
                        <c:v>2.2453703703703601E-2</c:v>
                      </c:pt>
                      <c:pt idx="195">
                        <c:v>2.2569444444444298E-2</c:v>
                      </c:pt>
                      <c:pt idx="196">
                        <c:v>2.2685185185184999E-2</c:v>
                      </c:pt>
                      <c:pt idx="197">
                        <c:v>2.2800925925925801E-2</c:v>
                      </c:pt>
                      <c:pt idx="198">
                        <c:v>2.2916666666666499E-2</c:v>
                      </c:pt>
                      <c:pt idx="199">
                        <c:v>2.30324074074073E-2</c:v>
                      </c:pt>
                      <c:pt idx="200">
                        <c:v>2.3148148148148001E-2</c:v>
                      </c:pt>
                      <c:pt idx="201">
                        <c:v>2.3263888888888699E-2</c:v>
                      </c:pt>
                      <c:pt idx="202">
                        <c:v>2.33796296296295E-2</c:v>
                      </c:pt>
                      <c:pt idx="203">
                        <c:v>2.3495370370370201E-2</c:v>
                      </c:pt>
                      <c:pt idx="204">
                        <c:v>2.3611111111110999E-2</c:v>
                      </c:pt>
                      <c:pt idx="205">
                        <c:v>2.37268518518517E-2</c:v>
                      </c:pt>
                      <c:pt idx="206">
                        <c:v>2.3842592592592401E-2</c:v>
                      </c:pt>
                      <c:pt idx="207">
                        <c:v>2.39583333333332E-2</c:v>
                      </c:pt>
                      <c:pt idx="208">
                        <c:v>2.4074074074073901E-2</c:v>
                      </c:pt>
                      <c:pt idx="209">
                        <c:v>2.4189814814814699E-2</c:v>
                      </c:pt>
                      <c:pt idx="210">
                        <c:v>2.43055555555554E-2</c:v>
                      </c:pt>
                      <c:pt idx="211">
                        <c:v>2.4421296296296201E-2</c:v>
                      </c:pt>
                      <c:pt idx="212">
                        <c:v>2.4537037037036899E-2</c:v>
                      </c:pt>
                      <c:pt idx="213">
                        <c:v>2.46527777777776E-2</c:v>
                      </c:pt>
                      <c:pt idx="214">
                        <c:v>2.4768518518518402E-2</c:v>
                      </c:pt>
                      <c:pt idx="215">
                        <c:v>2.4884259259259099E-2</c:v>
                      </c:pt>
                      <c:pt idx="216">
                        <c:v>2.49999999999998E-2</c:v>
                      </c:pt>
                      <c:pt idx="217">
                        <c:v>2.5115740740740598E-2</c:v>
                      </c:pt>
                      <c:pt idx="218">
                        <c:v>2.5231481481481299E-2</c:v>
                      </c:pt>
                      <c:pt idx="219">
                        <c:v>2.5347222222222101E-2</c:v>
                      </c:pt>
                      <c:pt idx="220">
                        <c:v>2.5462962962962798E-2</c:v>
                      </c:pt>
                      <c:pt idx="221">
                        <c:v>2.5578703703703499E-2</c:v>
                      </c:pt>
                      <c:pt idx="222">
                        <c:v>2.5694444444444301E-2</c:v>
                      </c:pt>
                      <c:pt idx="223">
                        <c:v>2.5810185185184999E-2</c:v>
                      </c:pt>
                      <c:pt idx="224">
                        <c:v>2.59259259259258E-2</c:v>
                      </c:pt>
                      <c:pt idx="225">
                        <c:v>2.6041666666666501E-2</c:v>
                      </c:pt>
                      <c:pt idx="226">
                        <c:v>2.6157407407407199E-2</c:v>
                      </c:pt>
                      <c:pt idx="227">
                        <c:v>2.6273148148148E-2</c:v>
                      </c:pt>
                      <c:pt idx="228">
                        <c:v>2.6388888888888701E-2</c:v>
                      </c:pt>
                      <c:pt idx="229">
                        <c:v>2.65046296296295E-2</c:v>
                      </c:pt>
                      <c:pt idx="230">
                        <c:v>2.6620370370370201E-2</c:v>
                      </c:pt>
                      <c:pt idx="231">
                        <c:v>2.6736111111110902E-2</c:v>
                      </c:pt>
                      <c:pt idx="232">
                        <c:v>2.68518518518517E-2</c:v>
                      </c:pt>
                      <c:pt idx="233">
                        <c:v>2.6967592592592401E-2</c:v>
                      </c:pt>
                      <c:pt idx="234">
                        <c:v>2.7083333333333199E-2</c:v>
                      </c:pt>
                      <c:pt idx="235">
                        <c:v>2.71990740740739E-2</c:v>
                      </c:pt>
                      <c:pt idx="236">
                        <c:v>2.7314814814814702E-2</c:v>
                      </c:pt>
                      <c:pt idx="237">
                        <c:v>2.7430555555555399E-2</c:v>
                      </c:pt>
                      <c:pt idx="238">
                        <c:v>2.75462962962961E-2</c:v>
                      </c:pt>
                      <c:pt idx="239">
                        <c:v>2.7662037037036898E-2</c:v>
                      </c:pt>
                      <c:pt idx="240">
                        <c:v>2.7777777777777599E-2</c:v>
                      </c:pt>
                      <c:pt idx="241">
                        <c:v>2.78935185185183E-2</c:v>
                      </c:pt>
                      <c:pt idx="242">
                        <c:v>2.8009259259259098E-2</c:v>
                      </c:pt>
                      <c:pt idx="243">
                        <c:v>2.8124999999999799E-2</c:v>
                      </c:pt>
                      <c:pt idx="244">
                        <c:v>2.8240740740740601E-2</c:v>
                      </c:pt>
                      <c:pt idx="245">
                        <c:v>2.8356481481481299E-2</c:v>
                      </c:pt>
                      <c:pt idx="246">
                        <c:v>2.8472222222222E-2</c:v>
                      </c:pt>
                      <c:pt idx="247">
                        <c:v>2.8587962962962801E-2</c:v>
                      </c:pt>
                      <c:pt idx="248">
                        <c:v>2.8703703703703499E-2</c:v>
                      </c:pt>
                      <c:pt idx="249">
                        <c:v>2.88194444444443E-2</c:v>
                      </c:pt>
                      <c:pt idx="250">
                        <c:v>2.8935185185185001E-2</c:v>
                      </c:pt>
                      <c:pt idx="251">
                        <c:v>2.90509259259258E-2</c:v>
                      </c:pt>
                      <c:pt idx="252">
                        <c:v>2.9166666666666501E-2</c:v>
                      </c:pt>
                      <c:pt idx="253">
                        <c:v>2.9282407407407202E-2</c:v>
                      </c:pt>
                      <c:pt idx="254">
                        <c:v>2.9398148148148E-2</c:v>
                      </c:pt>
                      <c:pt idx="255">
                        <c:v>2.9513888888888701E-2</c:v>
                      </c:pt>
                      <c:pt idx="256">
                        <c:v>2.9629629629629499E-2</c:v>
                      </c:pt>
                      <c:pt idx="257">
                        <c:v>2.97453703703702E-2</c:v>
                      </c:pt>
                      <c:pt idx="258">
                        <c:v>2.9861111111110901E-2</c:v>
                      </c:pt>
                      <c:pt idx="259">
                        <c:v>2.9976851851851699E-2</c:v>
                      </c:pt>
                      <c:pt idx="260">
                        <c:v>3.00925925925924E-2</c:v>
                      </c:pt>
                      <c:pt idx="261">
                        <c:v>3.0208333333333202E-2</c:v>
                      </c:pt>
                      <c:pt idx="262">
                        <c:v>3.0324074074073899E-2</c:v>
                      </c:pt>
                      <c:pt idx="263">
                        <c:v>3.04398148148146E-2</c:v>
                      </c:pt>
                      <c:pt idx="264">
                        <c:v>3.0555555555555398E-2</c:v>
                      </c:pt>
                      <c:pt idx="265">
                        <c:v>3.0671296296296099E-2</c:v>
                      </c:pt>
                      <c:pt idx="266">
                        <c:v>3.07870370370368E-2</c:v>
                      </c:pt>
                      <c:pt idx="267">
                        <c:v>3.0902777777777599E-2</c:v>
                      </c:pt>
                      <c:pt idx="268">
                        <c:v>3.10185185185183E-2</c:v>
                      </c:pt>
                      <c:pt idx="269">
                        <c:v>3.1134259259259101E-2</c:v>
                      </c:pt>
                      <c:pt idx="270">
                        <c:v>3.1249999999999799E-2</c:v>
                      </c:pt>
                      <c:pt idx="271">
                        <c:v>3.13657407407405E-2</c:v>
                      </c:pt>
                      <c:pt idx="272">
                        <c:v>3.1481481481481298E-2</c:v>
                      </c:pt>
                      <c:pt idx="273">
                        <c:v>3.1597222222221999E-2</c:v>
                      </c:pt>
                      <c:pt idx="274">
                        <c:v>3.1712962962962797E-2</c:v>
                      </c:pt>
                      <c:pt idx="275">
                        <c:v>3.1828703703703498E-2</c:v>
                      </c:pt>
                      <c:pt idx="276">
                        <c:v>3.1944444444444199E-2</c:v>
                      </c:pt>
                      <c:pt idx="277">
                        <c:v>3.2060185185184997E-2</c:v>
                      </c:pt>
                      <c:pt idx="278">
                        <c:v>3.2175925925925698E-2</c:v>
                      </c:pt>
                      <c:pt idx="279">
                        <c:v>3.2291666666666503E-2</c:v>
                      </c:pt>
                      <c:pt idx="280">
                        <c:v>3.2407407407407197E-2</c:v>
                      </c:pt>
                      <c:pt idx="281">
                        <c:v>3.2523148148147898E-2</c:v>
                      </c:pt>
                      <c:pt idx="282">
                        <c:v>3.2638888888888697E-2</c:v>
                      </c:pt>
                      <c:pt idx="283">
                        <c:v>3.2754629629629398E-2</c:v>
                      </c:pt>
                      <c:pt idx="284">
                        <c:v>3.2870370370370203E-2</c:v>
                      </c:pt>
                      <c:pt idx="285">
                        <c:v>3.2986111111110897E-2</c:v>
                      </c:pt>
                      <c:pt idx="286">
                        <c:v>3.3101851851851702E-2</c:v>
                      </c:pt>
                      <c:pt idx="287">
                        <c:v>3.3217592592592403E-2</c:v>
                      </c:pt>
                      <c:pt idx="288">
                        <c:v>3.3333333333333097E-2</c:v>
                      </c:pt>
                      <c:pt idx="289">
                        <c:v>3.3449074074073902E-2</c:v>
                      </c:pt>
                      <c:pt idx="290">
                        <c:v>3.3564814814814603E-2</c:v>
                      </c:pt>
                      <c:pt idx="291">
                        <c:v>3.3680555555555401E-2</c:v>
                      </c:pt>
                      <c:pt idx="292">
                        <c:v>3.3796296296296102E-2</c:v>
                      </c:pt>
                      <c:pt idx="293">
                        <c:v>3.3912037037036803E-2</c:v>
                      </c:pt>
                      <c:pt idx="294">
                        <c:v>3.4027777777777601E-2</c:v>
                      </c:pt>
                      <c:pt idx="295">
                        <c:v>3.4143518518518302E-2</c:v>
                      </c:pt>
                      <c:pt idx="296">
                        <c:v>3.4259259259259101E-2</c:v>
                      </c:pt>
                      <c:pt idx="297">
                        <c:v>3.4374999999999802E-2</c:v>
                      </c:pt>
                      <c:pt idx="298">
                        <c:v>3.4490740740740503E-2</c:v>
                      </c:pt>
                      <c:pt idx="299">
                        <c:v>3.4606481481481301E-2</c:v>
                      </c:pt>
                      <c:pt idx="300">
                        <c:v>3.4722222222222002E-2</c:v>
                      </c:pt>
                      <c:pt idx="301">
                        <c:v>3.48379629629628E-2</c:v>
                      </c:pt>
                      <c:pt idx="302">
                        <c:v>3.4953703703703501E-2</c:v>
                      </c:pt>
                      <c:pt idx="303">
                        <c:v>3.5069444444444202E-2</c:v>
                      </c:pt>
                      <c:pt idx="304">
                        <c:v>3.5185185185185E-2</c:v>
                      </c:pt>
                      <c:pt idx="305">
                        <c:v>3.5300925925925701E-2</c:v>
                      </c:pt>
                      <c:pt idx="306">
                        <c:v>3.5416666666666499E-2</c:v>
                      </c:pt>
                      <c:pt idx="307">
                        <c:v>3.55324074074072E-2</c:v>
                      </c:pt>
                      <c:pt idx="308">
                        <c:v>3.5648148148147901E-2</c:v>
                      </c:pt>
                      <c:pt idx="309">
                        <c:v>3.5763888888888699E-2</c:v>
                      </c:pt>
                      <c:pt idx="310">
                        <c:v>3.58796296296294E-2</c:v>
                      </c:pt>
                      <c:pt idx="311">
                        <c:v>3.5995370370370199E-2</c:v>
                      </c:pt>
                      <c:pt idx="312">
                        <c:v>3.61111111111109E-2</c:v>
                      </c:pt>
                      <c:pt idx="313">
                        <c:v>3.6226851851851601E-2</c:v>
                      </c:pt>
                      <c:pt idx="314">
                        <c:v>3.6342592592592399E-2</c:v>
                      </c:pt>
                      <c:pt idx="315">
                        <c:v>3.64583333333331E-2</c:v>
                      </c:pt>
                      <c:pt idx="316">
                        <c:v>3.6574074074073801E-2</c:v>
                      </c:pt>
                      <c:pt idx="317">
                        <c:v>3.6689814814814599E-2</c:v>
                      </c:pt>
                      <c:pt idx="318">
                        <c:v>3.68055555555553E-2</c:v>
                      </c:pt>
                      <c:pt idx="319">
                        <c:v>3.6921296296296098E-2</c:v>
                      </c:pt>
                      <c:pt idx="320">
                        <c:v>3.7037037037036799E-2</c:v>
                      </c:pt>
                      <c:pt idx="321">
                        <c:v>3.7152777777777597E-2</c:v>
                      </c:pt>
                      <c:pt idx="322">
                        <c:v>3.7268518518518298E-2</c:v>
                      </c:pt>
                      <c:pt idx="323">
                        <c:v>3.7384259259258999E-2</c:v>
                      </c:pt>
                      <c:pt idx="324">
                        <c:v>3.7499999999999797E-2</c:v>
                      </c:pt>
                      <c:pt idx="325">
                        <c:v>3.7615740740740498E-2</c:v>
                      </c:pt>
                      <c:pt idx="326">
                        <c:v>3.7731481481481297E-2</c:v>
                      </c:pt>
                      <c:pt idx="327">
                        <c:v>3.7847222222221998E-2</c:v>
                      </c:pt>
                      <c:pt idx="328">
                        <c:v>3.7962962962962699E-2</c:v>
                      </c:pt>
                      <c:pt idx="329">
                        <c:v>3.8078703703703497E-2</c:v>
                      </c:pt>
                      <c:pt idx="330">
                        <c:v>3.8194444444444198E-2</c:v>
                      </c:pt>
                      <c:pt idx="331">
                        <c:v>3.8310185185185003E-2</c:v>
                      </c:pt>
                      <c:pt idx="332">
                        <c:v>3.8425925925925697E-2</c:v>
                      </c:pt>
                      <c:pt idx="333">
                        <c:v>3.8541666666666398E-2</c:v>
                      </c:pt>
                      <c:pt idx="334">
                        <c:v>3.8657407407407203E-2</c:v>
                      </c:pt>
                      <c:pt idx="335">
                        <c:v>3.8773148148147897E-2</c:v>
                      </c:pt>
                      <c:pt idx="336">
                        <c:v>3.8888888888888702E-2</c:v>
                      </c:pt>
                      <c:pt idx="337">
                        <c:v>3.9004629629629403E-2</c:v>
                      </c:pt>
                      <c:pt idx="338">
                        <c:v>3.9120370370370097E-2</c:v>
                      </c:pt>
                      <c:pt idx="339">
                        <c:v>3.9236111111110902E-2</c:v>
                      </c:pt>
                      <c:pt idx="340">
                        <c:v>3.9351851851851603E-2</c:v>
                      </c:pt>
                      <c:pt idx="341">
                        <c:v>3.9467592592592401E-2</c:v>
                      </c:pt>
                      <c:pt idx="342">
                        <c:v>3.9583333333333102E-2</c:v>
                      </c:pt>
                      <c:pt idx="343">
                        <c:v>3.9699074074073797E-2</c:v>
                      </c:pt>
                      <c:pt idx="344">
                        <c:v>3.9814814814814602E-2</c:v>
                      </c:pt>
                      <c:pt idx="345">
                        <c:v>3.9930555555555303E-2</c:v>
                      </c:pt>
                      <c:pt idx="346">
                        <c:v>4.0046296296296101E-2</c:v>
                      </c:pt>
                      <c:pt idx="347">
                        <c:v>4.0162037037036802E-2</c:v>
                      </c:pt>
                      <c:pt idx="348">
                        <c:v>4.0277777777777503E-2</c:v>
                      </c:pt>
                      <c:pt idx="349">
                        <c:v>4.0393518518518301E-2</c:v>
                      </c:pt>
                      <c:pt idx="350">
                        <c:v>4.0509259259259002E-2</c:v>
                      </c:pt>
                      <c:pt idx="351">
                        <c:v>4.06249999999998E-2</c:v>
                      </c:pt>
                      <c:pt idx="352">
                        <c:v>4.0740740740740501E-2</c:v>
                      </c:pt>
                      <c:pt idx="353">
                        <c:v>4.0856481481481202E-2</c:v>
                      </c:pt>
                      <c:pt idx="354">
                        <c:v>4.0972222222222E-2</c:v>
                      </c:pt>
                      <c:pt idx="355">
                        <c:v>4.1087962962962701E-2</c:v>
                      </c:pt>
                      <c:pt idx="356">
                        <c:v>4.1203703703703499E-2</c:v>
                      </c:pt>
                      <c:pt idx="357">
                        <c:v>4.1319444444444201E-2</c:v>
                      </c:pt>
                      <c:pt idx="358">
                        <c:v>4.1435185185184902E-2</c:v>
                      </c:pt>
                      <c:pt idx="359">
                        <c:v>4.15509259259257E-2</c:v>
                      </c:pt>
                      <c:pt idx="360">
                        <c:v>4.1666666666666401E-2</c:v>
                      </c:pt>
                      <c:pt idx="361">
                        <c:v>4.1782407407404902E-2</c:v>
                      </c:pt>
                      <c:pt idx="362">
                        <c:v>4.1898148148145603E-2</c:v>
                      </c:pt>
                      <c:pt idx="363">
                        <c:v>4.2013888888886297E-2</c:v>
                      </c:pt>
                      <c:pt idx="364">
                        <c:v>4.2129629629626998E-2</c:v>
                      </c:pt>
                      <c:pt idx="365">
                        <c:v>4.2245370370367699E-2</c:v>
                      </c:pt>
                      <c:pt idx="366">
                        <c:v>4.23611111111084E-2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'[1]Sloupec V6 (09-19-B)'!$O$5:$O$396</c15:sqref>
                        </c15:formulaRef>
                      </c:ext>
                    </c:extLst>
                    <c:numCache>
                      <c:formatCode>General</c:formatCode>
                      <c:ptCount val="368"/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673A-42DF-8768-36A9DCFD27E3}"/>
                  </c:ext>
                </c:extLst>
              </c15:ser>
            </c15:filteredScatterSeries>
            <c15:filteredScatte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'[TC_UCEEB_2022_09_19_B.xlsx]Sloupec V6 (09-19-B)'!$P$4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12700"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'[1]Sloupec V6 (09-19-B)'!$B$5:$B$396</c15:sqref>
                        </c15:formulaRef>
                      </c:ext>
                    </c:extLst>
                    <c:numCache>
                      <c:formatCode>[$-F400]h:mm:ss\ AM/PM</c:formatCode>
                      <c:ptCount val="368"/>
                      <c:pt idx="0">
                        <c:v>0</c:v>
                      </c:pt>
                      <c:pt idx="1">
                        <c:v>1.1574074074074073E-4</c:v>
                      </c:pt>
                      <c:pt idx="2">
                        <c:v>2.31481481481481E-4</c:v>
                      </c:pt>
                      <c:pt idx="3">
                        <c:v>3.4722222222222202E-4</c:v>
                      </c:pt>
                      <c:pt idx="4">
                        <c:v>4.6296296296296298E-4</c:v>
                      </c:pt>
                      <c:pt idx="5">
                        <c:v>5.78703703703704E-4</c:v>
                      </c:pt>
                      <c:pt idx="6">
                        <c:v>6.9444444444444404E-4</c:v>
                      </c:pt>
                      <c:pt idx="7">
                        <c:v>8.1018518518518505E-4</c:v>
                      </c:pt>
                      <c:pt idx="8">
                        <c:v>9.2592592592592596E-4</c:v>
                      </c:pt>
                      <c:pt idx="9">
                        <c:v>1.0416666666666699E-3</c:v>
                      </c:pt>
                      <c:pt idx="10">
                        <c:v>1.1574074074074099E-3</c:v>
                      </c:pt>
                      <c:pt idx="11">
                        <c:v>1.27314814814815E-3</c:v>
                      </c:pt>
                      <c:pt idx="12">
                        <c:v>1.38888888888889E-3</c:v>
                      </c:pt>
                      <c:pt idx="13">
                        <c:v>1.5046296296296301E-3</c:v>
                      </c:pt>
                      <c:pt idx="14">
                        <c:v>1.6203703703703701E-3</c:v>
                      </c:pt>
                      <c:pt idx="15">
                        <c:v>1.7361111111111099E-3</c:v>
                      </c:pt>
                      <c:pt idx="16">
                        <c:v>1.85185185185184E-3</c:v>
                      </c:pt>
                      <c:pt idx="17">
                        <c:v>1.9675925925925798E-3</c:v>
                      </c:pt>
                      <c:pt idx="18">
                        <c:v>2.0833333333333199E-3</c:v>
                      </c:pt>
                      <c:pt idx="19">
                        <c:v>2.1990740740740599E-3</c:v>
                      </c:pt>
                      <c:pt idx="20">
                        <c:v>2.3148148148147999E-3</c:v>
                      </c:pt>
                      <c:pt idx="21">
                        <c:v>2.43055555555554E-3</c:v>
                      </c:pt>
                      <c:pt idx="22">
                        <c:v>2.54629629629628E-3</c:v>
                      </c:pt>
                      <c:pt idx="23">
                        <c:v>2.6620370370370201E-3</c:v>
                      </c:pt>
                      <c:pt idx="24">
                        <c:v>2.7777777777777601E-3</c:v>
                      </c:pt>
                      <c:pt idx="25">
                        <c:v>2.8935185185185001E-3</c:v>
                      </c:pt>
                      <c:pt idx="26">
                        <c:v>3.0092592592592402E-3</c:v>
                      </c:pt>
                      <c:pt idx="27">
                        <c:v>3.1249999999999798E-3</c:v>
                      </c:pt>
                      <c:pt idx="28">
                        <c:v>3.2407407407407198E-3</c:v>
                      </c:pt>
                      <c:pt idx="29">
                        <c:v>3.3564814814814599E-3</c:v>
                      </c:pt>
                      <c:pt idx="30">
                        <c:v>3.4722222222221999E-3</c:v>
                      </c:pt>
                      <c:pt idx="31">
                        <c:v>3.58796296296294E-3</c:v>
                      </c:pt>
                      <c:pt idx="32">
                        <c:v>3.70370370370368E-3</c:v>
                      </c:pt>
                      <c:pt idx="33">
                        <c:v>3.81944444444442E-3</c:v>
                      </c:pt>
                      <c:pt idx="34">
                        <c:v>3.9351851851851596E-3</c:v>
                      </c:pt>
                      <c:pt idx="35">
                        <c:v>4.0509259259258997E-3</c:v>
                      </c:pt>
                      <c:pt idx="36">
                        <c:v>4.1666666666666397E-3</c:v>
                      </c:pt>
                      <c:pt idx="37">
                        <c:v>4.2824074074073798E-3</c:v>
                      </c:pt>
                      <c:pt idx="38">
                        <c:v>4.3981481481481198E-3</c:v>
                      </c:pt>
                      <c:pt idx="39">
                        <c:v>4.5138888888888598E-3</c:v>
                      </c:pt>
                      <c:pt idx="40">
                        <c:v>4.6296296296295999E-3</c:v>
                      </c:pt>
                      <c:pt idx="41">
                        <c:v>4.7453703703703399E-3</c:v>
                      </c:pt>
                      <c:pt idx="42">
                        <c:v>4.86111111111108E-3</c:v>
                      </c:pt>
                      <c:pt idx="43">
                        <c:v>4.97685185185182E-3</c:v>
                      </c:pt>
                      <c:pt idx="44">
                        <c:v>5.09259259259256E-3</c:v>
                      </c:pt>
                      <c:pt idx="45">
                        <c:v>5.2083333333333001E-3</c:v>
                      </c:pt>
                      <c:pt idx="46">
                        <c:v>5.3240740740740401E-3</c:v>
                      </c:pt>
                      <c:pt idx="47">
                        <c:v>5.4398148148147802E-3</c:v>
                      </c:pt>
                      <c:pt idx="48">
                        <c:v>5.5555555555555202E-3</c:v>
                      </c:pt>
                      <c:pt idx="49">
                        <c:v>5.6712962962962602E-3</c:v>
                      </c:pt>
                      <c:pt idx="50">
                        <c:v>5.7870370370370003E-3</c:v>
                      </c:pt>
                      <c:pt idx="51">
                        <c:v>5.9027777777777403E-3</c:v>
                      </c:pt>
                      <c:pt idx="52">
                        <c:v>6.0185185185184804E-3</c:v>
                      </c:pt>
                      <c:pt idx="53">
                        <c:v>6.1342592592592204E-3</c:v>
                      </c:pt>
                      <c:pt idx="54">
                        <c:v>6.2499999999999596E-3</c:v>
                      </c:pt>
                      <c:pt idx="55">
                        <c:v>6.3657407407406996E-3</c:v>
                      </c:pt>
                      <c:pt idx="56">
                        <c:v>6.4814814814814397E-3</c:v>
                      </c:pt>
                      <c:pt idx="57">
                        <c:v>6.5972222222221797E-3</c:v>
                      </c:pt>
                      <c:pt idx="58">
                        <c:v>6.7129629629629197E-3</c:v>
                      </c:pt>
                      <c:pt idx="59">
                        <c:v>6.8287037037036598E-3</c:v>
                      </c:pt>
                      <c:pt idx="60">
                        <c:v>6.9444444444443998E-3</c:v>
                      </c:pt>
                      <c:pt idx="61">
                        <c:v>7.0601851851851399E-3</c:v>
                      </c:pt>
                      <c:pt idx="62">
                        <c:v>7.1759259259258799E-3</c:v>
                      </c:pt>
                      <c:pt idx="63">
                        <c:v>7.2916666666666199E-3</c:v>
                      </c:pt>
                      <c:pt idx="64">
                        <c:v>7.40740740740736E-3</c:v>
                      </c:pt>
                      <c:pt idx="65">
                        <c:v>7.5231481481481E-3</c:v>
                      </c:pt>
                      <c:pt idx="66">
                        <c:v>7.6388888888888401E-3</c:v>
                      </c:pt>
                      <c:pt idx="67">
                        <c:v>7.7546296296295801E-3</c:v>
                      </c:pt>
                      <c:pt idx="68">
                        <c:v>7.8703703703703193E-3</c:v>
                      </c:pt>
                      <c:pt idx="69">
                        <c:v>7.9861111111110602E-3</c:v>
                      </c:pt>
                      <c:pt idx="70">
                        <c:v>8.1018518518517994E-3</c:v>
                      </c:pt>
                      <c:pt idx="71">
                        <c:v>8.2175925925925403E-3</c:v>
                      </c:pt>
                      <c:pt idx="72">
                        <c:v>8.3333333333332794E-3</c:v>
                      </c:pt>
                      <c:pt idx="73">
                        <c:v>8.4490740740740203E-3</c:v>
                      </c:pt>
                      <c:pt idx="74">
                        <c:v>8.5648148148147595E-3</c:v>
                      </c:pt>
                      <c:pt idx="75">
                        <c:v>8.6805555555555004E-3</c:v>
                      </c:pt>
                      <c:pt idx="76">
                        <c:v>8.7962962962962396E-3</c:v>
                      </c:pt>
                      <c:pt idx="77">
                        <c:v>8.9120370370369805E-3</c:v>
                      </c:pt>
                      <c:pt idx="78">
                        <c:v>9.0277777777777197E-3</c:v>
                      </c:pt>
                      <c:pt idx="79">
                        <c:v>9.1435185185184606E-3</c:v>
                      </c:pt>
                      <c:pt idx="80">
                        <c:v>9.2592592592591998E-3</c:v>
                      </c:pt>
                      <c:pt idx="81">
                        <c:v>9.3749999999999407E-3</c:v>
                      </c:pt>
                      <c:pt idx="82">
                        <c:v>9.4907407407406903E-3</c:v>
                      </c:pt>
                      <c:pt idx="83">
                        <c:v>9.6064814814814208E-3</c:v>
                      </c:pt>
                      <c:pt idx="84">
                        <c:v>9.7222222222221703E-3</c:v>
                      </c:pt>
                      <c:pt idx="85">
                        <c:v>9.8379629629629008E-3</c:v>
                      </c:pt>
                      <c:pt idx="86">
                        <c:v>9.9537037037036504E-3</c:v>
                      </c:pt>
                      <c:pt idx="87">
                        <c:v>1.00694444444444E-2</c:v>
                      </c:pt>
                      <c:pt idx="88">
                        <c:v>1.0185185185185099E-2</c:v>
                      </c:pt>
                      <c:pt idx="89">
                        <c:v>1.0300925925925899E-2</c:v>
                      </c:pt>
                      <c:pt idx="90">
                        <c:v>1.04166666666666E-2</c:v>
                      </c:pt>
                      <c:pt idx="91">
                        <c:v>1.0532407407407299E-2</c:v>
                      </c:pt>
                      <c:pt idx="92">
                        <c:v>1.0648148148148099E-2</c:v>
                      </c:pt>
                      <c:pt idx="93">
                        <c:v>1.07638888888888E-2</c:v>
                      </c:pt>
                      <c:pt idx="94">
                        <c:v>1.08796296296296E-2</c:v>
                      </c:pt>
                      <c:pt idx="95">
                        <c:v>1.09953703703703E-2</c:v>
                      </c:pt>
                      <c:pt idx="96">
                        <c:v>1.1111111111111001E-2</c:v>
                      </c:pt>
                      <c:pt idx="97">
                        <c:v>1.12268518518518E-2</c:v>
                      </c:pt>
                      <c:pt idx="98">
                        <c:v>1.13425925925925E-2</c:v>
                      </c:pt>
                      <c:pt idx="99">
                        <c:v>1.14583333333333E-2</c:v>
                      </c:pt>
                      <c:pt idx="100">
                        <c:v>1.1574074074074001E-2</c:v>
                      </c:pt>
                      <c:pt idx="101">
                        <c:v>1.16898148148147E-2</c:v>
                      </c:pt>
                      <c:pt idx="102">
                        <c:v>1.18055555555555E-2</c:v>
                      </c:pt>
                      <c:pt idx="103">
                        <c:v>1.1921296296296201E-2</c:v>
                      </c:pt>
                      <c:pt idx="104">
                        <c:v>1.2037037037037001E-2</c:v>
                      </c:pt>
                      <c:pt idx="105">
                        <c:v>1.21527777777777E-2</c:v>
                      </c:pt>
                      <c:pt idx="106">
                        <c:v>1.2268518518518399E-2</c:v>
                      </c:pt>
                      <c:pt idx="107">
                        <c:v>1.2384259259259201E-2</c:v>
                      </c:pt>
                      <c:pt idx="108">
                        <c:v>1.24999999999999E-2</c:v>
                      </c:pt>
                      <c:pt idx="109">
                        <c:v>1.26157407407407E-2</c:v>
                      </c:pt>
                      <c:pt idx="110">
                        <c:v>1.2731481481481399E-2</c:v>
                      </c:pt>
                      <c:pt idx="111">
                        <c:v>1.28472222222221E-2</c:v>
                      </c:pt>
                      <c:pt idx="112">
                        <c:v>1.29629629629629E-2</c:v>
                      </c:pt>
                      <c:pt idx="113">
                        <c:v>1.3078703703703599E-2</c:v>
                      </c:pt>
                      <c:pt idx="114">
                        <c:v>1.3194444444444399E-2</c:v>
                      </c:pt>
                      <c:pt idx="115">
                        <c:v>1.33101851851851E-2</c:v>
                      </c:pt>
                      <c:pt idx="116">
                        <c:v>1.34259259259258E-2</c:v>
                      </c:pt>
                      <c:pt idx="117">
                        <c:v>1.3541666666666599E-2</c:v>
                      </c:pt>
                      <c:pt idx="118">
                        <c:v>1.36574074074073E-2</c:v>
                      </c:pt>
                      <c:pt idx="119">
                        <c:v>1.37731481481481E-2</c:v>
                      </c:pt>
                      <c:pt idx="120">
                        <c:v>1.38888888888888E-2</c:v>
                      </c:pt>
                      <c:pt idx="121">
                        <c:v>1.4004629629629501E-2</c:v>
                      </c:pt>
                      <c:pt idx="122">
                        <c:v>1.4120370370370301E-2</c:v>
                      </c:pt>
                      <c:pt idx="123">
                        <c:v>1.4236111111111E-2</c:v>
                      </c:pt>
                      <c:pt idx="124">
                        <c:v>1.43518518518518E-2</c:v>
                      </c:pt>
                      <c:pt idx="125">
                        <c:v>1.4467592592592501E-2</c:v>
                      </c:pt>
                      <c:pt idx="126">
                        <c:v>1.45833333333332E-2</c:v>
                      </c:pt>
                      <c:pt idx="127">
                        <c:v>1.4699074074074E-2</c:v>
                      </c:pt>
                      <c:pt idx="128">
                        <c:v>1.4814814814814699E-2</c:v>
                      </c:pt>
                      <c:pt idx="129">
                        <c:v>1.4930555555555501E-2</c:v>
                      </c:pt>
                      <c:pt idx="130">
                        <c:v>1.50462962962962E-2</c:v>
                      </c:pt>
                      <c:pt idx="131">
                        <c:v>1.5162037037036899E-2</c:v>
                      </c:pt>
                      <c:pt idx="132">
                        <c:v>1.5277777777777699E-2</c:v>
                      </c:pt>
                      <c:pt idx="133">
                        <c:v>1.53935185185184E-2</c:v>
                      </c:pt>
                      <c:pt idx="134">
                        <c:v>1.55092592592592E-2</c:v>
                      </c:pt>
                      <c:pt idx="135">
                        <c:v>1.5624999999999899E-2</c:v>
                      </c:pt>
                      <c:pt idx="136">
                        <c:v>1.57407407407406E-2</c:v>
                      </c:pt>
                      <c:pt idx="137">
                        <c:v>1.5856481481481399E-2</c:v>
                      </c:pt>
                      <c:pt idx="138">
                        <c:v>1.59722222222221E-2</c:v>
                      </c:pt>
                      <c:pt idx="139">
                        <c:v>1.6087962962962901E-2</c:v>
                      </c:pt>
                      <c:pt idx="140">
                        <c:v>1.6203703703703599E-2</c:v>
                      </c:pt>
                      <c:pt idx="141">
                        <c:v>1.63194444444443E-2</c:v>
                      </c:pt>
                      <c:pt idx="142">
                        <c:v>1.6435185185185101E-2</c:v>
                      </c:pt>
                      <c:pt idx="143">
                        <c:v>1.6550925925925799E-2</c:v>
                      </c:pt>
                      <c:pt idx="144">
                        <c:v>1.6666666666666601E-2</c:v>
                      </c:pt>
                      <c:pt idx="145">
                        <c:v>1.6782407407407302E-2</c:v>
                      </c:pt>
                      <c:pt idx="146">
                        <c:v>1.6898148148147999E-2</c:v>
                      </c:pt>
                      <c:pt idx="147">
                        <c:v>1.7013888888888801E-2</c:v>
                      </c:pt>
                      <c:pt idx="148">
                        <c:v>1.7129629629629502E-2</c:v>
                      </c:pt>
                      <c:pt idx="149">
                        <c:v>1.72453703703703E-2</c:v>
                      </c:pt>
                      <c:pt idx="150">
                        <c:v>1.7361111111111001E-2</c:v>
                      </c:pt>
                      <c:pt idx="151">
                        <c:v>1.7476851851851698E-2</c:v>
                      </c:pt>
                      <c:pt idx="152">
                        <c:v>1.75925925925925E-2</c:v>
                      </c:pt>
                      <c:pt idx="153">
                        <c:v>1.7708333333333201E-2</c:v>
                      </c:pt>
                      <c:pt idx="154">
                        <c:v>1.7824074074073999E-2</c:v>
                      </c:pt>
                      <c:pt idx="155">
                        <c:v>1.79398148148147E-2</c:v>
                      </c:pt>
                      <c:pt idx="156">
                        <c:v>1.8055555555555401E-2</c:v>
                      </c:pt>
                      <c:pt idx="157">
                        <c:v>1.8171296296296199E-2</c:v>
                      </c:pt>
                      <c:pt idx="158">
                        <c:v>1.82870370370369E-2</c:v>
                      </c:pt>
                      <c:pt idx="159">
                        <c:v>1.8402777777777699E-2</c:v>
                      </c:pt>
                      <c:pt idx="160">
                        <c:v>1.85185185185184E-2</c:v>
                      </c:pt>
                      <c:pt idx="161">
                        <c:v>1.8634259259259101E-2</c:v>
                      </c:pt>
                      <c:pt idx="162">
                        <c:v>1.8749999999999899E-2</c:v>
                      </c:pt>
                      <c:pt idx="163">
                        <c:v>1.88657407407406E-2</c:v>
                      </c:pt>
                      <c:pt idx="164">
                        <c:v>1.8981481481481401E-2</c:v>
                      </c:pt>
                      <c:pt idx="165">
                        <c:v>1.9097222222222099E-2</c:v>
                      </c:pt>
                      <c:pt idx="166">
                        <c:v>1.92129629629628E-2</c:v>
                      </c:pt>
                      <c:pt idx="167">
                        <c:v>1.9328703703703601E-2</c:v>
                      </c:pt>
                      <c:pt idx="168">
                        <c:v>1.9444444444444299E-2</c:v>
                      </c:pt>
                      <c:pt idx="169">
                        <c:v>1.9560185185185101E-2</c:v>
                      </c:pt>
                      <c:pt idx="170">
                        <c:v>1.9675925925925802E-2</c:v>
                      </c:pt>
                      <c:pt idx="171">
                        <c:v>1.9791666666666499E-2</c:v>
                      </c:pt>
                      <c:pt idx="172">
                        <c:v>1.9907407407407301E-2</c:v>
                      </c:pt>
                      <c:pt idx="173">
                        <c:v>2.0023148148147998E-2</c:v>
                      </c:pt>
                      <c:pt idx="174">
                        <c:v>2.01388888888888E-2</c:v>
                      </c:pt>
                      <c:pt idx="175">
                        <c:v>2.0254629629629501E-2</c:v>
                      </c:pt>
                      <c:pt idx="176">
                        <c:v>2.0370370370370199E-2</c:v>
                      </c:pt>
                      <c:pt idx="177">
                        <c:v>2.0486111111111E-2</c:v>
                      </c:pt>
                      <c:pt idx="178">
                        <c:v>2.0601851851851701E-2</c:v>
                      </c:pt>
                      <c:pt idx="179">
                        <c:v>2.0717592592592499E-2</c:v>
                      </c:pt>
                      <c:pt idx="180">
                        <c:v>2.08333333333332E-2</c:v>
                      </c:pt>
                      <c:pt idx="181">
                        <c:v>2.0949074074073901E-2</c:v>
                      </c:pt>
                      <c:pt idx="182">
                        <c:v>2.10648148148147E-2</c:v>
                      </c:pt>
                      <c:pt idx="183">
                        <c:v>2.1180555555555401E-2</c:v>
                      </c:pt>
                      <c:pt idx="184">
                        <c:v>2.1296296296296199E-2</c:v>
                      </c:pt>
                      <c:pt idx="185">
                        <c:v>2.14120370370369E-2</c:v>
                      </c:pt>
                      <c:pt idx="186">
                        <c:v>2.1527777777777601E-2</c:v>
                      </c:pt>
                      <c:pt idx="187">
                        <c:v>2.1643518518518399E-2</c:v>
                      </c:pt>
                      <c:pt idx="188">
                        <c:v>2.17592592592591E-2</c:v>
                      </c:pt>
                      <c:pt idx="189">
                        <c:v>2.1874999999999901E-2</c:v>
                      </c:pt>
                      <c:pt idx="190">
                        <c:v>2.1990740740740599E-2</c:v>
                      </c:pt>
                      <c:pt idx="191">
                        <c:v>2.21064814814813E-2</c:v>
                      </c:pt>
                      <c:pt idx="192">
                        <c:v>2.2222222222222102E-2</c:v>
                      </c:pt>
                      <c:pt idx="193">
                        <c:v>2.2337962962962799E-2</c:v>
                      </c:pt>
                      <c:pt idx="194">
                        <c:v>2.2453703703703601E-2</c:v>
                      </c:pt>
                      <c:pt idx="195">
                        <c:v>2.2569444444444298E-2</c:v>
                      </c:pt>
                      <c:pt idx="196">
                        <c:v>2.2685185185184999E-2</c:v>
                      </c:pt>
                      <c:pt idx="197">
                        <c:v>2.2800925925925801E-2</c:v>
                      </c:pt>
                      <c:pt idx="198">
                        <c:v>2.2916666666666499E-2</c:v>
                      </c:pt>
                      <c:pt idx="199">
                        <c:v>2.30324074074073E-2</c:v>
                      </c:pt>
                      <c:pt idx="200">
                        <c:v>2.3148148148148001E-2</c:v>
                      </c:pt>
                      <c:pt idx="201">
                        <c:v>2.3263888888888699E-2</c:v>
                      </c:pt>
                      <c:pt idx="202">
                        <c:v>2.33796296296295E-2</c:v>
                      </c:pt>
                      <c:pt idx="203">
                        <c:v>2.3495370370370201E-2</c:v>
                      </c:pt>
                      <c:pt idx="204">
                        <c:v>2.3611111111110999E-2</c:v>
                      </c:pt>
                      <c:pt idx="205">
                        <c:v>2.37268518518517E-2</c:v>
                      </c:pt>
                      <c:pt idx="206">
                        <c:v>2.3842592592592401E-2</c:v>
                      </c:pt>
                      <c:pt idx="207">
                        <c:v>2.39583333333332E-2</c:v>
                      </c:pt>
                      <c:pt idx="208">
                        <c:v>2.4074074074073901E-2</c:v>
                      </c:pt>
                      <c:pt idx="209">
                        <c:v>2.4189814814814699E-2</c:v>
                      </c:pt>
                      <c:pt idx="210">
                        <c:v>2.43055555555554E-2</c:v>
                      </c:pt>
                      <c:pt idx="211">
                        <c:v>2.4421296296296201E-2</c:v>
                      </c:pt>
                      <c:pt idx="212">
                        <c:v>2.4537037037036899E-2</c:v>
                      </c:pt>
                      <c:pt idx="213">
                        <c:v>2.46527777777776E-2</c:v>
                      </c:pt>
                      <c:pt idx="214">
                        <c:v>2.4768518518518402E-2</c:v>
                      </c:pt>
                      <c:pt idx="215">
                        <c:v>2.4884259259259099E-2</c:v>
                      </c:pt>
                      <c:pt idx="216">
                        <c:v>2.49999999999998E-2</c:v>
                      </c:pt>
                      <c:pt idx="217">
                        <c:v>2.5115740740740598E-2</c:v>
                      </c:pt>
                      <c:pt idx="218">
                        <c:v>2.5231481481481299E-2</c:v>
                      </c:pt>
                      <c:pt idx="219">
                        <c:v>2.5347222222222101E-2</c:v>
                      </c:pt>
                      <c:pt idx="220">
                        <c:v>2.5462962962962798E-2</c:v>
                      </c:pt>
                      <c:pt idx="221">
                        <c:v>2.5578703703703499E-2</c:v>
                      </c:pt>
                      <c:pt idx="222">
                        <c:v>2.5694444444444301E-2</c:v>
                      </c:pt>
                      <c:pt idx="223">
                        <c:v>2.5810185185184999E-2</c:v>
                      </c:pt>
                      <c:pt idx="224">
                        <c:v>2.59259259259258E-2</c:v>
                      </c:pt>
                      <c:pt idx="225">
                        <c:v>2.6041666666666501E-2</c:v>
                      </c:pt>
                      <c:pt idx="226">
                        <c:v>2.6157407407407199E-2</c:v>
                      </c:pt>
                      <c:pt idx="227">
                        <c:v>2.6273148148148E-2</c:v>
                      </c:pt>
                      <c:pt idx="228">
                        <c:v>2.6388888888888701E-2</c:v>
                      </c:pt>
                      <c:pt idx="229">
                        <c:v>2.65046296296295E-2</c:v>
                      </c:pt>
                      <c:pt idx="230">
                        <c:v>2.6620370370370201E-2</c:v>
                      </c:pt>
                      <c:pt idx="231">
                        <c:v>2.6736111111110902E-2</c:v>
                      </c:pt>
                      <c:pt idx="232">
                        <c:v>2.68518518518517E-2</c:v>
                      </c:pt>
                      <c:pt idx="233">
                        <c:v>2.6967592592592401E-2</c:v>
                      </c:pt>
                      <c:pt idx="234">
                        <c:v>2.7083333333333199E-2</c:v>
                      </c:pt>
                      <c:pt idx="235">
                        <c:v>2.71990740740739E-2</c:v>
                      </c:pt>
                      <c:pt idx="236">
                        <c:v>2.7314814814814702E-2</c:v>
                      </c:pt>
                      <c:pt idx="237">
                        <c:v>2.7430555555555399E-2</c:v>
                      </c:pt>
                      <c:pt idx="238">
                        <c:v>2.75462962962961E-2</c:v>
                      </c:pt>
                      <c:pt idx="239">
                        <c:v>2.7662037037036898E-2</c:v>
                      </c:pt>
                      <c:pt idx="240">
                        <c:v>2.7777777777777599E-2</c:v>
                      </c:pt>
                      <c:pt idx="241">
                        <c:v>2.78935185185183E-2</c:v>
                      </c:pt>
                      <c:pt idx="242">
                        <c:v>2.8009259259259098E-2</c:v>
                      </c:pt>
                      <c:pt idx="243">
                        <c:v>2.8124999999999799E-2</c:v>
                      </c:pt>
                      <c:pt idx="244">
                        <c:v>2.8240740740740601E-2</c:v>
                      </c:pt>
                      <c:pt idx="245">
                        <c:v>2.8356481481481299E-2</c:v>
                      </c:pt>
                      <c:pt idx="246">
                        <c:v>2.8472222222222E-2</c:v>
                      </c:pt>
                      <c:pt idx="247">
                        <c:v>2.8587962962962801E-2</c:v>
                      </c:pt>
                      <c:pt idx="248">
                        <c:v>2.8703703703703499E-2</c:v>
                      </c:pt>
                      <c:pt idx="249">
                        <c:v>2.88194444444443E-2</c:v>
                      </c:pt>
                      <c:pt idx="250">
                        <c:v>2.8935185185185001E-2</c:v>
                      </c:pt>
                      <c:pt idx="251">
                        <c:v>2.90509259259258E-2</c:v>
                      </c:pt>
                      <c:pt idx="252">
                        <c:v>2.9166666666666501E-2</c:v>
                      </c:pt>
                      <c:pt idx="253">
                        <c:v>2.9282407407407202E-2</c:v>
                      </c:pt>
                      <c:pt idx="254">
                        <c:v>2.9398148148148E-2</c:v>
                      </c:pt>
                      <c:pt idx="255">
                        <c:v>2.9513888888888701E-2</c:v>
                      </c:pt>
                      <c:pt idx="256">
                        <c:v>2.9629629629629499E-2</c:v>
                      </c:pt>
                      <c:pt idx="257">
                        <c:v>2.97453703703702E-2</c:v>
                      </c:pt>
                      <c:pt idx="258">
                        <c:v>2.9861111111110901E-2</c:v>
                      </c:pt>
                      <c:pt idx="259">
                        <c:v>2.9976851851851699E-2</c:v>
                      </c:pt>
                      <c:pt idx="260">
                        <c:v>3.00925925925924E-2</c:v>
                      </c:pt>
                      <c:pt idx="261">
                        <c:v>3.0208333333333202E-2</c:v>
                      </c:pt>
                      <c:pt idx="262">
                        <c:v>3.0324074074073899E-2</c:v>
                      </c:pt>
                      <c:pt idx="263">
                        <c:v>3.04398148148146E-2</c:v>
                      </c:pt>
                      <c:pt idx="264">
                        <c:v>3.0555555555555398E-2</c:v>
                      </c:pt>
                      <c:pt idx="265">
                        <c:v>3.0671296296296099E-2</c:v>
                      </c:pt>
                      <c:pt idx="266">
                        <c:v>3.07870370370368E-2</c:v>
                      </c:pt>
                      <c:pt idx="267">
                        <c:v>3.0902777777777599E-2</c:v>
                      </c:pt>
                      <c:pt idx="268">
                        <c:v>3.10185185185183E-2</c:v>
                      </c:pt>
                      <c:pt idx="269">
                        <c:v>3.1134259259259101E-2</c:v>
                      </c:pt>
                      <c:pt idx="270">
                        <c:v>3.1249999999999799E-2</c:v>
                      </c:pt>
                      <c:pt idx="271">
                        <c:v>3.13657407407405E-2</c:v>
                      </c:pt>
                      <c:pt idx="272">
                        <c:v>3.1481481481481298E-2</c:v>
                      </c:pt>
                      <c:pt idx="273">
                        <c:v>3.1597222222221999E-2</c:v>
                      </c:pt>
                      <c:pt idx="274">
                        <c:v>3.1712962962962797E-2</c:v>
                      </c:pt>
                      <c:pt idx="275">
                        <c:v>3.1828703703703498E-2</c:v>
                      </c:pt>
                      <c:pt idx="276">
                        <c:v>3.1944444444444199E-2</c:v>
                      </c:pt>
                      <c:pt idx="277">
                        <c:v>3.2060185185184997E-2</c:v>
                      </c:pt>
                      <c:pt idx="278">
                        <c:v>3.2175925925925698E-2</c:v>
                      </c:pt>
                      <c:pt idx="279">
                        <c:v>3.2291666666666503E-2</c:v>
                      </c:pt>
                      <c:pt idx="280">
                        <c:v>3.2407407407407197E-2</c:v>
                      </c:pt>
                      <c:pt idx="281">
                        <c:v>3.2523148148147898E-2</c:v>
                      </c:pt>
                      <c:pt idx="282">
                        <c:v>3.2638888888888697E-2</c:v>
                      </c:pt>
                      <c:pt idx="283">
                        <c:v>3.2754629629629398E-2</c:v>
                      </c:pt>
                      <c:pt idx="284">
                        <c:v>3.2870370370370203E-2</c:v>
                      </c:pt>
                      <c:pt idx="285">
                        <c:v>3.2986111111110897E-2</c:v>
                      </c:pt>
                      <c:pt idx="286">
                        <c:v>3.3101851851851702E-2</c:v>
                      </c:pt>
                      <c:pt idx="287">
                        <c:v>3.3217592592592403E-2</c:v>
                      </c:pt>
                      <c:pt idx="288">
                        <c:v>3.3333333333333097E-2</c:v>
                      </c:pt>
                      <c:pt idx="289">
                        <c:v>3.3449074074073902E-2</c:v>
                      </c:pt>
                      <c:pt idx="290">
                        <c:v>3.3564814814814603E-2</c:v>
                      </c:pt>
                      <c:pt idx="291">
                        <c:v>3.3680555555555401E-2</c:v>
                      </c:pt>
                      <c:pt idx="292">
                        <c:v>3.3796296296296102E-2</c:v>
                      </c:pt>
                      <c:pt idx="293">
                        <c:v>3.3912037037036803E-2</c:v>
                      </c:pt>
                      <c:pt idx="294">
                        <c:v>3.4027777777777601E-2</c:v>
                      </c:pt>
                      <c:pt idx="295">
                        <c:v>3.4143518518518302E-2</c:v>
                      </c:pt>
                      <c:pt idx="296">
                        <c:v>3.4259259259259101E-2</c:v>
                      </c:pt>
                      <c:pt idx="297">
                        <c:v>3.4374999999999802E-2</c:v>
                      </c:pt>
                      <c:pt idx="298">
                        <c:v>3.4490740740740503E-2</c:v>
                      </c:pt>
                      <c:pt idx="299">
                        <c:v>3.4606481481481301E-2</c:v>
                      </c:pt>
                      <c:pt idx="300">
                        <c:v>3.4722222222222002E-2</c:v>
                      </c:pt>
                      <c:pt idx="301">
                        <c:v>3.48379629629628E-2</c:v>
                      </c:pt>
                      <c:pt idx="302">
                        <c:v>3.4953703703703501E-2</c:v>
                      </c:pt>
                      <c:pt idx="303">
                        <c:v>3.5069444444444202E-2</c:v>
                      </c:pt>
                      <c:pt idx="304">
                        <c:v>3.5185185185185E-2</c:v>
                      </c:pt>
                      <c:pt idx="305">
                        <c:v>3.5300925925925701E-2</c:v>
                      </c:pt>
                      <c:pt idx="306">
                        <c:v>3.5416666666666499E-2</c:v>
                      </c:pt>
                      <c:pt idx="307">
                        <c:v>3.55324074074072E-2</c:v>
                      </c:pt>
                      <c:pt idx="308">
                        <c:v>3.5648148148147901E-2</c:v>
                      </c:pt>
                      <c:pt idx="309">
                        <c:v>3.5763888888888699E-2</c:v>
                      </c:pt>
                      <c:pt idx="310">
                        <c:v>3.58796296296294E-2</c:v>
                      </c:pt>
                      <c:pt idx="311">
                        <c:v>3.5995370370370199E-2</c:v>
                      </c:pt>
                      <c:pt idx="312">
                        <c:v>3.61111111111109E-2</c:v>
                      </c:pt>
                      <c:pt idx="313">
                        <c:v>3.6226851851851601E-2</c:v>
                      </c:pt>
                      <c:pt idx="314">
                        <c:v>3.6342592592592399E-2</c:v>
                      </c:pt>
                      <c:pt idx="315">
                        <c:v>3.64583333333331E-2</c:v>
                      </c:pt>
                      <c:pt idx="316">
                        <c:v>3.6574074074073801E-2</c:v>
                      </c:pt>
                      <c:pt idx="317">
                        <c:v>3.6689814814814599E-2</c:v>
                      </c:pt>
                      <c:pt idx="318">
                        <c:v>3.68055555555553E-2</c:v>
                      </c:pt>
                      <c:pt idx="319">
                        <c:v>3.6921296296296098E-2</c:v>
                      </c:pt>
                      <c:pt idx="320">
                        <c:v>3.7037037037036799E-2</c:v>
                      </c:pt>
                      <c:pt idx="321">
                        <c:v>3.7152777777777597E-2</c:v>
                      </c:pt>
                      <c:pt idx="322">
                        <c:v>3.7268518518518298E-2</c:v>
                      </c:pt>
                      <c:pt idx="323">
                        <c:v>3.7384259259258999E-2</c:v>
                      </c:pt>
                      <c:pt idx="324">
                        <c:v>3.7499999999999797E-2</c:v>
                      </c:pt>
                      <c:pt idx="325">
                        <c:v>3.7615740740740498E-2</c:v>
                      </c:pt>
                      <c:pt idx="326">
                        <c:v>3.7731481481481297E-2</c:v>
                      </c:pt>
                      <c:pt idx="327">
                        <c:v>3.7847222222221998E-2</c:v>
                      </c:pt>
                      <c:pt idx="328">
                        <c:v>3.7962962962962699E-2</c:v>
                      </c:pt>
                      <c:pt idx="329">
                        <c:v>3.8078703703703497E-2</c:v>
                      </c:pt>
                      <c:pt idx="330">
                        <c:v>3.8194444444444198E-2</c:v>
                      </c:pt>
                      <c:pt idx="331">
                        <c:v>3.8310185185185003E-2</c:v>
                      </c:pt>
                      <c:pt idx="332">
                        <c:v>3.8425925925925697E-2</c:v>
                      </c:pt>
                      <c:pt idx="333">
                        <c:v>3.8541666666666398E-2</c:v>
                      </c:pt>
                      <c:pt idx="334">
                        <c:v>3.8657407407407203E-2</c:v>
                      </c:pt>
                      <c:pt idx="335">
                        <c:v>3.8773148148147897E-2</c:v>
                      </c:pt>
                      <c:pt idx="336">
                        <c:v>3.8888888888888702E-2</c:v>
                      </c:pt>
                      <c:pt idx="337">
                        <c:v>3.9004629629629403E-2</c:v>
                      </c:pt>
                      <c:pt idx="338">
                        <c:v>3.9120370370370097E-2</c:v>
                      </c:pt>
                      <c:pt idx="339">
                        <c:v>3.9236111111110902E-2</c:v>
                      </c:pt>
                      <c:pt idx="340">
                        <c:v>3.9351851851851603E-2</c:v>
                      </c:pt>
                      <c:pt idx="341">
                        <c:v>3.9467592592592401E-2</c:v>
                      </c:pt>
                      <c:pt idx="342">
                        <c:v>3.9583333333333102E-2</c:v>
                      </c:pt>
                      <c:pt idx="343">
                        <c:v>3.9699074074073797E-2</c:v>
                      </c:pt>
                      <c:pt idx="344">
                        <c:v>3.9814814814814602E-2</c:v>
                      </c:pt>
                      <c:pt idx="345">
                        <c:v>3.9930555555555303E-2</c:v>
                      </c:pt>
                      <c:pt idx="346">
                        <c:v>4.0046296296296101E-2</c:v>
                      </c:pt>
                      <c:pt idx="347">
                        <c:v>4.0162037037036802E-2</c:v>
                      </c:pt>
                      <c:pt idx="348">
                        <c:v>4.0277777777777503E-2</c:v>
                      </c:pt>
                      <c:pt idx="349">
                        <c:v>4.0393518518518301E-2</c:v>
                      </c:pt>
                      <c:pt idx="350">
                        <c:v>4.0509259259259002E-2</c:v>
                      </c:pt>
                      <c:pt idx="351">
                        <c:v>4.06249999999998E-2</c:v>
                      </c:pt>
                      <c:pt idx="352">
                        <c:v>4.0740740740740501E-2</c:v>
                      </c:pt>
                      <c:pt idx="353">
                        <c:v>4.0856481481481202E-2</c:v>
                      </c:pt>
                      <c:pt idx="354">
                        <c:v>4.0972222222222E-2</c:v>
                      </c:pt>
                      <c:pt idx="355">
                        <c:v>4.1087962962962701E-2</c:v>
                      </c:pt>
                      <c:pt idx="356">
                        <c:v>4.1203703703703499E-2</c:v>
                      </c:pt>
                      <c:pt idx="357">
                        <c:v>4.1319444444444201E-2</c:v>
                      </c:pt>
                      <c:pt idx="358">
                        <c:v>4.1435185185184902E-2</c:v>
                      </c:pt>
                      <c:pt idx="359">
                        <c:v>4.15509259259257E-2</c:v>
                      </c:pt>
                      <c:pt idx="360">
                        <c:v>4.1666666666666401E-2</c:v>
                      </c:pt>
                      <c:pt idx="361">
                        <c:v>4.1782407407404902E-2</c:v>
                      </c:pt>
                      <c:pt idx="362">
                        <c:v>4.1898148148145603E-2</c:v>
                      </c:pt>
                      <c:pt idx="363">
                        <c:v>4.2013888888886297E-2</c:v>
                      </c:pt>
                      <c:pt idx="364">
                        <c:v>4.2129629629626998E-2</c:v>
                      </c:pt>
                      <c:pt idx="365">
                        <c:v>4.2245370370367699E-2</c:v>
                      </c:pt>
                      <c:pt idx="366">
                        <c:v>4.23611111111084E-2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'[1]Sloupec V6 (09-19-B)'!$P$5:$P$396</c15:sqref>
                        </c15:formulaRef>
                      </c:ext>
                    </c:extLst>
                    <c:numCache>
                      <c:formatCode>General</c:formatCode>
                      <c:ptCount val="368"/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673A-42DF-8768-36A9DCFD27E3}"/>
                  </c:ext>
                </c:extLst>
              </c15:ser>
            </c15:filteredScatterSeries>
            <c15:filteredScatte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'[TC_UCEEB_2022_09_19_B.xlsx]Sloupec V6 (09-19-B)'!$Q$4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12700">
                    <a:solidFill>
                      <a:srgbClr val="00B050"/>
                    </a:solidFill>
                    <a:prstDash val="solid"/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'[1]Sloupec V6 (09-19-B)'!$B$5:$B$396</c15:sqref>
                        </c15:formulaRef>
                      </c:ext>
                    </c:extLst>
                    <c:numCache>
                      <c:formatCode>[$-F400]h:mm:ss\ AM/PM</c:formatCode>
                      <c:ptCount val="368"/>
                      <c:pt idx="0">
                        <c:v>0</c:v>
                      </c:pt>
                      <c:pt idx="1">
                        <c:v>1.1574074074074073E-4</c:v>
                      </c:pt>
                      <c:pt idx="2">
                        <c:v>2.31481481481481E-4</c:v>
                      </c:pt>
                      <c:pt idx="3">
                        <c:v>3.4722222222222202E-4</c:v>
                      </c:pt>
                      <c:pt idx="4">
                        <c:v>4.6296296296296298E-4</c:v>
                      </c:pt>
                      <c:pt idx="5">
                        <c:v>5.78703703703704E-4</c:v>
                      </c:pt>
                      <c:pt idx="6">
                        <c:v>6.9444444444444404E-4</c:v>
                      </c:pt>
                      <c:pt idx="7">
                        <c:v>8.1018518518518505E-4</c:v>
                      </c:pt>
                      <c:pt idx="8">
                        <c:v>9.2592592592592596E-4</c:v>
                      </c:pt>
                      <c:pt idx="9">
                        <c:v>1.0416666666666699E-3</c:v>
                      </c:pt>
                      <c:pt idx="10">
                        <c:v>1.1574074074074099E-3</c:v>
                      </c:pt>
                      <c:pt idx="11">
                        <c:v>1.27314814814815E-3</c:v>
                      </c:pt>
                      <c:pt idx="12">
                        <c:v>1.38888888888889E-3</c:v>
                      </c:pt>
                      <c:pt idx="13">
                        <c:v>1.5046296296296301E-3</c:v>
                      </c:pt>
                      <c:pt idx="14">
                        <c:v>1.6203703703703701E-3</c:v>
                      </c:pt>
                      <c:pt idx="15">
                        <c:v>1.7361111111111099E-3</c:v>
                      </c:pt>
                      <c:pt idx="16">
                        <c:v>1.85185185185184E-3</c:v>
                      </c:pt>
                      <c:pt idx="17">
                        <c:v>1.9675925925925798E-3</c:v>
                      </c:pt>
                      <c:pt idx="18">
                        <c:v>2.0833333333333199E-3</c:v>
                      </c:pt>
                      <c:pt idx="19">
                        <c:v>2.1990740740740599E-3</c:v>
                      </c:pt>
                      <c:pt idx="20">
                        <c:v>2.3148148148147999E-3</c:v>
                      </c:pt>
                      <c:pt idx="21">
                        <c:v>2.43055555555554E-3</c:v>
                      </c:pt>
                      <c:pt idx="22">
                        <c:v>2.54629629629628E-3</c:v>
                      </c:pt>
                      <c:pt idx="23">
                        <c:v>2.6620370370370201E-3</c:v>
                      </c:pt>
                      <c:pt idx="24">
                        <c:v>2.7777777777777601E-3</c:v>
                      </c:pt>
                      <c:pt idx="25">
                        <c:v>2.8935185185185001E-3</c:v>
                      </c:pt>
                      <c:pt idx="26">
                        <c:v>3.0092592592592402E-3</c:v>
                      </c:pt>
                      <c:pt idx="27">
                        <c:v>3.1249999999999798E-3</c:v>
                      </c:pt>
                      <c:pt idx="28">
                        <c:v>3.2407407407407198E-3</c:v>
                      </c:pt>
                      <c:pt idx="29">
                        <c:v>3.3564814814814599E-3</c:v>
                      </c:pt>
                      <c:pt idx="30">
                        <c:v>3.4722222222221999E-3</c:v>
                      </c:pt>
                      <c:pt idx="31">
                        <c:v>3.58796296296294E-3</c:v>
                      </c:pt>
                      <c:pt idx="32">
                        <c:v>3.70370370370368E-3</c:v>
                      </c:pt>
                      <c:pt idx="33">
                        <c:v>3.81944444444442E-3</c:v>
                      </c:pt>
                      <c:pt idx="34">
                        <c:v>3.9351851851851596E-3</c:v>
                      </c:pt>
                      <c:pt idx="35">
                        <c:v>4.0509259259258997E-3</c:v>
                      </c:pt>
                      <c:pt idx="36">
                        <c:v>4.1666666666666397E-3</c:v>
                      </c:pt>
                      <c:pt idx="37">
                        <c:v>4.2824074074073798E-3</c:v>
                      </c:pt>
                      <c:pt idx="38">
                        <c:v>4.3981481481481198E-3</c:v>
                      </c:pt>
                      <c:pt idx="39">
                        <c:v>4.5138888888888598E-3</c:v>
                      </c:pt>
                      <c:pt idx="40">
                        <c:v>4.6296296296295999E-3</c:v>
                      </c:pt>
                      <c:pt idx="41">
                        <c:v>4.7453703703703399E-3</c:v>
                      </c:pt>
                      <c:pt idx="42">
                        <c:v>4.86111111111108E-3</c:v>
                      </c:pt>
                      <c:pt idx="43">
                        <c:v>4.97685185185182E-3</c:v>
                      </c:pt>
                      <c:pt idx="44">
                        <c:v>5.09259259259256E-3</c:v>
                      </c:pt>
                      <c:pt idx="45">
                        <c:v>5.2083333333333001E-3</c:v>
                      </c:pt>
                      <c:pt idx="46">
                        <c:v>5.3240740740740401E-3</c:v>
                      </c:pt>
                      <c:pt idx="47">
                        <c:v>5.4398148148147802E-3</c:v>
                      </c:pt>
                      <c:pt idx="48">
                        <c:v>5.5555555555555202E-3</c:v>
                      </c:pt>
                      <c:pt idx="49">
                        <c:v>5.6712962962962602E-3</c:v>
                      </c:pt>
                      <c:pt idx="50">
                        <c:v>5.7870370370370003E-3</c:v>
                      </c:pt>
                      <c:pt idx="51">
                        <c:v>5.9027777777777403E-3</c:v>
                      </c:pt>
                      <c:pt idx="52">
                        <c:v>6.0185185185184804E-3</c:v>
                      </c:pt>
                      <c:pt idx="53">
                        <c:v>6.1342592592592204E-3</c:v>
                      </c:pt>
                      <c:pt idx="54">
                        <c:v>6.2499999999999596E-3</c:v>
                      </c:pt>
                      <c:pt idx="55">
                        <c:v>6.3657407407406996E-3</c:v>
                      </c:pt>
                      <c:pt idx="56">
                        <c:v>6.4814814814814397E-3</c:v>
                      </c:pt>
                      <c:pt idx="57">
                        <c:v>6.5972222222221797E-3</c:v>
                      </c:pt>
                      <c:pt idx="58">
                        <c:v>6.7129629629629197E-3</c:v>
                      </c:pt>
                      <c:pt idx="59">
                        <c:v>6.8287037037036598E-3</c:v>
                      </c:pt>
                      <c:pt idx="60">
                        <c:v>6.9444444444443998E-3</c:v>
                      </c:pt>
                      <c:pt idx="61">
                        <c:v>7.0601851851851399E-3</c:v>
                      </c:pt>
                      <c:pt idx="62">
                        <c:v>7.1759259259258799E-3</c:v>
                      </c:pt>
                      <c:pt idx="63">
                        <c:v>7.2916666666666199E-3</c:v>
                      </c:pt>
                      <c:pt idx="64">
                        <c:v>7.40740740740736E-3</c:v>
                      </c:pt>
                      <c:pt idx="65">
                        <c:v>7.5231481481481E-3</c:v>
                      </c:pt>
                      <c:pt idx="66">
                        <c:v>7.6388888888888401E-3</c:v>
                      </c:pt>
                      <c:pt idx="67">
                        <c:v>7.7546296296295801E-3</c:v>
                      </c:pt>
                      <c:pt idx="68">
                        <c:v>7.8703703703703193E-3</c:v>
                      </c:pt>
                      <c:pt idx="69">
                        <c:v>7.9861111111110602E-3</c:v>
                      </c:pt>
                      <c:pt idx="70">
                        <c:v>8.1018518518517994E-3</c:v>
                      </c:pt>
                      <c:pt idx="71">
                        <c:v>8.2175925925925403E-3</c:v>
                      </c:pt>
                      <c:pt idx="72">
                        <c:v>8.3333333333332794E-3</c:v>
                      </c:pt>
                      <c:pt idx="73">
                        <c:v>8.4490740740740203E-3</c:v>
                      </c:pt>
                      <c:pt idx="74">
                        <c:v>8.5648148148147595E-3</c:v>
                      </c:pt>
                      <c:pt idx="75">
                        <c:v>8.6805555555555004E-3</c:v>
                      </c:pt>
                      <c:pt idx="76">
                        <c:v>8.7962962962962396E-3</c:v>
                      </c:pt>
                      <c:pt idx="77">
                        <c:v>8.9120370370369805E-3</c:v>
                      </c:pt>
                      <c:pt idx="78">
                        <c:v>9.0277777777777197E-3</c:v>
                      </c:pt>
                      <c:pt idx="79">
                        <c:v>9.1435185185184606E-3</c:v>
                      </c:pt>
                      <c:pt idx="80">
                        <c:v>9.2592592592591998E-3</c:v>
                      </c:pt>
                      <c:pt idx="81">
                        <c:v>9.3749999999999407E-3</c:v>
                      </c:pt>
                      <c:pt idx="82">
                        <c:v>9.4907407407406903E-3</c:v>
                      </c:pt>
                      <c:pt idx="83">
                        <c:v>9.6064814814814208E-3</c:v>
                      </c:pt>
                      <c:pt idx="84">
                        <c:v>9.7222222222221703E-3</c:v>
                      </c:pt>
                      <c:pt idx="85">
                        <c:v>9.8379629629629008E-3</c:v>
                      </c:pt>
                      <c:pt idx="86">
                        <c:v>9.9537037037036504E-3</c:v>
                      </c:pt>
                      <c:pt idx="87">
                        <c:v>1.00694444444444E-2</c:v>
                      </c:pt>
                      <c:pt idx="88">
                        <c:v>1.0185185185185099E-2</c:v>
                      </c:pt>
                      <c:pt idx="89">
                        <c:v>1.0300925925925899E-2</c:v>
                      </c:pt>
                      <c:pt idx="90">
                        <c:v>1.04166666666666E-2</c:v>
                      </c:pt>
                      <c:pt idx="91">
                        <c:v>1.0532407407407299E-2</c:v>
                      </c:pt>
                      <c:pt idx="92">
                        <c:v>1.0648148148148099E-2</c:v>
                      </c:pt>
                      <c:pt idx="93">
                        <c:v>1.07638888888888E-2</c:v>
                      </c:pt>
                      <c:pt idx="94">
                        <c:v>1.08796296296296E-2</c:v>
                      </c:pt>
                      <c:pt idx="95">
                        <c:v>1.09953703703703E-2</c:v>
                      </c:pt>
                      <c:pt idx="96">
                        <c:v>1.1111111111111001E-2</c:v>
                      </c:pt>
                      <c:pt idx="97">
                        <c:v>1.12268518518518E-2</c:v>
                      </c:pt>
                      <c:pt idx="98">
                        <c:v>1.13425925925925E-2</c:v>
                      </c:pt>
                      <c:pt idx="99">
                        <c:v>1.14583333333333E-2</c:v>
                      </c:pt>
                      <c:pt idx="100">
                        <c:v>1.1574074074074001E-2</c:v>
                      </c:pt>
                      <c:pt idx="101">
                        <c:v>1.16898148148147E-2</c:v>
                      </c:pt>
                      <c:pt idx="102">
                        <c:v>1.18055555555555E-2</c:v>
                      </c:pt>
                      <c:pt idx="103">
                        <c:v>1.1921296296296201E-2</c:v>
                      </c:pt>
                      <c:pt idx="104">
                        <c:v>1.2037037037037001E-2</c:v>
                      </c:pt>
                      <c:pt idx="105">
                        <c:v>1.21527777777777E-2</c:v>
                      </c:pt>
                      <c:pt idx="106">
                        <c:v>1.2268518518518399E-2</c:v>
                      </c:pt>
                      <c:pt idx="107">
                        <c:v>1.2384259259259201E-2</c:v>
                      </c:pt>
                      <c:pt idx="108">
                        <c:v>1.24999999999999E-2</c:v>
                      </c:pt>
                      <c:pt idx="109">
                        <c:v>1.26157407407407E-2</c:v>
                      </c:pt>
                      <c:pt idx="110">
                        <c:v>1.2731481481481399E-2</c:v>
                      </c:pt>
                      <c:pt idx="111">
                        <c:v>1.28472222222221E-2</c:v>
                      </c:pt>
                      <c:pt idx="112">
                        <c:v>1.29629629629629E-2</c:v>
                      </c:pt>
                      <c:pt idx="113">
                        <c:v>1.3078703703703599E-2</c:v>
                      </c:pt>
                      <c:pt idx="114">
                        <c:v>1.3194444444444399E-2</c:v>
                      </c:pt>
                      <c:pt idx="115">
                        <c:v>1.33101851851851E-2</c:v>
                      </c:pt>
                      <c:pt idx="116">
                        <c:v>1.34259259259258E-2</c:v>
                      </c:pt>
                      <c:pt idx="117">
                        <c:v>1.3541666666666599E-2</c:v>
                      </c:pt>
                      <c:pt idx="118">
                        <c:v>1.36574074074073E-2</c:v>
                      </c:pt>
                      <c:pt idx="119">
                        <c:v>1.37731481481481E-2</c:v>
                      </c:pt>
                      <c:pt idx="120">
                        <c:v>1.38888888888888E-2</c:v>
                      </c:pt>
                      <c:pt idx="121">
                        <c:v>1.4004629629629501E-2</c:v>
                      </c:pt>
                      <c:pt idx="122">
                        <c:v>1.4120370370370301E-2</c:v>
                      </c:pt>
                      <c:pt idx="123">
                        <c:v>1.4236111111111E-2</c:v>
                      </c:pt>
                      <c:pt idx="124">
                        <c:v>1.43518518518518E-2</c:v>
                      </c:pt>
                      <c:pt idx="125">
                        <c:v>1.4467592592592501E-2</c:v>
                      </c:pt>
                      <c:pt idx="126">
                        <c:v>1.45833333333332E-2</c:v>
                      </c:pt>
                      <c:pt idx="127">
                        <c:v>1.4699074074074E-2</c:v>
                      </c:pt>
                      <c:pt idx="128">
                        <c:v>1.4814814814814699E-2</c:v>
                      </c:pt>
                      <c:pt idx="129">
                        <c:v>1.4930555555555501E-2</c:v>
                      </c:pt>
                      <c:pt idx="130">
                        <c:v>1.50462962962962E-2</c:v>
                      </c:pt>
                      <c:pt idx="131">
                        <c:v>1.5162037037036899E-2</c:v>
                      </c:pt>
                      <c:pt idx="132">
                        <c:v>1.5277777777777699E-2</c:v>
                      </c:pt>
                      <c:pt idx="133">
                        <c:v>1.53935185185184E-2</c:v>
                      </c:pt>
                      <c:pt idx="134">
                        <c:v>1.55092592592592E-2</c:v>
                      </c:pt>
                      <c:pt idx="135">
                        <c:v>1.5624999999999899E-2</c:v>
                      </c:pt>
                      <c:pt idx="136">
                        <c:v>1.57407407407406E-2</c:v>
                      </c:pt>
                      <c:pt idx="137">
                        <c:v>1.5856481481481399E-2</c:v>
                      </c:pt>
                      <c:pt idx="138">
                        <c:v>1.59722222222221E-2</c:v>
                      </c:pt>
                      <c:pt idx="139">
                        <c:v>1.6087962962962901E-2</c:v>
                      </c:pt>
                      <c:pt idx="140">
                        <c:v>1.6203703703703599E-2</c:v>
                      </c:pt>
                      <c:pt idx="141">
                        <c:v>1.63194444444443E-2</c:v>
                      </c:pt>
                      <c:pt idx="142">
                        <c:v>1.6435185185185101E-2</c:v>
                      </c:pt>
                      <c:pt idx="143">
                        <c:v>1.6550925925925799E-2</c:v>
                      </c:pt>
                      <c:pt idx="144">
                        <c:v>1.6666666666666601E-2</c:v>
                      </c:pt>
                      <c:pt idx="145">
                        <c:v>1.6782407407407302E-2</c:v>
                      </c:pt>
                      <c:pt idx="146">
                        <c:v>1.6898148148147999E-2</c:v>
                      </c:pt>
                      <c:pt idx="147">
                        <c:v>1.7013888888888801E-2</c:v>
                      </c:pt>
                      <c:pt idx="148">
                        <c:v>1.7129629629629502E-2</c:v>
                      </c:pt>
                      <c:pt idx="149">
                        <c:v>1.72453703703703E-2</c:v>
                      </c:pt>
                      <c:pt idx="150">
                        <c:v>1.7361111111111001E-2</c:v>
                      </c:pt>
                      <c:pt idx="151">
                        <c:v>1.7476851851851698E-2</c:v>
                      </c:pt>
                      <c:pt idx="152">
                        <c:v>1.75925925925925E-2</c:v>
                      </c:pt>
                      <c:pt idx="153">
                        <c:v>1.7708333333333201E-2</c:v>
                      </c:pt>
                      <c:pt idx="154">
                        <c:v>1.7824074074073999E-2</c:v>
                      </c:pt>
                      <c:pt idx="155">
                        <c:v>1.79398148148147E-2</c:v>
                      </c:pt>
                      <c:pt idx="156">
                        <c:v>1.8055555555555401E-2</c:v>
                      </c:pt>
                      <c:pt idx="157">
                        <c:v>1.8171296296296199E-2</c:v>
                      </c:pt>
                      <c:pt idx="158">
                        <c:v>1.82870370370369E-2</c:v>
                      </c:pt>
                      <c:pt idx="159">
                        <c:v>1.8402777777777699E-2</c:v>
                      </c:pt>
                      <c:pt idx="160">
                        <c:v>1.85185185185184E-2</c:v>
                      </c:pt>
                      <c:pt idx="161">
                        <c:v>1.8634259259259101E-2</c:v>
                      </c:pt>
                      <c:pt idx="162">
                        <c:v>1.8749999999999899E-2</c:v>
                      </c:pt>
                      <c:pt idx="163">
                        <c:v>1.88657407407406E-2</c:v>
                      </c:pt>
                      <c:pt idx="164">
                        <c:v>1.8981481481481401E-2</c:v>
                      </c:pt>
                      <c:pt idx="165">
                        <c:v>1.9097222222222099E-2</c:v>
                      </c:pt>
                      <c:pt idx="166">
                        <c:v>1.92129629629628E-2</c:v>
                      </c:pt>
                      <c:pt idx="167">
                        <c:v>1.9328703703703601E-2</c:v>
                      </c:pt>
                      <c:pt idx="168">
                        <c:v>1.9444444444444299E-2</c:v>
                      </c:pt>
                      <c:pt idx="169">
                        <c:v>1.9560185185185101E-2</c:v>
                      </c:pt>
                      <c:pt idx="170">
                        <c:v>1.9675925925925802E-2</c:v>
                      </c:pt>
                      <c:pt idx="171">
                        <c:v>1.9791666666666499E-2</c:v>
                      </c:pt>
                      <c:pt idx="172">
                        <c:v>1.9907407407407301E-2</c:v>
                      </c:pt>
                      <c:pt idx="173">
                        <c:v>2.0023148148147998E-2</c:v>
                      </c:pt>
                      <c:pt idx="174">
                        <c:v>2.01388888888888E-2</c:v>
                      </c:pt>
                      <c:pt idx="175">
                        <c:v>2.0254629629629501E-2</c:v>
                      </c:pt>
                      <c:pt idx="176">
                        <c:v>2.0370370370370199E-2</c:v>
                      </c:pt>
                      <c:pt idx="177">
                        <c:v>2.0486111111111E-2</c:v>
                      </c:pt>
                      <c:pt idx="178">
                        <c:v>2.0601851851851701E-2</c:v>
                      </c:pt>
                      <c:pt idx="179">
                        <c:v>2.0717592592592499E-2</c:v>
                      </c:pt>
                      <c:pt idx="180">
                        <c:v>2.08333333333332E-2</c:v>
                      </c:pt>
                      <c:pt idx="181">
                        <c:v>2.0949074074073901E-2</c:v>
                      </c:pt>
                      <c:pt idx="182">
                        <c:v>2.10648148148147E-2</c:v>
                      </c:pt>
                      <c:pt idx="183">
                        <c:v>2.1180555555555401E-2</c:v>
                      </c:pt>
                      <c:pt idx="184">
                        <c:v>2.1296296296296199E-2</c:v>
                      </c:pt>
                      <c:pt idx="185">
                        <c:v>2.14120370370369E-2</c:v>
                      </c:pt>
                      <c:pt idx="186">
                        <c:v>2.1527777777777601E-2</c:v>
                      </c:pt>
                      <c:pt idx="187">
                        <c:v>2.1643518518518399E-2</c:v>
                      </c:pt>
                      <c:pt idx="188">
                        <c:v>2.17592592592591E-2</c:v>
                      </c:pt>
                      <c:pt idx="189">
                        <c:v>2.1874999999999901E-2</c:v>
                      </c:pt>
                      <c:pt idx="190">
                        <c:v>2.1990740740740599E-2</c:v>
                      </c:pt>
                      <c:pt idx="191">
                        <c:v>2.21064814814813E-2</c:v>
                      </c:pt>
                      <c:pt idx="192">
                        <c:v>2.2222222222222102E-2</c:v>
                      </c:pt>
                      <c:pt idx="193">
                        <c:v>2.2337962962962799E-2</c:v>
                      </c:pt>
                      <c:pt idx="194">
                        <c:v>2.2453703703703601E-2</c:v>
                      </c:pt>
                      <c:pt idx="195">
                        <c:v>2.2569444444444298E-2</c:v>
                      </c:pt>
                      <c:pt idx="196">
                        <c:v>2.2685185185184999E-2</c:v>
                      </c:pt>
                      <c:pt idx="197">
                        <c:v>2.2800925925925801E-2</c:v>
                      </c:pt>
                      <c:pt idx="198">
                        <c:v>2.2916666666666499E-2</c:v>
                      </c:pt>
                      <c:pt idx="199">
                        <c:v>2.30324074074073E-2</c:v>
                      </c:pt>
                      <c:pt idx="200">
                        <c:v>2.3148148148148001E-2</c:v>
                      </c:pt>
                      <c:pt idx="201">
                        <c:v>2.3263888888888699E-2</c:v>
                      </c:pt>
                      <c:pt idx="202">
                        <c:v>2.33796296296295E-2</c:v>
                      </c:pt>
                      <c:pt idx="203">
                        <c:v>2.3495370370370201E-2</c:v>
                      </c:pt>
                      <c:pt idx="204">
                        <c:v>2.3611111111110999E-2</c:v>
                      </c:pt>
                      <c:pt idx="205">
                        <c:v>2.37268518518517E-2</c:v>
                      </c:pt>
                      <c:pt idx="206">
                        <c:v>2.3842592592592401E-2</c:v>
                      </c:pt>
                      <c:pt idx="207">
                        <c:v>2.39583333333332E-2</c:v>
                      </c:pt>
                      <c:pt idx="208">
                        <c:v>2.4074074074073901E-2</c:v>
                      </c:pt>
                      <c:pt idx="209">
                        <c:v>2.4189814814814699E-2</c:v>
                      </c:pt>
                      <c:pt idx="210">
                        <c:v>2.43055555555554E-2</c:v>
                      </c:pt>
                      <c:pt idx="211">
                        <c:v>2.4421296296296201E-2</c:v>
                      </c:pt>
                      <c:pt idx="212">
                        <c:v>2.4537037037036899E-2</c:v>
                      </c:pt>
                      <c:pt idx="213">
                        <c:v>2.46527777777776E-2</c:v>
                      </c:pt>
                      <c:pt idx="214">
                        <c:v>2.4768518518518402E-2</c:v>
                      </c:pt>
                      <c:pt idx="215">
                        <c:v>2.4884259259259099E-2</c:v>
                      </c:pt>
                      <c:pt idx="216">
                        <c:v>2.49999999999998E-2</c:v>
                      </c:pt>
                      <c:pt idx="217">
                        <c:v>2.5115740740740598E-2</c:v>
                      </c:pt>
                      <c:pt idx="218">
                        <c:v>2.5231481481481299E-2</c:v>
                      </c:pt>
                      <c:pt idx="219">
                        <c:v>2.5347222222222101E-2</c:v>
                      </c:pt>
                      <c:pt idx="220">
                        <c:v>2.5462962962962798E-2</c:v>
                      </c:pt>
                      <c:pt idx="221">
                        <c:v>2.5578703703703499E-2</c:v>
                      </c:pt>
                      <c:pt idx="222">
                        <c:v>2.5694444444444301E-2</c:v>
                      </c:pt>
                      <c:pt idx="223">
                        <c:v>2.5810185185184999E-2</c:v>
                      </c:pt>
                      <c:pt idx="224">
                        <c:v>2.59259259259258E-2</c:v>
                      </c:pt>
                      <c:pt idx="225">
                        <c:v>2.6041666666666501E-2</c:v>
                      </c:pt>
                      <c:pt idx="226">
                        <c:v>2.6157407407407199E-2</c:v>
                      </c:pt>
                      <c:pt idx="227">
                        <c:v>2.6273148148148E-2</c:v>
                      </c:pt>
                      <c:pt idx="228">
                        <c:v>2.6388888888888701E-2</c:v>
                      </c:pt>
                      <c:pt idx="229">
                        <c:v>2.65046296296295E-2</c:v>
                      </c:pt>
                      <c:pt idx="230">
                        <c:v>2.6620370370370201E-2</c:v>
                      </c:pt>
                      <c:pt idx="231">
                        <c:v>2.6736111111110902E-2</c:v>
                      </c:pt>
                      <c:pt idx="232">
                        <c:v>2.68518518518517E-2</c:v>
                      </c:pt>
                      <c:pt idx="233">
                        <c:v>2.6967592592592401E-2</c:v>
                      </c:pt>
                      <c:pt idx="234">
                        <c:v>2.7083333333333199E-2</c:v>
                      </c:pt>
                      <c:pt idx="235">
                        <c:v>2.71990740740739E-2</c:v>
                      </c:pt>
                      <c:pt idx="236">
                        <c:v>2.7314814814814702E-2</c:v>
                      </c:pt>
                      <c:pt idx="237">
                        <c:v>2.7430555555555399E-2</c:v>
                      </c:pt>
                      <c:pt idx="238">
                        <c:v>2.75462962962961E-2</c:v>
                      </c:pt>
                      <c:pt idx="239">
                        <c:v>2.7662037037036898E-2</c:v>
                      </c:pt>
                      <c:pt idx="240">
                        <c:v>2.7777777777777599E-2</c:v>
                      </c:pt>
                      <c:pt idx="241">
                        <c:v>2.78935185185183E-2</c:v>
                      </c:pt>
                      <c:pt idx="242">
                        <c:v>2.8009259259259098E-2</c:v>
                      </c:pt>
                      <c:pt idx="243">
                        <c:v>2.8124999999999799E-2</c:v>
                      </c:pt>
                      <c:pt idx="244">
                        <c:v>2.8240740740740601E-2</c:v>
                      </c:pt>
                      <c:pt idx="245">
                        <c:v>2.8356481481481299E-2</c:v>
                      </c:pt>
                      <c:pt idx="246">
                        <c:v>2.8472222222222E-2</c:v>
                      </c:pt>
                      <c:pt idx="247">
                        <c:v>2.8587962962962801E-2</c:v>
                      </c:pt>
                      <c:pt idx="248">
                        <c:v>2.8703703703703499E-2</c:v>
                      </c:pt>
                      <c:pt idx="249">
                        <c:v>2.88194444444443E-2</c:v>
                      </c:pt>
                      <c:pt idx="250">
                        <c:v>2.8935185185185001E-2</c:v>
                      </c:pt>
                      <c:pt idx="251">
                        <c:v>2.90509259259258E-2</c:v>
                      </c:pt>
                      <c:pt idx="252">
                        <c:v>2.9166666666666501E-2</c:v>
                      </c:pt>
                      <c:pt idx="253">
                        <c:v>2.9282407407407202E-2</c:v>
                      </c:pt>
                      <c:pt idx="254">
                        <c:v>2.9398148148148E-2</c:v>
                      </c:pt>
                      <c:pt idx="255">
                        <c:v>2.9513888888888701E-2</c:v>
                      </c:pt>
                      <c:pt idx="256">
                        <c:v>2.9629629629629499E-2</c:v>
                      </c:pt>
                      <c:pt idx="257">
                        <c:v>2.97453703703702E-2</c:v>
                      </c:pt>
                      <c:pt idx="258">
                        <c:v>2.9861111111110901E-2</c:v>
                      </c:pt>
                      <c:pt idx="259">
                        <c:v>2.9976851851851699E-2</c:v>
                      </c:pt>
                      <c:pt idx="260">
                        <c:v>3.00925925925924E-2</c:v>
                      </c:pt>
                      <c:pt idx="261">
                        <c:v>3.0208333333333202E-2</c:v>
                      </c:pt>
                      <c:pt idx="262">
                        <c:v>3.0324074074073899E-2</c:v>
                      </c:pt>
                      <c:pt idx="263">
                        <c:v>3.04398148148146E-2</c:v>
                      </c:pt>
                      <c:pt idx="264">
                        <c:v>3.0555555555555398E-2</c:v>
                      </c:pt>
                      <c:pt idx="265">
                        <c:v>3.0671296296296099E-2</c:v>
                      </c:pt>
                      <c:pt idx="266">
                        <c:v>3.07870370370368E-2</c:v>
                      </c:pt>
                      <c:pt idx="267">
                        <c:v>3.0902777777777599E-2</c:v>
                      </c:pt>
                      <c:pt idx="268">
                        <c:v>3.10185185185183E-2</c:v>
                      </c:pt>
                      <c:pt idx="269">
                        <c:v>3.1134259259259101E-2</c:v>
                      </c:pt>
                      <c:pt idx="270">
                        <c:v>3.1249999999999799E-2</c:v>
                      </c:pt>
                      <c:pt idx="271">
                        <c:v>3.13657407407405E-2</c:v>
                      </c:pt>
                      <c:pt idx="272">
                        <c:v>3.1481481481481298E-2</c:v>
                      </c:pt>
                      <c:pt idx="273">
                        <c:v>3.1597222222221999E-2</c:v>
                      </c:pt>
                      <c:pt idx="274">
                        <c:v>3.1712962962962797E-2</c:v>
                      </c:pt>
                      <c:pt idx="275">
                        <c:v>3.1828703703703498E-2</c:v>
                      </c:pt>
                      <c:pt idx="276">
                        <c:v>3.1944444444444199E-2</c:v>
                      </c:pt>
                      <c:pt idx="277">
                        <c:v>3.2060185185184997E-2</c:v>
                      </c:pt>
                      <c:pt idx="278">
                        <c:v>3.2175925925925698E-2</c:v>
                      </c:pt>
                      <c:pt idx="279">
                        <c:v>3.2291666666666503E-2</c:v>
                      </c:pt>
                      <c:pt idx="280">
                        <c:v>3.2407407407407197E-2</c:v>
                      </c:pt>
                      <c:pt idx="281">
                        <c:v>3.2523148148147898E-2</c:v>
                      </c:pt>
                      <c:pt idx="282">
                        <c:v>3.2638888888888697E-2</c:v>
                      </c:pt>
                      <c:pt idx="283">
                        <c:v>3.2754629629629398E-2</c:v>
                      </c:pt>
                      <c:pt idx="284">
                        <c:v>3.2870370370370203E-2</c:v>
                      </c:pt>
                      <c:pt idx="285">
                        <c:v>3.2986111111110897E-2</c:v>
                      </c:pt>
                      <c:pt idx="286">
                        <c:v>3.3101851851851702E-2</c:v>
                      </c:pt>
                      <c:pt idx="287">
                        <c:v>3.3217592592592403E-2</c:v>
                      </c:pt>
                      <c:pt idx="288">
                        <c:v>3.3333333333333097E-2</c:v>
                      </c:pt>
                      <c:pt idx="289">
                        <c:v>3.3449074074073902E-2</c:v>
                      </c:pt>
                      <c:pt idx="290">
                        <c:v>3.3564814814814603E-2</c:v>
                      </c:pt>
                      <c:pt idx="291">
                        <c:v>3.3680555555555401E-2</c:v>
                      </c:pt>
                      <c:pt idx="292">
                        <c:v>3.3796296296296102E-2</c:v>
                      </c:pt>
                      <c:pt idx="293">
                        <c:v>3.3912037037036803E-2</c:v>
                      </c:pt>
                      <c:pt idx="294">
                        <c:v>3.4027777777777601E-2</c:v>
                      </c:pt>
                      <c:pt idx="295">
                        <c:v>3.4143518518518302E-2</c:v>
                      </c:pt>
                      <c:pt idx="296">
                        <c:v>3.4259259259259101E-2</c:v>
                      </c:pt>
                      <c:pt idx="297">
                        <c:v>3.4374999999999802E-2</c:v>
                      </c:pt>
                      <c:pt idx="298">
                        <c:v>3.4490740740740503E-2</c:v>
                      </c:pt>
                      <c:pt idx="299">
                        <c:v>3.4606481481481301E-2</c:v>
                      </c:pt>
                      <c:pt idx="300">
                        <c:v>3.4722222222222002E-2</c:v>
                      </c:pt>
                      <c:pt idx="301">
                        <c:v>3.48379629629628E-2</c:v>
                      </c:pt>
                      <c:pt idx="302">
                        <c:v>3.4953703703703501E-2</c:v>
                      </c:pt>
                      <c:pt idx="303">
                        <c:v>3.5069444444444202E-2</c:v>
                      </c:pt>
                      <c:pt idx="304">
                        <c:v>3.5185185185185E-2</c:v>
                      </c:pt>
                      <c:pt idx="305">
                        <c:v>3.5300925925925701E-2</c:v>
                      </c:pt>
                      <c:pt idx="306">
                        <c:v>3.5416666666666499E-2</c:v>
                      </c:pt>
                      <c:pt idx="307">
                        <c:v>3.55324074074072E-2</c:v>
                      </c:pt>
                      <c:pt idx="308">
                        <c:v>3.5648148148147901E-2</c:v>
                      </c:pt>
                      <c:pt idx="309">
                        <c:v>3.5763888888888699E-2</c:v>
                      </c:pt>
                      <c:pt idx="310">
                        <c:v>3.58796296296294E-2</c:v>
                      </c:pt>
                      <c:pt idx="311">
                        <c:v>3.5995370370370199E-2</c:v>
                      </c:pt>
                      <c:pt idx="312">
                        <c:v>3.61111111111109E-2</c:v>
                      </c:pt>
                      <c:pt idx="313">
                        <c:v>3.6226851851851601E-2</c:v>
                      </c:pt>
                      <c:pt idx="314">
                        <c:v>3.6342592592592399E-2</c:v>
                      </c:pt>
                      <c:pt idx="315">
                        <c:v>3.64583333333331E-2</c:v>
                      </c:pt>
                      <c:pt idx="316">
                        <c:v>3.6574074074073801E-2</c:v>
                      </c:pt>
                      <c:pt idx="317">
                        <c:v>3.6689814814814599E-2</c:v>
                      </c:pt>
                      <c:pt idx="318">
                        <c:v>3.68055555555553E-2</c:v>
                      </c:pt>
                      <c:pt idx="319">
                        <c:v>3.6921296296296098E-2</c:v>
                      </c:pt>
                      <c:pt idx="320">
                        <c:v>3.7037037037036799E-2</c:v>
                      </c:pt>
                      <c:pt idx="321">
                        <c:v>3.7152777777777597E-2</c:v>
                      </c:pt>
                      <c:pt idx="322">
                        <c:v>3.7268518518518298E-2</c:v>
                      </c:pt>
                      <c:pt idx="323">
                        <c:v>3.7384259259258999E-2</c:v>
                      </c:pt>
                      <c:pt idx="324">
                        <c:v>3.7499999999999797E-2</c:v>
                      </c:pt>
                      <c:pt idx="325">
                        <c:v>3.7615740740740498E-2</c:v>
                      </c:pt>
                      <c:pt idx="326">
                        <c:v>3.7731481481481297E-2</c:v>
                      </c:pt>
                      <c:pt idx="327">
                        <c:v>3.7847222222221998E-2</c:v>
                      </c:pt>
                      <c:pt idx="328">
                        <c:v>3.7962962962962699E-2</c:v>
                      </c:pt>
                      <c:pt idx="329">
                        <c:v>3.8078703703703497E-2</c:v>
                      </c:pt>
                      <c:pt idx="330">
                        <c:v>3.8194444444444198E-2</c:v>
                      </c:pt>
                      <c:pt idx="331">
                        <c:v>3.8310185185185003E-2</c:v>
                      </c:pt>
                      <c:pt idx="332">
                        <c:v>3.8425925925925697E-2</c:v>
                      </c:pt>
                      <c:pt idx="333">
                        <c:v>3.8541666666666398E-2</c:v>
                      </c:pt>
                      <c:pt idx="334">
                        <c:v>3.8657407407407203E-2</c:v>
                      </c:pt>
                      <c:pt idx="335">
                        <c:v>3.8773148148147897E-2</c:v>
                      </c:pt>
                      <c:pt idx="336">
                        <c:v>3.8888888888888702E-2</c:v>
                      </c:pt>
                      <c:pt idx="337">
                        <c:v>3.9004629629629403E-2</c:v>
                      </c:pt>
                      <c:pt idx="338">
                        <c:v>3.9120370370370097E-2</c:v>
                      </c:pt>
                      <c:pt idx="339">
                        <c:v>3.9236111111110902E-2</c:v>
                      </c:pt>
                      <c:pt idx="340">
                        <c:v>3.9351851851851603E-2</c:v>
                      </c:pt>
                      <c:pt idx="341">
                        <c:v>3.9467592592592401E-2</c:v>
                      </c:pt>
                      <c:pt idx="342">
                        <c:v>3.9583333333333102E-2</c:v>
                      </c:pt>
                      <c:pt idx="343">
                        <c:v>3.9699074074073797E-2</c:v>
                      </c:pt>
                      <c:pt idx="344">
                        <c:v>3.9814814814814602E-2</c:v>
                      </c:pt>
                      <c:pt idx="345">
                        <c:v>3.9930555555555303E-2</c:v>
                      </c:pt>
                      <c:pt idx="346">
                        <c:v>4.0046296296296101E-2</c:v>
                      </c:pt>
                      <c:pt idx="347">
                        <c:v>4.0162037037036802E-2</c:v>
                      </c:pt>
                      <c:pt idx="348">
                        <c:v>4.0277777777777503E-2</c:v>
                      </c:pt>
                      <c:pt idx="349">
                        <c:v>4.0393518518518301E-2</c:v>
                      </c:pt>
                      <c:pt idx="350">
                        <c:v>4.0509259259259002E-2</c:v>
                      </c:pt>
                      <c:pt idx="351">
                        <c:v>4.06249999999998E-2</c:v>
                      </c:pt>
                      <c:pt idx="352">
                        <c:v>4.0740740740740501E-2</c:v>
                      </c:pt>
                      <c:pt idx="353">
                        <c:v>4.0856481481481202E-2</c:v>
                      </c:pt>
                      <c:pt idx="354">
                        <c:v>4.0972222222222E-2</c:v>
                      </c:pt>
                      <c:pt idx="355">
                        <c:v>4.1087962962962701E-2</c:v>
                      </c:pt>
                      <c:pt idx="356">
                        <c:v>4.1203703703703499E-2</c:v>
                      </c:pt>
                      <c:pt idx="357">
                        <c:v>4.1319444444444201E-2</c:v>
                      </c:pt>
                      <c:pt idx="358">
                        <c:v>4.1435185185184902E-2</c:v>
                      </c:pt>
                      <c:pt idx="359">
                        <c:v>4.15509259259257E-2</c:v>
                      </c:pt>
                      <c:pt idx="360">
                        <c:v>4.1666666666666401E-2</c:v>
                      </c:pt>
                      <c:pt idx="361">
                        <c:v>4.1782407407404902E-2</c:v>
                      </c:pt>
                      <c:pt idx="362">
                        <c:v>4.1898148148145603E-2</c:v>
                      </c:pt>
                      <c:pt idx="363">
                        <c:v>4.2013888888886297E-2</c:v>
                      </c:pt>
                      <c:pt idx="364">
                        <c:v>4.2129629629626998E-2</c:v>
                      </c:pt>
                      <c:pt idx="365">
                        <c:v>4.2245370370367699E-2</c:v>
                      </c:pt>
                      <c:pt idx="366">
                        <c:v>4.23611111111084E-2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'[1]Sloupec V6 (09-19-B)'!$Q$5:$Q$396</c15:sqref>
                        </c15:formulaRef>
                      </c:ext>
                    </c:extLst>
                    <c:numCache>
                      <c:formatCode>General</c:formatCode>
                      <c:ptCount val="368"/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673A-42DF-8768-36A9DCFD27E3}"/>
                  </c:ext>
                </c:extLst>
              </c15:ser>
            </c15:filteredScatterSeries>
            <c15:filteredScatte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'[TC_UCEEB_2022_09_19_B.xlsx]Sloupec V6 (09-19-B)'!$R$4</c15:sqref>
                        </c15:formulaRef>
                      </c:ext>
                    </c:extLst>
                    <c:strCache>
                      <c:ptCount val="1"/>
                      <c:pt idx="0">
                        <c:v>PRŮMĚR</c:v>
                      </c:pt>
                    </c:strCache>
                  </c:strRef>
                </c:tx>
                <c:spPr>
                  <a:ln w="12700">
                    <a:solidFill>
                      <a:srgbClr val="00FFFF"/>
                    </a:solidFill>
                    <a:prstDash val="solid"/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'[1]Sloupec V6 (09-19-B)'!$B$5:$B$395</c15:sqref>
                        </c15:formulaRef>
                      </c:ext>
                    </c:extLst>
                    <c:numCache>
                      <c:formatCode>[$-F400]h:mm:ss\ AM/PM</c:formatCode>
                      <c:ptCount val="367"/>
                      <c:pt idx="0">
                        <c:v>0</c:v>
                      </c:pt>
                      <c:pt idx="1">
                        <c:v>1.1574074074074073E-4</c:v>
                      </c:pt>
                      <c:pt idx="2">
                        <c:v>2.31481481481481E-4</c:v>
                      </c:pt>
                      <c:pt idx="3">
                        <c:v>3.4722222222222202E-4</c:v>
                      </c:pt>
                      <c:pt idx="4">
                        <c:v>4.6296296296296298E-4</c:v>
                      </c:pt>
                      <c:pt idx="5">
                        <c:v>5.78703703703704E-4</c:v>
                      </c:pt>
                      <c:pt idx="6">
                        <c:v>6.9444444444444404E-4</c:v>
                      </c:pt>
                      <c:pt idx="7">
                        <c:v>8.1018518518518505E-4</c:v>
                      </c:pt>
                      <c:pt idx="8">
                        <c:v>9.2592592592592596E-4</c:v>
                      </c:pt>
                      <c:pt idx="9">
                        <c:v>1.0416666666666699E-3</c:v>
                      </c:pt>
                      <c:pt idx="10">
                        <c:v>1.1574074074074099E-3</c:v>
                      </c:pt>
                      <c:pt idx="11">
                        <c:v>1.27314814814815E-3</c:v>
                      </c:pt>
                      <c:pt idx="12">
                        <c:v>1.38888888888889E-3</c:v>
                      </c:pt>
                      <c:pt idx="13">
                        <c:v>1.5046296296296301E-3</c:v>
                      </c:pt>
                      <c:pt idx="14">
                        <c:v>1.6203703703703701E-3</c:v>
                      </c:pt>
                      <c:pt idx="15">
                        <c:v>1.7361111111111099E-3</c:v>
                      </c:pt>
                      <c:pt idx="16">
                        <c:v>1.85185185185184E-3</c:v>
                      </c:pt>
                      <c:pt idx="17">
                        <c:v>1.9675925925925798E-3</c:v>
                      </c:pt>
                      <c:pt idx="18">
                        <c:v>2.0833333333333199E-3</c:v>
                      </c:pt>
                      <c:pt idx="19">
                        <c:v>2.1990740740740599E-3</c:v>
                      </c:pt>
                      <c:pt idx="20">
                        <c:v>2.3148148148147999E-3</c:v>
                      </c:pt>
                      <c:pt idx="21">
                        <c:v>2.43055555555554E-3</c:v>
                      </c:pt>
                      <c:pt idx="22">
                        <c:v>2.54629629629628E-3</c:v>
                      </c:pt>
                      <c:pt idx="23">
                        <c:v>2.6620370370370201E-3</c:v>
                      </c:pt>
                      <c:pt idx="24">
                        <c:v>2.7777777777777601E-3</c:v>
                      </c:pt>
                      <c:pt idx="25">
                        <c:v>2.8935185185185001E-3</c:v>
                      </c:pt>
                      <c:pt idx="26">
                        <c:v>3.0092592592592402E-3</c:v>
                      </c:pt>
                      <c:pt idx="27">
                        <c:v>3.1249999999999798E-3</c:v>
                      </c:pt>
                      <c:pt idx="28">
                        <c:v>3.2407407407407198E-3</c:v>
                      </c:pt>
                      <c:pt idx="29">
                        <c:v>3.3564814814814599E-3</c:v>
                      </c:pt>
                      <c:pt idx="30">
                        <c:v>3.4722222222221999E-3</c:v>
                      </c:pt>
                      <c:pt idx="31">
                        <c:v>3.58796296296294E-3</c:v>
                      </c:pt>
                      <c:pt idx="32">
                        <c:v>3.70370370370368E-3</c:v>
                      </c:pt>
                      <c:pt idx="33">
                        <c:v>3.81944444444442E-3</c:v>
                      </c:pt>
                      <c:pt idx="34">
                        <c:v>3.9351851851851596E-3</c:v>
                      </c:pt>
                      <c:pt idx="35">
                        <c:v>4.0509259259258997E-3</c:v>
                      </c:pt>
                      <c:pt idx="36">
                        <c:v>4.1666666666666397E-3</c:v>
                      </c:pt>
                      <c:pt idx="37">
                        <c:v>4.2824074074073798E-3</c:v>
                      </c:pt>
                      <c:pt idx="38">
                        <c:v>4.3981481481481198E-3</c:v>
                      </c:pt>
                      <c:pt idx="39">
                        <c:v>4.5138888888888598E-3</c:v>
                      </c:pt>
                      <c:pt idx="40">
                        <c:v>4.6296296296295999E-3</c:v>
                      </c:pt>
                      <c:pt idx="41">
                        <c:v>4.7453703703703399E-3</c:v>
                      </c:pt>
                      <c:pt idx="42">
                        <c:v>4.86111111111108E-3</c:v>
                      </c:pt>
                      <c:pt idx="43">
                        <c:v>4.97685185185182E-3</c:v>
                      </c:pt>
                      <c:pt idx="44">
                        <c:v>5.09259259259256E-3</c:v>
                      </c:pt>
                      <c:pt idx="45">
                        <c:v>5.2083333333333001E-3</c:v>
                      </c:pt>
                      <c:pt idx="46">
                        <c:v>5.3240740740740401E-3</c:v>
                      </c:pt>
                      <c:pt idx="47">
                        <c:v>5.4398148148147802E-3</c:v>
                      </c:pt>
                      <c:pt idx="48">
                        <c:v>5.5555555555555202E-3</c:v>
                      </c:pt>
                      <c:pt idx="49">
                        <c:v>5.6712962962962602E-3</c:v>
                      </c:pt>
                      <c:pt idx="50">
                        <c:v>5.7870370370370003E-3</c:v>
                      </c:pt>
                      <c:pt idx="51">
                        <c:v>5.9027777777777403E-3</c:v>
                      </c:pt>
                      <c:pt idx="52">
                        <c:v>6.0185185185184804E-3</c:v>
                      </c:pt>
                      <c:pt idx="53">
                        <c:v>6.1342592592592204E-3</c:v>
                      </c:pt>
                      <c:pt idx="54">
                        <c:v>6.2499999999999596E-3</c:v>
                      </c:pt>
                      <c:pt idx="55">
                        <c:v>6.3657407407406996E-3</c:v>
                      </c:pt>
                      <c:pt idx="56">
                        <c:v>6.4814814814814397E-3</c:v>
                      </c:pt>
                      <c:pt idx="57">
                        <c:v>6.5972222222221797E-3</c:v>
                      </c:pt>
                      <c:pt idx="58">
                        <c:v>6.7129629629629197E-3</c:v>
                      </c:pt>
                      <c:pt idx="59">
                        <c:v>6.8287037037036598E-3</c:v>
                      </c:pt>
                      <c:pt idx="60">
                        <c:v>6.9444444444443998E-3</c:v>
                      </c:pt>
                      <c:pt idx="61">
                        <c:v>7.0601851851851399E-3</c:v>
                      </c:pt>
                      <c:pt idx="62">
                        <c:v>7.1759259259258799E-3</c:v>
                      </c:pt>
                      <c:pt idx="63">
                        <c:v>7.2916666666666199E-3</c:v>
                      </c:pt>
                      <c:pt idx="64">
                        <c:v>7.40740740740736E-3</c:v>
                      </c:pt>
                      <c:pt idx="65">
                        <c:v>7.5231481481481E-3</c:v>
                      </c:pt>
                      <c:pt idx="66">
                        <c:v>7.6388888888888401E-3</c:v>
                      </c:pt>
                      <c:pt idx="67">
                        <c:v>7.7546296296295801E-3</c:v>
                      </c:pt>
                      <c:pt idx="68">
                        <c:v>7.8703703703703193E-3</c:v>
                      </c:pt>
                      <c:pt idx="69">
                        <c:v>7.9861111111110602E-3</c:v>
                      </c:pt>
                      <c:pt idx="70">
                        <c:v>8.1018518518517994E-3</c:v>
                      </c:pt>
                      <c:pt idx="71">
                        <c:v>8.2175925925925403E-3</c:v>
                      </c:pt>
                      <c:pt idx="72">
                        <c:v>8.3333333333332794E-3</c:v>
                      </c:pt>
                      <c:pt idx="73">
                        <c:v>8.4490740740740203E-3</c:v>
                      </c:pt>
                      <c:pt idx="74">
                        <c:v>8.5648148148147595E-3</c:v>
                      </c:pt>
                      <c:pt idx="75">
                        <c:v>8.6805555555555004E-3</c:v>
                      </c:pt>
                      <c:pt idx="76">
                        <c:v>8.7962962962962396E-3</c:v>
                      </c:pt>
                      <c:pt idx="77">
                        <c:v>8.9120370370369805E-3</c:v>
                      </c:pt>
                      <c:pt idx="78">
                        <c:v>9.0277777777777197E-3</c:v>
                      </c:pt>
                      <c:pt idx="79">
                        <c:v>9.1435185185184606E-3</c:v>
                      </c:pt>
                      <c:pt idx="80">
                        <c:v>9.2592592592591998E-3</c:v>
                      </c:pt>
                      <c:pt idx="81">
                        <c:v>9.3749999999999407E-3</c:v>
                      </c:pt>
                      <c:pt idx="82">
                        <c:v>9.4907407407406903E-3</c:v>
                      </c:pt>
                      <c:pt idx="83">
                        <c:v>9.6064814814814208E-3</c:v>
                      </c:pt>
                      <c:pt idx="84">
                        <c:v>9.7222222222221703E-3</c:v>
                      </c:pt>
                      <c:pt idx="85">
                        <c:v>9.8379629629629008E-3</c:v>
                      </c:pt>
                      <c:pt idx="86">
                        <c:v>9.9537037037036504E-3</c:v>
                      </c:pt>
                      <c:pt idx="87">
                        <c:v>1.00694444444444E-2</c:v>
                      </c:pt>
                      <c:pt idx="88">
                        <c:v>1.0185185185185099E-2</c:v>
                      </c:pt>
                      <c:pt idx="89">
                        <c:v>1.0300925925925899E-2</c:v>
                      </c:pt>
                      <c:pt idx="90">
                        <c:v>1.04166666666666E-2</c:v>
                      </c:pt>
                      <c:pt idx="91">
                        <c:v>1.0532407407407299E-2</c:v>
                      </c:pt>
                      <c:pt idx="92">
                        <c:v>1.0648148148148099E-2</c:v>
                      </c:pt>
                      <c:pt idx="93">
                        <c:v>1.07638888888888E-2</c:v>
                      </c:pt>
                      <c:pt idx="94">
                        <c:v>1.08796296296296E-2</c:v>
                      </c:pt>
                      <c:pt idx="95">
                        <c:v>1.09953703703703E-2</c:v>
                      </c:pt>
                      <c:pt idx="96">
                        <c:v>1.1111111111111001E-2</c:v>
                      </c:pt>
                      <c:pt idx="97">
                        <c:v>1.12268518518518E-2</c:v>
                      </c:pt>
                      <c:pt idx="98">
                        <c:v>1.13425925925925E-2</c:v>
                      </c:pt>
                      <c:pt idx="99">
                        <c:v>1.14583333333333E-2</c:v>
                      </c:pt>
                      <c:pt idx="100">
                        <c:v>1.1574074074074001E-2</c:v>
                      </c:pt>
                      <c:pt idx="101">
                        <c:v>1.16898148148147E-2</c:v>
                      </c:pt>
                      <c:pt idx="102">
                        <c:v>1.18055555555555E-2</c:v>
                      </c:pt>
                      <c:pt idx="103">
                        <c:v>1.1921296296296201E-2</c:v>
                      </c:pt>
                      <c:pt idx="104">
                        <c:v>1.2037037037037001E-2</c:v>
                      </c:pt>
                      <c:pt idx="105">
                        <c:v>1.21527777777777E-2</c:v>
                      </c:pt>
                      <c:pt idx="106">
                        <c:v>1.2268518518518399E-2</c:v>
                      </c:pt>
                      <c:pt idx="107">
                        <c:v>1.2384259259259201E-2</c:v>
                      </c:pt>
                      <c:pt idx="108">
                        <c:v>1.24999999999999E-2</c:v>
                      </c:pt>
                      <c:pt idx="109">
                        <c:v>1.26157407407407E-2</c:v>
                      </c:pt>
                      <c:pt idx="110">
                        <c:v>1.2731481481481399E-2</c:v>
                      </c:pt>
                      <c:pt idx="111">
                        <c:v>1.28472222222221E-2</c:v>
                      </c:pt>
                      <c:pt idx="112">
                        <c:v>1.29629629629629E-2</c:v>
                      </c:pt>
                      <c:pt idx="113">
                        <c:v>1.3078703703703599E-2</c:v>
                      </c:pt>
                      <c:pt idx="114">
                        <c:v>1.3194444444444399E-2</c:v>
                      </c:pt>
                      <c:pt idx="115">
                        <c:v>1.33101851851851E-2</c:v>
                      </c:pt>
                      <c:pt idx="116">
                        <c:v>1.34259259259258E-2</c:v>
                      </c:pt>
                      <c:pt idx="117">
                        <c:v>1.3541666666666599E-2</c:v>
                      </c:pt>
                      <c:pt idx="118">
                        <c:v>1.36574074074073E-2</c:v>
                      </c:pt>
                      <c:pt idx="119">
                        <c:v>1.37731481481481E-2</c:v>
                      </c:pt>
                      <c:pt idx="120">
                        <c:v>1.38888888888888E-2</c:v>
                      </c:pt>
                      <c:pt idx="121">
                        <c:v>1.4004629629629501E-2</c:v>
                      </c:pt>
                      <c:pt idx="122">
                        <c:v>1.4120370370370301E-2</c:v>
                      </c:pt>
                      <c:pt idx="123">
                        <c:v>1.4236111111111E-2</c:v>
                      </c:pt>
                      <c:pt idx="124">
                        <c:v>1.43518518518518E-2</c:v>
                      </c:pt>
                      <c:pt idx="125">
                        <c:v>1.4467592592592501E-2</c:v>
                      </c:pt>
                      <c:pt idx="126">
                        <c:v>1.45833333333332E-2</c:v>
                      </c:pt>
                      <c:pt idx="127">
                        <c:v>1.4699074074074E-2</c:v>
                      </c:pt>
                      <c:pt idx="128">
                        <c:v>1.4814814814814699E-2</c:v>
                      </c:pt>
                      <c:pt idx="129">
                        <c:v>1.4930555555555501E-2</c:v>
                      </c:pt>
                      <c:pt idx="130">
                        <c:v>1.50462962962962E-2</c:v>
                      </c:pt>
                      <c:pt idx="131">
                        <c:v>1.5162037037036899E-2</c:v>
                      </c:pt>
                      <c:pt idx="132">
                        <c:v>1.5277777777777699E-2</c:v>
                      </c:pt>
                      <c:pt idx="133">
                        <c:v>1.53935185185184E-2</c:v>
                      </c:pt>
                      <c:pt idx="134">
                        <c:v>1.55092592592592E-2</c:v>
                      </c:pt>
                      <c:pt idx="135">
                        <c:v>1.5624999999999899E-2</c:v>
                      </c:pt>
                      <c:pt idx="136">
                        <c:v>1.57407407407406E-2</c:v>
                      </c:pt>
                      <c:pt idx="137">
                        <c:v>1.5856481481481399E-2</c:v>
                      </c:pt>
                      <c:pt idx="138">
                        <c:v>1.59722222222221E-2</c:v>
                      </c:pt>
                      <c:pt idx="139">
                        <c:v>1.6087962962962901E-2</c:v>
                      </c:pt>
                      <c:pt idx="140">
                        <c:v>1.6203703703703599E-2</c:v>
                      </c:pt>
                      <c:pt idx="141">
                        <c:v>1.63194444444443E-2</c:v>
                      </c:pt>
                      <c:pt idx="142">
                        <c:v>1.6435185185185101E-2</c:v>
                      </c:pt>
                      <c:pt idx="143">
                        <c:v>1.6550925925925799E-2</c:v>
                      </c:pt>
                      <c:pt idx="144">
                        <c:v>1.6666666666666601E-2</c:v>
                      </c:pt>
                      <c:pt idx="145">
                        <c:v>1.6782407407407302E-2</c:v>
                      </c:pt>
                      <c:pt idx="146">
                        <c:v>1.6898148148147999E-2</c:v>
                      </c:pt>
                      <c:pt idx="147">
                        <c:v>1.7013888888888801E-2</c:v>
                      </c:pt>
                      <c:pt idx="148">
                        <c:v>1.7129629629629502E-2</c:v>
                      </c:pt>
                      <c:pt idx="149">
                        <c:v>1.72453703703703E-2</c:v>
                      </c:pt>
                      <c:pt idx="150">
                        <c:v>1.7361111111111001E-2</c:v>
                      </c:pt>
                      <c:pt idx="151">
                        <c:v>1.7476851851851698E-2</c:v>
                      </c:pt>
                      <c:pt idx="152">
                        <c:v>1.75925925925925E-2</c:v>
                      </c:pt>
                      <c:pt idx="153">
                        <c:v>1.7708333333333201E-2</c:v>
                      </c:pt>
                      <c:pt idx="154">
                        <c:v>1.7824074074073999E-2</c:v>
                      </c:pt>
                      <c:pt idx="155">
                        <c:v>1.79398148148147E-2</c:v>
                      </c:pt>
                      <c:pt idx="156">
                        <c:v>1.8055555555555401E-2</c:v>
                      </c:pt>
                      <c:pt idx="157">
                        <c:v>1.8171296296296199E-2</c:v>
                      </c:pt>
                      <c:pt idx="158">
                        <c:v>1.82870370370369E-2</c:v>
                      </c:pt>
                      <c:pt idx="159">
                        <c:v>1.8402777777777699E-2</c:v>
                      </c:pt>
                      <c:pt idx="160">
                        <c:v>1.85185185185184E-2</c:v>
                      </c:pt>
                      <c:pt idx="161">
                        <c:v>1.8634259259259101E-2</c:v>
                      </c:pt>
                      <c:pt idx="162">
                        <c:v>1.8749999999999899E-2</c:v>
                      </c:pt>
                      <c:pt idx="163">
                        <c:v>1.88657407407406E-2</c:v>
                      </c:pt>
                      <c:pt idx="164">
                        <c:v>1.8981481481481401E-2</c:v>
                      </c:pt>
                      <c:pt idx="165">
                        <c:v>1.9097222222222099E-2</c:v>
                      </c:pt>
                      <c:pt idx="166">
                        <c:v>1.92129629629628E-2</c:v>
                      </c:pt>
                      <c:pt idx="167">
                        <c:v>1.9328703703703601E-2</c:v>
                      </c:pt>
                      <c:pt idx="168">
                        <c:v>1.9444444444444299E-2</c:v>
                      </c:pt>
                      <c:pt idx="169">
                        <c:v>1.9560185185185101E-2</c:v>
                      </c:pt>
                      <c:pt idx="170">
                        <c:v>1.9675925925925802E-2</c:v>
                      </c:pt>
                      <c:pt idx="171">
                        <c:v>1.9791666666666499E-2</c:v>
                      </c:pt>
                      <c:pt idx="172">
                        <c:v>1.9907407407407301E-2</c:v>
                      </c:pt>
                      <c:pt idx="173">
                        <c:v>2.0023148148147998E-2</c:v>
                      </c:pt>
                      <c:pt idx="174">
                        <c:v>2.01388888888888E-2</c:v>
                      </c:pt>
                      <c:pt idx="175">
                        <c:v>2.0254629629629501E-2</c:v>
                      </c:pt>
                      <c:pt idx="176">
                        <c:v>2.0370370370370199E-2</c:v>
                      </c:pt>
                      <c:pt idx="177">
                        <c:v>2.0486111111111E-2</c:v>
                      </c:pt>
                      <c:pt idx="178">
                        <c:v>2.0601851851851701E-2</c:v>
                      </c:pt>
                      <c:pt idx="179">
                        <c:v>2.0717592592592499E-2</c:v>
                      </c:pt>
                      <c:pt idx="180">
                        <c:v>2.08333333333332E-2</c:v>
                      </c:pt>
                      <c:pt idx="181">
                        <c:v>2.0949074074073901E-2</c:v>
                      </c:pt>
                      <c:pt idx="182">
                        <c:v>2.10648148148147E-2</c:v>
                      </c:pt>
                      <c:pt idx="183">
                        <c:v>2.1180555555555401E-2</c:v>
                      </c:pt>
                      <c:pt idx="184">
                        <c:v>2.1296296296296199E-2</c:v>
                      </c:pt>
                      <c:pt idx="185">
                        <c:v>2.14120370370369E-2</c:v>
                      </c:pt>
                      <c:pt idx="186">
                        <c:v>2.1527777777777601E-2</c:v>
                      </c:pt>
                      <c:pt idx="187">
                        <c:v>2.1643518518518399E-2</c:v>
                      </c:pt>
                      <c:pt idx="188">
                        <c:v>2.17592592592591E-2</c:v>
                      </c:pt>
                      <c:pt idx="189">
                        <c:v>2.1874999999999901E-2</c:v>
                      </c:pt>
                      <c:pt idx="190">
                        <c:v>2.1990740740740599E-2</c:v>
                      </c:pt>
                      <c:pt idx="191">
                        <c:v>2.21064814814813E-2</c:v>
                      </c:pt>
                      <c:pt idx="192">
                        <c:v>2.2222222222222102E-2</c:v>
                      </c:pt>
                      <c:pt idx="193">
                        <c:v>2.2337962962962799E-2</c:v>
                      </c:pt>
                      <c:pt idx="194">
                        <c:v>2.2453703703703601E-2</c:v>
                      </c:pt>
                      <c:pt idx="195">
                        <c:v>2.2569444444444298E-2</c:v>
                      </c:pt>
                      <c:pt idx="196">
                        <c:v>2.2685185185184999E-2</c:v>
                      </c:pt>
                      <c:pt idx="197">
                        <c:v>2.2800925925925801E-2</c:v>
                      </c:pt>
                      <c:pt idx="198">
                        <c:v>2.2916666666666499E-2</c:v>
                      </c:pt>
                      <c:pt idx="199">
                        <c:v>2.30324074074073E-2</c:v>
                      </c:pt>
                      <c:pt idx="200">
                        <c:v>2.3148148148148001E-2</c:v>
                      </c:pt>
                      <c:pt idx="201">
                        <c:v>2.3263888888888699E-2</c:v>
                      </c:pt>
                      <c:pt idx="202">
                        <c:v>2.33796296296295E-2</c:v>
                      </c:pt>
                      <c:pt idx="203">
                        <c:v>2.3495370370370201E-2</c:v>
                      </c:pt>
                      <c:pt idx="204">
                        <c:v>2.3611111111110999E-2</c:v>
                      </c:pt>
                      <c:pt idx="205">
                        <c:v>2.37268518518517E-2</c:v>
                      </c:pt>
                      <c:pt idx="206">
                        <c:v>2.3842592592592401E-2</c:v>
                      </c:pt>
                      <c:pt idx="207">
                        <c:v>2.39583333333332E-2</c:v>
                      </c:pt>
                      <c:pt idx="208">
                        <c:v>2.4074074074073901E-2</c:v>
                      </c:pt>
                      <c:pt idx="209">
                        <c:v>2.4189814814814699E-2</c:v>
                      </c:pt>
                      <c:pt idx="210">
                        <c:v>2.43055555555554E-2</c:v>
                      </c:pt>
                      <c:pt idx="211">
                        <c:v>2.4421296296296201E-2</c:v>
                      </c:pt>
                      <c:pt idx="212">
                        <c:v>2.4537037037036899E-2</c:v>
                      </c:pt>
                      <c:pt idx="213">
                        <c:v>2.46527777777776E-2</c:v>
                      </c:pt>
                      <c:pt idx="214">
                        <c:v>2.4768518518518402E-2</c:v>
                      </c:pt>
                      <c:pt idx="215">
                        <c:v>2.4884259259259099E-2</c:v>
                      </c:pt>
                      <c:pt idx="216">
                        <c:v>2.49999999999998E-2</c:v>
                      </c:pt>
                      <c:pt idx="217">
                        <c:v>2.5115740740740598E-2</c:v>
                      </c:pt>
                      <c:pt idx="218">
                        <c:v>2.5231481481481299E-2</c:v>
                      </c:pt>
                      <c:pt idx="219">
                        <c:v>2.5347222222222101E-2</c:v>
                      </c:pt>
                      <c:pt idx="220">
                        <c:v>2.5462962962962798E-2</c:v>
                      </c:pt>
                      <c:pt idx="221">
                        <c:v>2.5578703703703499E-2</c:v>
                      </c:pt>
                      <c:pt idx="222">
                        <c:v>2.5694444444444301E-2</c:v>
                      </c:pt>
                      <c:pt idx="223">
                        <c:v>2.5810185185184999E-2</c:v>
                      </c:pt>
                      <c:pt idx="224">
                        <c:v>2.59259259259258E-2</c:v>
                      </c:pt>
                      <c:pt idx="225">
                        <c:v>2.6041666666666501E-2</c:v>
                      </c:pt>
                      <c:pt idx="226">
                        <c:v>2.6157407407407199E-2</c:v>
                      </c:pt>
                      <c:pt idx="227">
                        <c:v>2.6273148148148E-2</c:v>
                      </c:pt>
                      <c:pt idx="228">
                        <c:v>2.6388888888888701E-2</c:v>
                      </c:pt>
                      <c:pt idx="229">
                        <c:v>2.65046296296295E-2</c:v>
                      </c:pt>
                      <c:pt idx="230">
                        <c:v>2.6620370370370201E-2</c:v>
                      </c:pt>
                      <c:pt idx="231">
                        <c:v>2.6736111111110902E-2</c:v>
                      </c:pt>
                      <c:pt idx="232">
                        <c:v>2.68518518518517E-2</c:v>
                      </c:pt>
                      <c:pt idx="233">
                        <c:v>2.6967592592592401E-2</c:v>
                      </c:pt>
                      <c:pt idx="234">
                        <c:v>2.7083333333333199E-2</c:v>
                      </c:pt>
                      <c:pt idx="235">
                        <c:v>2.71990740740739E-2</c:v>
                      </c:pt>
                      <c:pt idx="236">
                        <c:v>2.7314814814814702E-2</c:v>
                      </c:pt>
                      <c:pt idx="237">
                        <c:v>2.7430555555555399E-2</c:v>
                      </c:pt>
                      <c:pt idx="238">
                        <c:v>2.75462962962961E-2</c:v>
                      </c:pt>
                      <c:pt idx="239">
                        <c:v>2.7662037037036898E-2</c:v>
                      </c:pt>
                      <c:pt idx="240">
                        <c:v>2.7777777777777599E-2</c:v>
                      </c:pt>
                      <c:pt idx="241">
                        <c:v>2.78935185185183E-2</c:v>
                      </c:pt>
                      <c:pt idx="242">
                        <c:v>2.8009259259259098E-2</c:v>
                      </c:pt>
                      <c:pt idx="243">
                        <c:v>2.8124999999999799E-2</c:v>
                      </c:pt>
                      <c:pt idx="244">
                        <c:v>2.8240740740740601E-2</c:v>
                      </c:pt>
                      <c:pt idx="245">
                        <c:v>2.8356481481481299E-2</c:v>
                      </c:pt>
                      <c:pt idx="246">
                        <c:v>2.8472222222222E-2</c:v>
                      </c:pt>
                      <c:pt idx="247">
                        <c:v>2.8587962962962801E-2</c:v>
                      </c:pt>
                      <c:pt idx="248">
                        <c:v>2.8703703703703499E-2</c:v>
                      </c:pt>
                      <c:pt idx="249">
                        <c:v>2.88194444444443E-2</c:v>
                      </c:pt>
                      <c:pt idx="250">
                        <c:v>2.8935185185185001E-2</c:v>
                      </c:pt>
                      <c:pt idx="251">
                        <c:v>2.90509259259258E-2</c:v>
                      </c:pt>
                      <c:pt idx="252">
                        <c:v>2.9166666666666501E-2</c:v>
                      </c:pt>
                      <c:pt idx="253">
                        <c:v>2.9282407407407202E-2</c:v>
                      </c:pt>
                      <c:pt idx="254">
                        <c:v>2.9398148148148E-2</c:v>
                      </c:pt>
                      <c:pt idx="255">
                        <c:v>2.9513888888888701E-2</c:v>
                      </c:pt>
                      <c:pt idx="256">
                        <c:v>2.9629629629629499E-2</c:v>
                      </c:pt>
                      <c:pt idx="257">
                        <c:v>2.97453703703702E-2</c:v>
                      </c:pt>
                      <c:pt idx="258">
                        <c:v>2.9861111111110901E-2</c:v>
                      </c:pt>
                      <c:pt idx="259">
                        <c:v>2.9976851851851699E-2</c:v>
                      </c:pt>
                      <c:pt idx="260">
                        <c:v>3.00925925925924E-2</c:v>
                      </c:pt>
                      <c:pt idx="261">
                        <c:v>3.0208333333333202E-2</c:v>
                      </c:pt>
                      <c:pt idx="262">
                        <c:v>3.0324074074073899E-2</c:v>
                      </c:pt>
                      <c:pt idx="263">
                        <c:v>3.04398148148146E-2</c:v>
                      </c:pt>
                      <c:pt idx="264">
                        <c:v>3.0555555555555398E-2</c:v>
                      </c:pt>
                      <c:pt idx="265">
                        <c:v>3.0671296296296099E-2</c:v>
                      </c:pt>
                      <c:pt idx="266">
                        <c:v>3.07870370370368E-2</c:v>
                      </c:pt>
                      <c:pt idx="267">
                        <c:v>3.0902777777777599E-2</c:v>
                      </c:pt>
                      <c:pt idx="268">
                        <c:v>3.10185185185183E-2</c:v>
                      </c:pt>
                      <c:pt idx="269">
                        <c:v>3.1134259259259101E-2</c:v>
                      </c:pt>
                      <c:pt idx="270">
                        <c:v>3.1249999999999799E-2</c:v>
                      </c:pt>
                      <c:pt idx="271">
                        <c:v>3.13657407407405E-2</c:v>
                      </c:pt>
                      <c:pt idx="272">
                        <c:v>3.1481481481481298E-2</c:v>
                      </c:pt>
                      <c:pt idx="273">
                        <c:v>3.1597222222221999E-2</c:v>
                      </c:pt>
                      <c:pt idx="274">
                        <c:v>3.1712962962962797E-2</c:v>
                      </c:pt>
                      <c:pt idx="275">
                        <c:v>3.1828703703703498E-2</c:v>
                      </c:pt>
                      <c:pt idx="276">
                        <c:v>3.1944444444444199E-2</c:v>
                      </c:pt>
                      <c:pt idx="277">
                        <c:v>3.2060185185184997E-2</c:v>
                      </c:pt>
                      <c:pt idx="278">
                        <c:v>3.2175925925925698E-2</c:v>
                      </c:pt>
                      <c:pt idx="279">
                        <c:v>3.2291666666666503E-2</c:v>
                      </c:pt>
                      <c:pt idx="280">
                        <c:v>3.2407407407407197E-2</c:v>
                      </c:pt>
                      <c:pt idx="281">
                        <c:v>3.2523148148147898E-2</c:v>
                      </c:pt>
                      <c:pt idx="282">
                        <c:v>3.2638888888888697E-2</c:v>
                      </c:pt>
                      <c:pt idx="283">
                        <c:v>3.2754629629629398E-2</c:v>
                      </c:pt>
                      <c:pt idx="284">
                        <c:v>3.2870370370370203E-2</c:v>
                      </c:pt>
                      <c:pt idx="285">
                        <c:v>3.2986111111110897E-2</c:v>
                      </c:pt>
                      <c:pt idx="286">
                        <c:v>3.3101851851851702E-2</c:v>
                      </c:pt>
                      <c:pt idx="287">
                        <c:v>3.3217592592592403E-2</c:v>
                      </c:pt>
                      <c:pt idx="288">
                        <c:v>3.3333333333333097E-2</c:v>
                      </c:pt>
                      <c:pt idx="289">
                        <c:v>3.3449074074073902E-2</c:v>
                      </c:pt>
                      <c:pt idx="290">
                        <c:v>3.3564814814814603E-2</c:v>
                      </c:pt>
                      <c:pt idx="291">
                        <c:v>3.3680555555555401E-2</c:v>
                      </c:pt>
                      <c:pt idx="292">
                        <c:v>3.3796296296296102E-2</c:v>
                      </c:pt>
                      <c:pt idx="293">
                        <c:v>3.3912037037036803E-2</c:v>
                      </c:pt>
                      <c:pt idx="294">
                        <c:v>3.4027777777777601E-2</c:v>
                      </c:pt>
                      <c:pt idx="295">
                        <c:v>3.4143518518518302E-2</c:v>
                      </c:pt>
                      <c:pt idx="296">
                        <c:v>3.4259259259259101E-2</c:v>
                      </c:pt>
                      <c:pt idx="297">
                        <c:v>3.4374999999999802E-2</c:v>
                      </c:pt>
                      <c:pt idx="298">
                        <c:v>3.4490740740740503E-2</c:v>
                      </c:pt>
                      <c:pt idx="299">
                        <c:v>3.4606481481481301E-2</c:v>
                      </c:pt>
                      <c:pt idx="300">
                        <c:v>3.4722222222222002E-2</c:v>
                      </c:pt>
                      <c:pt idx="301">
                        <c:v>3.48379629629628E-2</c:v>
                      </c:pt>
                      <c:pt idx="302">
                        <c:v>3.4953703703703501E-2</c:v>
                      </c:pt>
                      <c:pt idx="303">
                        <c:v>3.5069444444444202E-2</c:v>
                      </c:pt>
                      <c:pt idx="304">
                        <c:v>3.5185185185185E-2</c:v>
                      </c:pt>
                      <c:pt idx="305">
                        <c:v>3.5300925925925701E-2</c:v>
                      </c:pt>
                      <c:pt idx="306">
                        <c:v>3.5416666666666499E-2</c:v>
                      </c:pt>
                      <c:pt idx="307">
                        <c:v>3.55324074074072E-2</c:v>
                      </c:pt>
                      <c:pt idx="308">
                        <c:v>3.5648148148147901E-2</c:v>
                      </c:pt>
                      <c:pt idx="309">
                        <c:v>3.5763888888888699E-2</c:v>
                      </c:pt>
                      <c:pt idx="310">
                        <c:v>3.58796296296294E-2</c:v>
                      </c:pt>
                      <c:pt idx="311">
                        <c:v>3.5995370370370199E-2</c:v>
                      </c:pt>
                      <c:pt idx="312">
                        <c:v>3.61111111111109E-2</c:v>
                      </c:pt>
                      <c:pt idx="313">
                        <c:v>3.6226851851851601E-2</c:v>
                      </c:pt>
                      <c:pt idx="314">
                        <c:v>3.6342592592592399E-2</c:v>
                      </c:pt>
                      <c:pt idx="315">
                        <c:v>3.64583333333331E-2</c:v>
                      </c:pt>
                      <c:pt idx="316">
                        <c:v>3.6574074074073801E-2</c:v>
                      </c:pt>
                      <c:pt idx="317">
                        <c:v>3.6689814814814599E-2</c:v>
                      </c:pt>
                      <c:pt idx="318">
                        <c:v>3.68055555555553E-2</c:v>
                      </c:pt>
                      <c:pt idx="319">
                        <c:v>3.6921296296296098E-2</c:v>
                      </c:pt>
                      <c:pt idx="320">
                        <c:v>3.7037037037036799E-2</c:v>
                      </c:pt>
                      <c:pt idx="321">
                        <c:v>3.7152777777777597E-2</c:v>
                      </c:pt>
                      <c:pt idx="322">
                        <c:v>3.7268518518518298E-2</c:v>
                      </c:pt>
                      <c:pt idx="323">
                        <c:v>3.7384259259258999E-2</c:v>
                      </c:pt>
                      <c:pt idx="324">
                        <c:v>3.7499999999999797E-2</c:v>
                      </c:pt>
                      <c:pt idx="325">
                        <c:v>3.7615740740740498E-2</c:v>
                      </c:pt>
                      <c:pt idx="326">
                        <c:v>3.7731481481481297E-2</c:v>
                      </c:pt>
                      <c:pt idx="327">
                        <c:v>3.7847222222221998E-2</c:v>
                      </c:pt>
                      <c:pt idx="328">
                        <c:v>3.7962962962962699E-2</c:v>
                      </c:pt>
                      <c:pt idx="329">
                        <c:v>3.8078703703703497E-2</c:v>
                      </c:pt>
                      <c:pt idx="330">
                        <c:v>3.8194444444444198E-2</c:v>
                      </c:pt>
                      <c:pt idx="331">
                        <c:v>3.8310185185185003E-2</c:v>
                      </c:pt>
                      <c:pt idx="332">
                        <c:v>3.8425925925925697E-2</c:v>
                      </c:pt>
                      <c:pt idx="333">
                        <c:v>3.8541666666666398E-2</c:v>
                      </c:pt>
                      <c:pt idx="334">
                        <c:v>3.8657407407407203E-2</c:v>
                      </c:pt>
                      <c:pt idx="335">
                        <c:v>3.8773148148147897E-2</c:v>
                      </c:pt>
                      <c:pt idx="336">
                        <c:v>3.8888888888888702E-2</c:v>
                      </c:pt>
                      <c:pt idx="337">
                        <c:v>3.9004629629629403E-2</c:v>
                      </c:pt>
                      <c:pt idx="338">
                        <c:v>3.9120370370370097E-2</c:v>
                      </c:pt>
                      <c:pt idx="339">
                        <c:v>3.9236111111110902E-2</c:v>
                      </c:pt>
                      <c:pt idx="340">
                        <c:v>3.9351851851851603E-2</c:v>
                      </c:pt>
                      <c:pt idx="341">
                        <c:v>3.9467592592592401E-2</c:v>
                      </c:pt>
                      <c:pt idx="342">
                        <c:v>3.9583333333333102E-2</c:v>
                      </c:pt>
                      <c:pt idx="343">
                        <c:v>3.9699074074073797E-2</c:v>
                      </c:pt>
                      <c:pt idx="344">
                        <c:v>3.9814814814814602E-2</c:v>
                      </c:pt>
                      <c:pt idx="345">
                        <c:v>3.9930555555555303E-2</c:v>
                      </c:pt>
                      <c:pt idx="346">
                        <c:v>4.0046296296296101E-2</c:v>
                      </c:pt>
                      <c:pt idx="347">
                        <c:v>4.0162037037036802E-2</c:v>
                      </c:pt>
                      <c:pt idx="348">
                        <c:v>4.0277777777777503E-2</c:v>
                      </c:pt>
                      <c:pt idx="349">
                        <c:v>4.0393518518518301E-2</c:v>
                      </c:pt>
                      <c:pt idx="350">
                        <c:v>4.0509259259259002E-2</c:v>
                      </c:pt>
                      <c:pt idx="351">
                        <c:v>4.06249999999998E-2</c:v>
                      </c:pt>
                      <c:pt idx="352">
                        <c:v>4.0740740740740501E-2</c:v>
                      </c:pt>
                      <c:pt idx="353">
                        <c:v>4.0856481481481202E-2</c:v>
                      </c:pt>
                      <c:pt idx="354">
                        <c:v>4.0972222222222E-2</c:v>
                      </c:pt>
                      <c:pt idx="355">
                        <c:v>4.1087962962962701E-2</c:v>
                      </c:pt>
                      <c:pt idx="356">
                        <c:v>4.1203703703703499E-2</c:v>
                      </c:pt>
                      <c:pt idx="357">
                        <c:v>4.1319444444444201E-2</c:v>
                      </c:pt>
                      <c:pt idx="358">
                        <c:v>4.1435185185184902E-2</c:v>
                      </c:pt>
                      <c:pt idx="359">
                        <c:v>4.15509259259257E-2</c:v>
                      </c:pt>
                      <c:pt idx="360">
                        <c:v>4.1666666666666401E-2</c:v>
                      </c:pt>
                      <c:pt idx="361">
                        <c:v>4.1782407407404902E-2</c:v>
                      </c:pt>
                      <c:pt idx="362">
                        <c:v>4.1898148148145603E-2</c:v>
                      </c:pt>
                      <c:pt idx="363">
                        <c:v>4.2013888888886297E-2</c:v>
                      </c:pt>
                      <c:pt idx="364">
                        <c:v>4.2129629629626998E-2</c:v>
                      </c:pt>
                      <c:pt idx="365">
                        <c:v>4.2245370370367699E-2</c:v>
                      </c:pt>
                      <c:pt idx="366">
                        <c:v>4.23611111111084E-2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'[1]Sloupec V6 (09-19-B)'!$R$5:$R$396</c15:sqref>
                        </c15:formulaRef>
                      </c:ext>
                    </c:extLst>
                    <c:numCache>
                      <c:formatCode>0</c:formatCode>
                      <c:ptCount val="368"/>
                      <c:pt idx="0">
                        <c:v>15.26</c:v>
                      </c:pt>
                      <c:pt idx="1">
                        <c:v>19.060000000000002</c:v>
                      </c:pt>
                      <c:pt idx="2">
                        <c:v>94.660000000000011</c:v>
                      </c:pt>
                      <c:pt idx="3">
                        <c:v>170.02999999999997</c:v>
                      </c:pt>
                      <c:pt idx="4">
                        <c:v>209.3</c:v>
                      </c:pt>
                      <c:pt idx="5">
                        <c:v>263.72999999999996</c:v>
                      </c:pt>
                      <c:pt idx="6">
                        <c:v>320.56000000000006</c:v>
                      </c:pt>
                      <c:pt idx="7">
                        <c:v>345.48</c:v>
                      </c:pt>
                      <c:pt idx="8">
                        <c:v>298.2</c:v>
                      </c:pt>
                      <c:pt idx="9">
                        <c:v>295.26999999999992</c:v>
                      </c:pt>
                      <c:pt idx="10">
                        <c:v>348.26</c:v>
                      </c:pt>
                      <c:pt idx="11">
                        <c:v>409.00000000000006</c:v>
                      </c:pt>
                      <c:pt idx="12">
                        <c:v>431.65999999999997</c:v>
                      </c:pt>
                      <c:pt idx="13">
                        <c:v>450.8</c:v>
                      </c:pt>
                      <c:pt idx="14">
                        <c:v>457.03000000000003</c:v>
                      </c:pt>
                      <c:pt idx="15">
                        <c:v>483.54000000000008</c:v>
                      </c:pt>
                      <c:pt idx="16">
                        <c:v>474.33000000000004</c:v>
                      </c:pt>
                      <c:pt idx="17">
                        <c:v>480.32000000000005</c:v>
                      </c:pt>
                      <c:pt idx="18">
                        <c:v>471.9</c:v>
                      </c:pt>
                      <c:pt idx="19">
                        <c:v>502.11</c:v>
                      </c:pt>
                      <c:pt idx="20">
                        <c:v>512.12000000000012</c:v>
                      </c:pt>
                      <c:pt idx="21">
                        <c:v>517.26</c:v>
                      </c:pt>
                      <c:pt idx="22">
                        <c:v>496.34</c:v>
                      </c:pt>
                      <c:pt idx="23">
                        <c:v>529.54</c:v>
                      </c:pt>
                      <c:pt idx="24">
                        <c:v>536.93000000000006</c:v>
                      </c:pt>
                      <c:pt idx="25">
                        <c:v>509.46999999999997</c:v>
                      </c:pt>
                      <c:pt idx="26">
                        <c:v>513.46</c:v>
                      </c:pt>
                      <c:pt idx="27">
                        <c:v>529.32999999999993</c:v>
                      </c:pt>
                      <c:pt idx="28">
                        <c:v>533.08000000000004</c:v>
                      </c:pt>
                      <c:pt idx="29">
                        <c:v>559.53</c:v>
                      </c:pt>
                      <c:pt idx="30">
                        <c:v>552.56999999999994</c:v>
                      </c:pt>
                      <c:pt idx="31">
                        <c:v>551.78999999999985</c:v>
                      </c:pt>
                      <c:pt idx="32">
                        <c:v>588.45000000000005</c:v>
                      </c:pt>
                      <c:pt idx="33">
                        <c:v>583.49</c:v>
                      </c:pt>
                      <c:pt idx="34">
                        <c:v>549.22</c:v>
                      </c:pt>
                      <c:pt idx="35">
                        <c:v>555.91</c:v>
                      </c:pt>
                      <c:pt idx="36">
                        <c:v>566.11999999999989</c:v>
                      </c:pt>
                      <c:pt idx="37">
                        <c:v>577.91999999999996</c:v>
                      </c:pt>
                      <c:pt idx="38">
                        <c:v>571.12999999999988</c:v>
                      </c:pt>
                      <c:pt idx="39">
                        <c:v>576.43000000000006</c:v>
                      </c:pt>
                      <c:pt idx="40">
                        <c:v>582.38000000000011</c:v>
                      </c:pt>
                      <c:pt idx="41">
                        <c:v>551.70999999999992</c:v>
                      </c:pt>
                      <c:pt idx="42">
                        <c:v>581.70999999999992</c:v>
                      </c:pt>
                      <c:pt idx="43">
                        <c:v>600.81999999999994</c:v>
                      </c:pt>
                      <c:pt idx="44">
                        <c:v>582.16</c:v>
                      </c:pt>
                      <c:pt idx="45">
                        <c:v>598.29999999999995</c:v>
                      </c:pt>
                      <c:pt idx="46">
                        <c:v>561.89</c:v>
                      </c:pt>
                      <c:pt idx="47">
                        <c:v>599.38</c:v>
                      </c:pt>
                      <c:pt idx="48">
                        <c:v>595.06999999999994</c:v>
                      </c:pt>
                      <c:pt idx="49">
                        <c:v>588.93999999999994</c:v>
                      </c:pt>
                      <c:pt idx="50">
                        <c:v>617.01</c:v>
                      </c:pt>
                      <c:pt idx="51">
                        <c:v>614.78</c:v>
                      </c:pt>
                      <c:pt idx="52">
                        <c:v>618.15</c:v>
                      </c:pt>
                      <c:pt idx="53">
                        <c:v>586.48</c:v>
                      </c:pt>
                      <c:pt idx="54">
                        <c:v>584.54</c:v>
                      </c:pt>
                      <c:pt idx="55">
                        <c:v>595.12000000000012</c:v>
                      </c:pt>
                      <c:pt idx="56">
                        <c:v>577.81000000000006</c:v>
                      </c:pt>
                      <c:pt idx="57">
                        <c:v>561.89999999999986</c:v>
                      </c:pt>
                      <c:pt idx="58">
                        <c:v>580.30999999999995</c:v>
                      </c:pt>
                      <c:pt idx="59">
                        <c:v>584.41000000000008</c:v>
                      </c:pt>
                      <c:pt idx="60">
                        <c:v>565.39</c:v>
                      </c:pt>
                      <c:pt idx="61">
                        <c:v>545.19000000000005</c:v>
                      </c:pt>
                      <c:pt idx="62">
                        <c:v>576.89</c:v>
                      </c:pt>
                      <c:pt idx="63">
                        <c:v>595.01</c:v>
                      </c:pt>
                      <c:pt idx="64">
                        <c:v>584.46</c:v>
                      </c:pt>
                      <c:pt idx="65">
                        <c:v>572.41000000000008</c:v>
                      </c:pt>
                      <c:pt idx="66">
                        <c:v>590.76</c:v>
                      </c:pt>
                      <c:pt idx="67">
                        <c:v>590.72</c:v>
                      </c:pt>
                      <c:pt idx="68">
                        <c:v>622.15</c:v>
                      </c:pt>
                      <c:pt idx="69">
                        <c:v>616.14</c:v>
                      </c:pt>
                      <c:pt idx="70">
                        <c:v>614.06999999999994</c:v>
                      </c:pt>
                      <c:pt idx="71">
                        <c:v>625.70000000000005</c:v>
                      </c:pt>
                      <c:pt idx="72">
                        <c:v>619.53</c:v>
                      </c:pt>
                      <c:pt idx="73">
                        <c:v>612.14999999999986</c:v>
                      </c:pt>
                      <c:pt idx="74">
                        <c:v>607.85</c:v>
                      </c:pt>
                      <c:pt idx="75">
                        <c:v>599.56000000000006</c:v>
                      </c:pt>
                      <c:pt idx="76">
                        <c:v>568.49</c:v>
                      </c:pt>
                      <c:pt idx="77">
                        <c:v>591.96</c:v>
                      </c:pt>
                      <c:pt idx="78">
                        <c:v>582.87999999999988</c:v>
                      </c:pt>
                      <c:pt idx="79">
                        <c:v>580.64999999999986</c:v>
                      </c:pt>
                      <c:pt idx="80">
                        <c:v>616.70000000000005</c:v>
                      </c:pt>
                      <c:pt idx="81">
                        <c:v>601.58999999999992</c:v>
                      </c:pt>
                      <c:pt idx="82">
                        <c:v>624.44000000000005</c:v>
                      </c:pt>
                      <c:pt idx="83">
                        <c:v>620.37</c:v>
                      </c:pt>
                      <c:pt idx="84">
                        <c:v>617.41999999999985</c:v>
                      </c:pt>
                      <c:pt idx="85">
                        <c:v>594.9</c:v>
                      </c:pt>
                      <c:pt idx="86">
                        <c:v>575.14999999999986</c:v>
                      </c:pt>
                      <c:pt idx="87">
                        <c:v>598.34999999999991</c:v>
                      </c:pt>
                      <c:pt idx="88">
                        <c:v>612.62000000000012</c:v>
                      </c:pt>
                      <c:pt idx="89">
                        <c:v>588.83999999999992</c:v>
                      </c:pt>
                      <c:pt idx="90">
                        <c:v>600.09</c:v>
                      </c:pt>
                      <c:pt idx="91">
                        <c:v>602.3599999999999</c:v>
                      </c:pt>
                      <c:pt idx="92">
                        <c:v>634.2700000000001</c:v>
                      </c:pt>
                      <c:pt idx="93">
                        <c:v>672.81000000000006</c:v>
                      </c:pt>
                      <c:pt idx="94">
                        <c:v>677.58999999999992</c:v>
                      </c:pt>
                      <c:pt idx="95">
                        <c:v>636.11</c:v>
                      </c:pt>
                      <c:pt idx="96">
                        <c:v>640.62999999999988</c:v>
                      </c:pt>
                      <c:pt idx="97">
                        <c:v>640.58999999999992</c:v>
                      </c:pt>
                      <c:pt idx="98">
                        <c:v>606.62</c:v>
                      </c:pt>
                      <c:pt idx="99">
                        <c:v>598.20999999999992</c:v>
                      </c:pt>
                      <c:pt idx="100">
                        <c:v>619.91</c:v>
                      </c:pt>
                      <c:pt idx="101">
                        <c:v>643.36999999999989</c:v>
                      </c:pt>
                      <c:pt idx="102">
                        <c:v>659.69</c:v>
                      </c:pt>
                      <c:pt idx="103">
                        <c:v>651.51000000000022</c:v>
                      </c:pt>
                      <c:pt idx="104">
                        <c:v>652.45999999999992</c:v>
                      </c:pt>
                      <c:pt idx="105">
                        <c:v>624.9</c:v>
                      </c:pt>
                      <c:pt idx="106">
                        <c:v>624.51</c:v>
                      </c:pt>
                      <c:pt idx="107">
                        <c:v>615.30999999999995</c:v>
                      </c:pt>
                      <c:pt idx="108">
                        <c:v>605.4</c:v>
                      </c:pt>
                      <c:pt idx="109">
                        <c:v>593.28</c:v>
                      </c:pt>
                      <c:pt idx="110">
                        <c:v>646.56000000000006</c:v>
                      </c:pt>
                      <c:pt idx="111">
                        <c:v>660.01</c:v>
                      </c:pt>
                      <c:pt idx="112">
                        <c:v>644.97</c:v>
                      </c:pt>
                      <c:pt idx="113">
                        <c:v>639.02</c:v>
                      </c:pt>
                      <c:pt idx="114">
                        <c:v>648.91000000000008</c:v>
                      </c:pt>
                      <c:pt idx="115">
                        <c:v>627.09999999999991</c:v>
                      </c:pt>
                      <c:pt idx="116">
                        <c:v>637.79999999999995</c:v>
                      </c:pt>
                      <c:pt idx="117">
                        <c:v>639.08000000000015</c:v>
                      </c:pt>
                      <c:pt idx="118">
                        <c:v>658.43000000000006</c:v>
                      </c:pt>
                      <c:pt idx="119">
                        <c:v>669.22</c:v>
                      </c:pt>
                      <c:pt idx="120">
                        <c:v>675.62</c:v>
                      </c:pt>
                      <c:pt idx="121">
                        <c:v>638.59999999999991</c:v>
                      </c:pt>
                      <c:pt idx="122">
                        <c:v>597.83000000000015</c:v>
                      </c:pt>
                      <c:pt idx="123">
                        <c:v>600.31000000000006</c:v>
                      </c:pt>
                      <c:pt idx="124">
                        <c:v>647.43999999999994</c:v>
                      </c:pt>
                      <c:pt idx="125">
                        <c:v>685.8</c:v>
                      </c:pt>
                      <c:pt idx="126">
                        <c:v>688.94</c:v>
                      </c:pt>
                      <c:pt idx="127">
                        <c:v>670.05000000000007</c:v>
                      </c:pt>
                      <c:pt idx="128">
                        <c:v>673.74</c:v>
                      </c:pt>
                      <c:pt idx="129">
                        <c:v>680.7700000000001</c:v>
                      </c:pt>
                      <c:pt idx="130">
                        <c:v>675.92000000000007</c:v>
                      </c:pt>
                      <c:pt idx="131">
                        <c:v>660.08999999999992</c:v>
                      </c:pt>
                      <c:pt idx="132">
                        <c:v>646.76</c:v>
                      </c:pt>
                      <c:pt idx="133">
                        <c:v>650.23000000000013</c:v>
                      </c:pt>
                      <c:pt idx="134">
                        <c:v>677.26</c:v>
                      </c:pt>
                      <c:pt idx="135">
                        <c:v>666.1</c:v>
                      </c:pt>
                      <c:pt idx="136">
                        <c:v>663.51999999999987</c:v>
                      </c:pt>
                      <c:pt idx="137">
                        <c:v>667.7</c:v>
                      </c:pt>
                      <c:pt idx="138">
                        <c:v>686.06000000000006</c:v>
                      </c:pt>
                      <c:pt idx="139">
                        <c:v>694.39999999999986</c:v>
                      </c:pt>
                      <c:pt idx="140">
                        <c:v>685.08</c:v>
                      </c:pt>
                      <c:pt idx="141">
                        <c:v>702.44000000000017</c:v>
                      </c:pt>
                      <c:pt idx="142">
                        <c:v>707.51</c:v>
                      </c:pt>
                      <c:pt idx="143">
                        <c:v>679.98</c:v>
                      </c:pt>
                      <c:pt idx="144">
                        <c:v>668.29</c:v>
                      </c:pt>
                      <c:pt idx="145">
                        <c:v>676.58</c:v>
                      </c:pt>
                      <c:pt idx="146">
                        <c:v>694.60000000000014</c:v>
                      </c:pt>
                      <c:pt idx="147">
                        <c:v>681.37999999999988</c:v>
                      </c:pt>
                      <c:pt idx="148">
                        <c:v>683.63</c:v>
                      </c:pt>
                      <c:pt idx="149">
                        <c:v>695.55</c:v>
                      </c:pt>
                      <c:pt idx="150">
                        <c:v>705.1099999999999</c:v>
                      </c:pt>
                      <c:pt idx="151">
                        <c:v>662.29000000000008</c:v>
                      </c:pt>
                      <c:pt idx="152">
                        <c:v>616.53999999999985</c:v>
                      </c:pt>
                      <c:pt idx="153">
                        <c:v>621.06999999999994</c:v>
                      </c:pt>
                      <c:pt idx="154">
                        <c:v>638.80000000000007</c:v>
                      </c:pt>
                      <c:pt idx="155">
                        <c:v>607.06000000000006</c:v>
                      </c:pt>
                      <c:pt idx="156">
                        <c:v>592.36000000000013</c:v>
                      </c:pt>
                      <c:pt idx="157">
                        <c:v>604.2299999999999</c:v>
                      </c:pt>
                      <c:pt idx="158">
                        <c:v>614.69999999999993</c:v>
                      </c:pt>
                      <c:pt idx="159">
                        <c:v>656.67000000000007</c:v>
                      </c:pt>
                      <c:pt idx="160">
                        <c:v>668.15</c:v>
                      </c:pt>
                      <c:pt idx="161">
                        <c:v>646.2700000000001</c:v>
                      </c:pt>
                      <c:pt idx="162">
                        <c:v>633.29</c:v>
                      </c:pt>
                      <c:pt idx="163">
                        <c:v>630.47</c:v>
                      </c:pt>
                      <c:pt idx="164">
                        <c:v>622.02</c:v>
                      </c:pt>
                      <c:pt idx="165">
                        <c:v>617.82000000000005</c:v>
                      </c:pt>
                      <c:pt idx="166">
                        <c:v>612.97</c:v>
                      </c:pt>
                      <c:pt idx="167">
                        <c:v>620.41000000000008</c:v>
                      </c:pt>
                      <c:pt idx="168">
                        <c:v>556.88</c:v>
                      </c:pt>
                      <c:pt idx="169">
                        <c:v>572.89999999999986</c:v>
                      </c:pt>
                      <c:pt idx="170">
                        <c:v>584.01</c:v>
                      </c:pt>
                      <c:pt idx="171">
                        <c:v>570.72</c:v>
                      </c:pt>
                      <c:pt idx="172">
                        <c:v>556.19999999999993</c:v>
                      </c:pt>
                      <c:pt idx="173">
                        <c:v>571.5</c:v>
                      </c:pt>
                      <c:pt idx="174">
                        <c:v>574.21</c:v>
                      </c:pt>
                      <c:pt idx="175">
                        <c:v>588.12</c:v>
                      </c:pt>
                      <c:pt idx="176">
                        <c:v>596.54000000000008</c:v>
                      </c:pt>
                      <c:pt idx="177">
                        <c:v>581.70000000000005</c:v>
                      </c:pt>
                      <c:pt idx="178">
                        <c:v>530.55999999999995</c:v>
                      </c:pt>
                      <c:pt idx="179">
                        <c:v>542.75</c:v>
                      </c:pt>
                      <c:pt idx="180">
                        <c:v>559.48</c:v>
                      </c:pt>
                      <c:pt idx="181">
                        <c:v>598.54</c:v>
                      </c:pt>
                      <c:pt idx="182">
                        <c:v>584.44000000000005</c:v>
                      </c:pt>
                      <c:pt idx="183">
                        <c:v>571.39</c:v>
                      </c:pt>
                      <c:pt idx="184">
                        <c:v>546.73</c:v>
                      </c:pt>
                      <c:pt idx="185">
                        <c:v>536.35</c:v>
                      </c:pt>
                      <c:pt idx="186">
                        <c:v>534.96</c:v>
                      </c:pt>
                      <c:pt idx="187">
                        <c:v>519.18000000000006</c:v>
                      </c:pt>
                      <c:pt idx="188">
                        <c:v>517.89</c:v>
                      </c:pt>
                      <c:pt idx="189">
                        <c:v>529.99999999999989</c:v>
                      </c:pt>
                      <c:pt idx="190">
                        <c:v>517.84</c:v>
                      </c:pt>
                      <c:pt idx="191">
                        <c:v>505.74000000000007</c:v>
                      </c:pt>
                      <c:pt idx="192">
                        <c:v>467.57</c:v>
                      </c:pt>
                      <c:pt idx="193">
                        <c:v>495.19000000000005</c:v>
                      </c:pt>
                      <c:pt idx="194">
                        <c:v>514.25</c:v>
                      </c:pt>
                      <c:pt idx="195">
                        <c:v>495.75</c:v>
                      </c:pt>
                      <c:pt idx="196">
                        <c:v>500.96000000000004</c:v>
                      </c:pt>
                      <c:pt idx="197">
                        <c:v>496.82</c:v>
                      </c:pt>
                      <c:pt idx="198">
                        <c:v>499.43999999999994</c:v>
                      </c:pt>
                      <c:pt idx="199">
                        <c:v>514.56999999999994</c:v>
                      </c:pt>
                      <c:pt idx="200">
                        <c:v>481.30999999999995</c:v>
                      </c:pt>
                      <c:pt idx="201">
                        <c:v>446.5</c:v>
                      </c:pt>
                      <c:pt idx="202">
                        <c:v>454.61</c:v>
                      </c:pt>
                      <c:pt idx="203">
                        <c:v>463.06000000000006</c:v>
                      </c:pt>
                      <c:pt idx="204">
                        <c:v>458.4</c:v>
                      </c:pt>
                      <c:pt idx="205">
                        <c:v>449.49999999999989</c:v>
                      </c:pt>
                      <c:pt idx="206">
                        <c:v>469.31000000000006</c:v>
                      </c:pt>
                      <c:pt idx="207">
                        <c:v>461.78999999999996</c:v>
                      </c:pt>
                      <c:pt idx="208">
                        <c:v>446.71999999999997</c:v>
                      </c:pt>
                      <c:pt idx="209">
                        <c:v>441.2999999999999</c:v>
                      </c:pt>
                      <c:pt idx="210">
                        <c:v>400.18</c:v>
                      </c:pt>
                      <c:pt idx="211">
                        <c:v>417.75</c:v>
                      </c:pt>
                      <c:pt idx="212">
                        <c:v>408.38</c:v>
                      </c:pt>
                      <c:pt idx="213">
                        <c:v>402.87000000000006</c:v>
                      </c:pt>
                      <c:pt idx="214">
                        <c:v>407.41999999999996</c:v>
                      </c:pt>
                      <c:pt idx="215">
                        <c:v>405.02000000000004</c:v>
                      </c:pt>
                      <c:pt idx="216">
                        <c:v>405.48</c:v>
                      </c:pt>
                      <c:pt idx="217">
                        <c:v>371.92999999999995</c:v>
                      </c:pt>
                      <c:pt idx="218">
                        <c:v>375.65999999999997</c:v>
                      </c:pt>
                      <c:pt idx="219">
                        <c:v>368.16999999999996</c:v>
                      </c:pt>
                      <c:pt idx="220">
                        <c:v>361.69</c:v>
                      </c:pt>
                      <c:pt idx="221">
                        <c:v>359.32</c:v>
                      </c:pt>
                      <c:pt idx="222">
                        <c:v>362.66999999999996</c:v>
                      </c:pt>
                      <c:pt idx="223">
                        <c:v>374.66</c:v>
                      </c:pt>
                      <c:pt idx="224">
                        <c:v>344.05</c:v>
                      </c:pt>
                      <c:pt idx="225">
                        <c:v>356.39</c:v>
                      </c:pt>
                      <c:pt idx="226">
                        <c:v>343.57000000000005</c:v>
                      </c:pt>
                      <c:pt idx="227">
                        <c:v>353.05</c:v>
                      </c:pt>
                      <c:pt idx="228">
                        <c:v>332.87</c:v>
                      </c:pt>
                      <c:pt idx="229">
                        <c:v>337.31</c:v>
                      </c:pt>
                      <c:pt idx="230">
                        <c:v>344.26</c:v>
                      </c:pt>
                      <c:pt idx="231">
                        <c:v>349.91999999999996</c:v>
                      </c:pt>
                      <c:pt idx="232">
                        <c:v>362.95000000000005</c:v>
                      </c:pt>
                      <c:pt idx="233">
                        <c:v>340.36</c:v>
                      </c:pt>
                      <c:pt idx="234">
                        <c:v>343.52000000000004</c:v>
                      </c:pt>
                      <c:pt idx="235">
                        <c:v>330.93999999999994</c:v>
                      </c:pt>
                      <c:pt idx="236">
                        <c:v>330.46999999999997</c:v>
                      </c:pt>
                      <c:pt idx="237">
                        <c:v>351.57000000000005</c:v>
                      </c:pt>
                      <c:pt idx="238">
                        <c:v>349.68999999999994</c:v>
                      </c:pt>
                      <c:pt idx="239">
                        <c:v>344.4</c:v>
                      </c:pt>
                      <c:pt idx="240">
                        <c:v>353.69000000000005</c:v>
                      </c:pt>
                      <c:pt idx="241">
                        <c:v>346.92999999999995</c:v>
                      </c:pt>
                      <c:pt idx="242">
                        <c:v>318.12</c:v>
                      </c:pt>
                      <c:pt idx="243">
                        <c:v>308.03000000000003</c:v>
                      </c:pt>
                      <c:pt idx="244">
                        <c:v>320.12</c:v>
                      </c:pt>
                      <c:pt idx="245">
                        <c:v>321.40999999999997</c:v>
                      </c:pt>
                      <c:pt idx="246">
                        <c:v>317.65999999999997</c:v>
                      </c:pt>
                      <c:pt idx="247">
                        <c:v>323.98999999999995</c:v>
                      </c:pt>
                      <c:pt idx="248">
                        <c:v>319.60000000000002</c:v>
                      </c:pt>
                      <c:pt idx="249">
                        <c:v>307.76000000000005</c:v>
                      </c:pt>
                      <c:pt idx="250">
                        <c:v>312.29000000000008</c:v>
                      </c:pt>
                      <c:pt idx="251">
                        <c:v>308.19</c:v>
                      </c:pt>
                      <c:pt idx="252">
                        <c:v>301.35000000000002</c:v>
                      </c:pt>
                      <c:pt idx="253">
                        <c:v>290.06</c:v>
                      </c:pt>
                      <c:pt idx="254">
                        <c:v>279.66999999999996</c:v>
                      </c:pt>
                      <c:pt idx="255">
                        <c:v>276.82000000000005</c:v>
                      </c:pt>
                      <c:pt idx="256">
                        <c:v>288.75</c:v>
                      </c:pt>
                      <c:pt idx="257">
                        <c:v>271.09000000000003</c:v>
                      </c:pt>
                      <c:pt idx="258">
                        <c:v>273.21999999999997</c:v>
                      </c:pt>
                      <c:pt idx="259">
                        <c:v>283.11</c:v>
                      </c:pt>
                      <c:pt idx="260">
                        <c:v>276.85000000000002</c:v>
                      </c:pt>
                      <c:pt idx="261">
                        <c:v>271.64999999999998</c:v>
                      </c:pt>
                      <c:pt idx="262">
                        <c:v>263.27000000000004</c:v>
                      </c:pt>
                      <c:pt idx="263">
                        <c:v>255.35</c:v>
                      </c:pt>
                      <c:pt idx="264">
                        <c:v>250.96000000000004</c:v>
                      </c:pt>
                      <c:pt idx="265">
                        <c:v>256.31000000000006</c:v>
                      </c:pt>
                      <c:pt idx="266">
                        <c:v>249.52000000000004</c:v>
                      </c:pt>
                      <c:pt idx="267">
                        <c:v>246.94</c:v>
                      </c:pt>
                      <c:pt idx="268">
                        <c:v>250.96000000000004</c:v>
                      </c:pt>
                      <c:pt idx="269">
                        <c:v>245.09</c:v>
                      </c:pt>
                      <c:pt idx="270">
                        <c:v>250.30000000000004</c:v>
                      </c:pt>
                      <c:pt idx="271">
                        <c:v>242.07000000000002</c:v>
                      </c:pt>
                      <c:pt idx="272">
                        <c:v>243.99</c:v>
                      </c:pt>
                      <c:pt idx="273">
                        <c:v>240.57000000000002</c:v>
                      </c:pt>
                      <c:pt idx="274">
                        <c:v>222.82</c:v>
                      </c:pt>
                      <c:pt idx="275">
                        <c:v>222.6</c:v>
                      </c:pt>
                      <c:pt idx="276">
                        <c:v>224.92999999999998</c:v>
                      </c:pt>
                      <c:pt idx="277">
                        <c:v>234.76999999999998</c:v>
                      </c:pt>
                      <c:pt idx="278">
                        <c:v>236.28000000000003</c:v>
                      </c:pt>
                      <c:pt idx="279">
                        <c:v>226.83999999999997</c:v>
                      </c:pt>
                      <c:pt idx="280">
                        <c:v>222.51</c:v>
                      </c:pt>
                      <c:pt idx="281">
                        <c:v>212.18</c:v>
                      </c:pt>
                      <c:pt idx="282">
                        <c:v>230.51</c:v>
                      </c:pt>
                      <c:pt idx="283">
                        <c:v>224.14000000000001</c:v>
                      </c:pt>
                      <c:pt idx="284">
                        <c:v>216.56</c:v>
                      </c:pt>
                      <c:pt idx="285">
                        <c:v>220.78999999999996</c:v>
                      </c:pt>
                      <c:pt idx="286">
                        <c:v>213.65000000000003</c:v>
                      </c:pt>
                      <c:pt idx="287">
                        <c:v>206.81</c:v>
                      </c:pt>
                      <c:pt idx="288">
                        <c:v>205.58</c:v>
                      </c:pt>
                      <c:pt idx="289">
                        <c:v>213.6</c:v>
                      </c:pt>
                      <c:pt idx="290">
                        <c:v>212.8</c:v>
                      </c:pt>
                      <c:pt idx="291">
                        <c:v>207.60999999999999</c:v>
                      </c:pt>
                      <c:pt idx="292">
                        <c:v>200.45</c:v>
                      </c:pt>
                      <c:pt idx="293">
                        <c:v>201.32999999999998</c:v>
                      </c:pt>
                      <c:pt idx="294">
                        <c:v>188.84999999999997</c:v>
                      </c:pt>
                      <c:pt idx="295">
                        <c:v>186.43</c:v>
                      </c:pt>
                      <c:pt idx="296">
                        <c:v>187.65</c:v>
                      </c:pt>
                      <c:pt idx="297">
                        <c:v>186.04999999999998</c:v>
                      </c:pt>
                      <c:pt idx="298">
                        <c:v>182.74999999999997</c:v>
                      </c:pt>
                      <c:pt idx="299">
                        <c:v>193.79</c:v>
                      </c:pt>
                      <c:pt idx="300">
                        <c:v>194.95</c:v>
                      </c:pt>
                      <c:pt idx="301">
                        <c:v>196.91</c:v>
                      </c:pt>
                      <c:pt idx="302">
                        <c:v>192.73</c:v>
                      </c:pt>
                      <c:pt idx="303">
                        <c:v>196.95</c:v>
                      </c:pt>
                      <c:pt idx="304">
                        <c:v>200.51000000000002</c:v>
                      </c:pt>
                      <c:pt idx="305">
                        <c:v>200.84</c:v>
                      </c:pt>
                      <c:pt idx="306">
                        <c:v>188.98999999999995</c:v>
                      </c:pt>
                      <c:pt idx="307">
                        <c:v>176.19</c:v>
                      </c:pt>
                      <c:pt idx="308">
                        <c:v>181.07999999999998</c:v>
                      </c:pt>
                      <c:pt idx="309">
                        <c:v>191.65</c:v>
                      </c:pt>
                      <c:pt idx="310">
                        <c:v>192.1</c:v>
                      </c:pt>
                      <c:pt idx="311">
                        <c:v>183.89</c:v>
                      </c:pt>
                      <c:pt idx="312">
                        <c:v>185.53000000000003</c:v>
                      </c:pt>
                      <c:pt idx="313">
                        <c:v>180.48</c:v>
                      </c:pt>
                      <c:pt idx="314">
                        <c:v>186.24999999999997</c:v>
                      </c:pt>
                      <c:pt idx="315">
                        <c:v>176.27000000000004</c:v>
                      </c:pt>
                      <c:pt idx="316">
                        <c:v>167.7</c:v>
                      </c:pt>
                      <c:pt idx="317">
                        <c:v>171.61999999999998</c:v>
                      </c:pt>
                      <c:pt idx="318">
                        <c:v>176.99</c:v>
                      </c:pt>
                      <c:pt idx="319">
                        <c:v>183.17</c:v>
                      </c:pt>
                      <c:pt idx="320">
                        <c:v>171.84999999999997</c:v>
                      </c:pt>
                      <c:pt idx="321">
                        <c:v>174.41000000000003</c:v>
                      </c:pt>
                      <c:pt idx="322">
                        <c:v>177.13</c:v>
                      </c:pt>
                      <c:pt idx="323">
                        <c:v>175.5</c:v>
                      </c:pt>
                      <c:pt idx="324">
                        <c:v>175.97</c:v>
                      </c:pt>
                      <c:pt idx="325">
                        <c:v>171.58</c:v>
                      </c:pt>
                      <c:pt idx="326">
                        <c:v>174.51999999999998</c:v>
                      </c:pt>
                      <c:pt idx="327">
                        <c:v>173.34999999999997</c:v>
                      </c:pt>
                      <c:pt idx="328">
                        <c:v>173.82</c:v>
                      </c:pt>
                      <c:pt idx="329">
                        <c:v>169.43</c:v>
                      </c:pt>
                      <c:pt idx="330">
                        <c:v>164.77999999999997</c:v>
                      </c:pt>
                      <c:pt idx="331">
                        <c:v>157.07</c:v>
                      </c:pt>
                      <c:pt idx="332">
                        <c:v>154.18</c:v>
                      </c:pt>
                      <c:pt idx="333">
                        <c:v>158.54999999999998</c:v>
                      </c:pt>
                      <c:pt idx="334">
                        <c:v>147.5</c:v>
                      </c:pt>
                      <c:pt idx="335">
                        <c:v>153.21</c:v>
                      </c:pt>
                      <c:pt idx="336">
                        <c:v>155.98999999999998</c:v>
                      </c:pt>
                      <c:pt idx="337">
                        <c:v>160.97</c:v>
                      </c:pt>
                      <c:pt idx="338">
                        <c:v>163.93</c:v>
                      </c:pt>
                      <c:pt idx="339">
                        <c:v>158.10999999999999</c:v>
                      </c:pt>
                      <c:pt idx="340">
                        <c:v>155.9</c:v>
                      </c:pt>
                      <c:pt idx="341">
                        <c:v>153.54999999999998</c:v>
                      </c:pt>
                      <c:pt idx="342">
                        <c:v>147.07999999999998</c:v>
                      </c:pt>
                      <c:pt idx="343">
                        <c:v>146.71999999999997</c:v>
                      </c:pt>
                      <c:pt idx="344">
                        <c:v>149.57999999999998</c:v>
                      </c:pt>
                      <c:pt idx="345">
                        <c:v>151.04000000000002</c:v>
                      </c:pt>
                      <c:pt idx="346">
                        <c:v>155.07</c:v>
                      </c:pt>
                      <c:pt idx="347">
                        <c:v>151.91999999999999</c:v>
                      </c:pt>
                      <c:pt idx="348">
                        <c:v>154.71</c:v>
                      </c:pt>
                      <c:pt idx="349">
                        <c:v>154.71999999999997</c:v>
                      </c:pt>
                      <c:pt idx="350">
                        <c:v>153.59</c:v>
                      </c:pt>
                      <c:pt idx="351">
                        <c:v>152.26</c:v>
                      </c:pt>
                      <c:pt idx="352">
                        <c:v>147.57999999999998</c:v>
                      </c:pt>
                      <c:pt idx="353">
                        <c:v>150.76</c:v>
                      </c:pt>
                      <c:pt idx="354">
                        <c:v>137.47999999999999</c:v>
                      </c:pt>
                      <c:pt idx="355">
                        <c:v>122.54</c:v>
                      </c:pt>
                      <c:pt idx="356">
                        <c:v>119.91</c:v>
                      </c:pt>
                      <c:pt idx="357">
                        <c:v>117.91</c:v>
                      </c:pt>
                      <c:pt idx="358">
                        <c:v>116.94000000000001</c:v>
                      </c:pt>
                      <c:pt idx="359">
                        <c:v>114.13</c:v>
                      </c:pt>
                      <c:pt idx="360">
                        <c:v>115.28999999999999</c:v>
                      </c:pt>
                      <c:pt idx="361">
                        <c:v>118.41</c:v>
                      </c:pt>
                      <c:pt idx="362">
                        <c:v>117.84</c:v>
                      </c:pt>
                      <c:pt idx="363">
                        <c:v>114.38000000000002</c:v>
                      </c:pt>
                      <c:pt idx="364">
                        <c:v>108.41000000000001</c:v>
                      </c:pt>
                      <c:pt idx="365">
                        <c:v>106.50999999999999</c:v>
                      </c:pt>
                      <c:pt idx="366">
                        <c:v>108.46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673A-42DF-8768-36A9DCFD27E3}"/>
                  </c:ext>
                </c:extLst>
              </c15:ser>
            </c15:filteredScatterSeries>
          </c:ext>
        </c:extLst>
      </c:scatterChart>
      <c:valAx>
        <c:axId val="375430376"/>
        <c:scaling>
          <c:orientation val="minMax"/>
          <c:max val="4.300000000000001E-2"/>
          <c:min val="0"/>
        </c:scaling>
        <c:delete val="0"/>
        <c:axPos val="b"/>
        <c:majorGridlines>
          <c:spPr>
            <a:ln w="3175">
              <a:solidFill>
                <a:schemeClr val="bg1">
                  <a:lumMod val="65000"/>
                </a:schemeClr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cs-CZ"/>
                  <a:t>Čas (h:min)</a:t>
                </a:r>
              </a:p>
            </c:rich>
          </c:tx>
          <c:layout>
            <c:manualLayout>
              <c:xMode val="edge"/>
              <c:yMode val="edge"/>
              <c:x val="0.46409786804818409"/>
              <c:y val="0.95234332738476279"/>
            </c:manualLayout>
          </c:layout>
          <c:overlay val="0"/>
          <c:spPr>
            <a:noFill/>
            <a:ln w="25400">
              <a:noFill/>
            </a:ln>
          </c:spPr>
        </c:title>
        <c:numFmt formatCode="h:mm;@" sourceLinked="0"/>
        <c:majorTickMark val="out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375429592"/>
        <c:crosses val="autoZero"/>
        <c:crossBetween val="midCat"/>
        <c:majorUnit val="7.0000000000000019E-3"/>
      </c:valAx>
      <c:valAx>
        <c:axId val="375429592"/>
        <c:scaling>
          <c:orientation val="minMax"/>
          <c:min val="0"/>
        </c:scaling>
        <c:delete val="0"/>
        <c:axPos val="l"/>
        <c:majorGridlines>
          <c:spPr>
            <a:ln w="3175">
              <a:solidFill>
                <a:schemeClr val="bg1">
                  <a:lumMod val="65000"/>
                </a:schemeClr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defRPr>
                </a:pPr>
                <a:r>
                  <a:rPr lang="cs-CZ" sz="800" b="1">
                    <a:latin typeface="Arial" panose="020B0604020202020204" pitchFamily="34" charset="0"/>
                    <a:cs typeface="Arial" panose="020B0604020202020204" pitchFamily="34" charset="0"/>
                  </a:rPr>
                  <a:t>Teplota (°C)</a:t>
                </a:r>
              </a:p>
            </c:rich>
          </c:tx>
          <c:layout>
            <c:manualLayout>
              <c:xMode val="edge"/>
              <c:yMode val="edge"/>
              <c:x val="5.7937124056676014E-3"/>
              <c:y val="0.43837200521564751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1"/>
        <c:majorTickMark val="out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375430376"/>
        <c:crosses val="autoZero"/>
        <c:crossBetween val="midCat"/>
      </c:valAx>
      <c:spPr>
        <a:solidFill>
          <a:srgbClr val="FFFFFF"/>
        </a:solidFill>
        <a:ln w="9525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1439587657176664"/>
          <c:y val="0.11125514429964994"/>
          <c:w val="0.33794874232270256"/>
          <c:h val="0.15358690993460689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8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5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cs-CZ" sz="1000" dirty="0"/>
              <a:t>Sloupec 1,25 m - Průměrné hodnoty TC - RISE zkouška 1, 2, 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8.5545497217193053E-2"/>
          <c:y val="7.8634713521074429E-2"/>
          <c:w val="0.88415543485549519"/>
          <c:h val="0.831273857758071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'C:\Users\fiserova\Documents\Zkoušky\FASÁDY\[TC_CZB_2022_PAVUS.xlsx]RISE1-Sloupec PRŮMĚR'!$D$4</c:f>
              <c:strCache>
                <c:ptCount val="1"/>
                <c:pt idx="0">
                  <c:v>PRŮMĚR TC 0</c:v>
                </c:pt>
              </c:strCache>
            </c:strRef>
          </c:tx>
          <c:spPr>
            <a:ln w="12700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'[3]RISE1-Sloupec PRŮMĚR'!$B$6:$B$516</c:f>
              <c:numCache>
                <c:formatCode>General</c:formatCode>
                <c:ptCount val="511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'[3]RISE1-Sloupec PRŮMĚR'!$D$6:$D$516</c:f>
              <c:numCache>
                <c:formatCode>General</c:formatCode>
                <c:ptCount val="511"/>
                <c:pt idx="0">
                  <c:v>22.592039333333332</c:v>
                </c:pt>
                <c:pt idx="1">
                  <c:v>23.021546666666666</c:v>
                </c:pt>
                <c:pt idx="2">
                  <c:v>24.987482</c:v>
                </c:pt>
                <c:pt idx="3">
                  <c:v>40.137435666666669</c:v>
                </c:pt>
                <c:pt idx="4">
                  <c:v>52.146266666666662</c:v>
                </c:pt>
                <c:pt idx="5">
                  <c:v>65.171245999999996</c:v>
                </c:pt>
                <c:pt idx="6">
                  <c:v>77.898682000000008</c:v>
                </c:pt>
                <c:pt idx="7">
                  <c:v>86.007525333333334</c:v>
                </c:pt>
                <c:pt idx="8">
                  <c:v>93.79201333333333</c:v>
                </c:pt>
                <c:pt idx="9">
                  <c:v>100.78033233333333</c:v>
                </c:pt>
                <c:pt idx="10">
                  <c:v>106.15624166666665</c:v>
                </c:pt>
                <c:pt idx="11">
                  <c:v>108.85020933333334</c:v>
                </c:pt>
                <c:pt idx="12">
                  <c:v>113.63090433333332</c:v>
                </c:pt>
                <c:pt idx="13">
                  <c:v>119.56054566666667</c:v>
                </c:pt>
                <c:pt idx="14">
                  <c:v>165.25046266666666</c:v>
                </c:pt>
                <c:pt idx="15">
                  <c:v>178.75358266666669</c:v>
                </c:pt>
                <c:pt idx="16">
                  <c:v>185.19772533333332</c:v>
                </c:pt>
                <c:pt idx="17">
                  <c:v>204.31053966666664</c:v>
                </c:pt>
                <c:pt idx="18">
                  <c:v>183.33924533333334</c:v>
                </c:pt>
                <c:pt idx="19">
                  <c:v>182.93478400000001</c:v>
                </c:pt>
                <c:pt idx="20">
                  <c:v>206.50446933333333</c:v>
                </c:pt>
                <c:pt idx="21">
                  <c:v>268.60011466666668</c:v>
                </c:pt>
                <c:pt idx="22">
                  <c:v>349.34958533333338</c:v>
                </c:pt>
                <c:pt idx="23">
                  <c:v>408.56612933333332</c:v>
                </c:pt>
                <c:pt idx="24">
                  <c:v>450.84252299999997</c:v>
                </c:pt>
                <c:pt idx="25">
                  <c:v>440.80863999999997</c:v>
                </c:pt>
                <c:pt idx="26">
                  <c:v>494.31567799999999</c:v>
                </c:pt>
                <c:pt idx="27">
                  <c:v>531.8443626666666</c:v>
                </c:pt>
                <c:pt idx="28">
                  <c:v>551.91381966666665</c:v>
                </c:pt>
                <c:pt idx="29">
                  <c:v>552.54789199999993</c:v>
                </c:pt>
                <c:pt idx="30">
                  <c:v>567.76371800000004</c:v>
                </c:pt>
                <c:pt idx="31">
                  <c:v>573.87264100000004</c:v>
                </c:pt>
                <c:pt idx="32">
                  <c:v>578.79000699999995</c:v>
                </c:pt>
                <c:pt idx="33">
                  <c:v>605.61488666666673</c:v>
                </c:pt>
                <c:pt idx="34">
                  <c:v>621.0185643333333</c:v>
                </c:pt>
                <c:pt idx="35">
                  <c:v>633.77188433333333</c:v>
                </c:pt>
                <c:pt idx="36">
                  <c:v>651.39863266666669</c:v>
                </c:pt>
                <c:pt idx="37">
                  <c:v>664.6478096666666</c:v>
                </c:pt>
                <c:pt idx="38">
                  <c:v>668.17052833333344</c:v>
                </c:pt>
                <c:pt idx="39">
                  <c:v>681.92894766666666</c:v>
                </c:pt>
                <c:pt idx="40">
                  <c:v>687.54847733333338</c:v>
                </c:pt>
                <c:pt idx="41">
                  <c:v>698.04459799999995</c:v>
                </c:pt>
                <c:pt idx="42">
                  <c:v>710.03212299999996</c:v>
                </c:pt>
                <c:pt idx="43">
                  <c:v>710.74783100000002</c:v>
                </c:pt>
                <c:pt idx="44">
                  <c:v>720.62203899999997</c:v>
                </c:pt>
                <c:pt idx="45">
                  <c:v>713.13968599999998</c:v>
                </c:pt>
                <c:pt idx="46">
                  <c:v>728.71449200000006</c:v>
                </c:pt>
                <c:pt idx="47">
                  <c:v>733.40263000000004</c:v>
                </c:pt>
                <c:pt idx="48">
                  <c:v>737.05102833333331</c:v>
                </c:pt>
                <c:pt idx="49">
                  <c:v>736.88140666666675</c:v>
                </c:pt>
                <c:pt idx="50">
                  <c:v>745.80930600000011</c:v>
                </c:pt>
                <c:pt idx="51">
                  <c:v>742.99659333333329</c:v>
                </c:pt>
                <c:pt idx="52">
                  <c:v>752.77107000000012</c:v>
                </c:pt>
                <c:pt idx="53">
                  <c:v>756.45323933333339</c:v>
                </c:pt>
                <c:pt idx="54">
                  <c:v>753.57741700000008</c:v>
                </c:pt>
                <c:pt idx="55">
                  <c:v>759.19930899999997</c:v>
                </c:pt>
                <c:pt idx="56">
                  <c:v>755.5899556666667</c:v>
                </c:pt>
                <c:pt idx="57">
                  <c:v>738.93931033333331</c:v>
                </c:pt>
                <c:pt idx="58">
                  <c:v>758.36239433333333</c:v>
                </c:pt>
                <c:pt idx="59">
                  <c:v>772.62484866666671</c:v>
                </c:pt>
                <c:pt idx="60">
                  <c:v>787.33260333333328</c:v>
                </c:pt>
                <c:pt idx="61">
                  <c:v>791.11006066666675</c:v>
                </c:pt>
                <c:pt idx="62">
                  <c:v>797.02058833333331</c:v>
                </c:pt>
                <c:pt idx="63">
                  <c:v>789.44324533333327</c:v>
                </c:pt>
                <c:pt idx="64">
                  <c:v>788.12314500000002</c:v>
                </c:pt>
                <c:pt idx="65">
                  <c:v>800.36541366666677</c:v>
                </c:pt>
                <c:pt idx="66">
                  <c:v>788.14010933333338</c:v>
                </c:pt>
                <c:pt idx="67">
                  <c:v>808.39590066666676</c:v>
                </c:pt>
                <c:pt idx="68">
                  <c:v>803.4160066666667</c:v>
                </c:pt>
                <c:pt idx="69">
                  <c:v>804.01170000000002</c:v>
                </c:pt>
                <c:pt idx="70">
                  <c:v>789.4618486666667</c:v>
                </c:pt>
                <c:pt idx="71">
                  <c:v>796.06090166666672</c:v>
                </c:pt>
                <c:pt idx="72">
                  <c:v>783.92381933333343</c:v>
                </c:pt>
                <c:pt idx="73">
                  <c:v>792.85137966666662</c:v>
                </c:pt>
                <c:pt idx="74">
                  <c:v>797.83503166666662</c:v>
                </c:pt>
                <c:pt idx="75">
                  <c:v>800.18200833333333</c:v>
                </c:pt>
                <c:pt idx="76">
                  <c:v>793.72406199999989</c:v>
                </c:pt>
                <c:pt idx="77">
                  <c:v>792.44869666666671</c:v>
                </c:pt>
                <c:pt idx="78">
                  <c:v>815.41055666666671</c:v>
                </c:pt>
                <c:pt idx="79">
                  <c:v>800.69762866666667</c:v>
                </c:pt>
                <c:pt idx="80">
                  <c:v>792.41374899999994</c:v>
                </c:pt>
                <c:pt idx="81">
                  <c:v>798.60739899999999</c:v>
                </c:pt>
                <c:pt idx="82">
                  <c:v>793.77141699999993</c:v>
                </c:pt>
                <c:pt idx="83">
                  <c:v>791.36644899999999</c:v>
                </c:pt>
                <c:pt idx="84">
                  <c:v>776.42153966666672</c:v>
                </c:pt>
                <c:pt idx="85">
                  <c:v>766.81951833333335</c:v>
                </c:pt>
                <c:pt idx="86">
                  <c:v>792.19224566666662</c:v>
                </c:pt>
                <c:pt idx="87">
                  <c:v>808.0304666666666</c:v>
                </c:pt>
                <c:pt idx="88">
                  <c:v>790.46053066666661</c:v>
                </c:pt>
                <c:pt idx="89">
                  <c:v>791.53994066666667</c:v>
                </c:pt>
                <c:pt idx="90">
                  <c:v>787.83087000000012</c:v>
                </c:pt>
                <c:pt idx="91">
                  <c:v>793.69584833333329</c:v>
                </c:pt>
                <c:pt idx="92">
                  <c:v>798.141704</c:v>
                </c:pt>
                <c:pt idx="93">
                  <c:v>805.49705400000005</c:v>
                </c:pt>
                <c:pt idx="94">
                  <c:v>805.80681499999992</c:v>
                </c:pt>
                <c:pt idx="95">
                  <c:v>798.24588433333338</c:v>
                </c:pt>
                <c:pt idx="96">
                  <c:v>790.67894166666667</c:v>
                </c:pt>
                <c:pt idx="97">
                  <c:v>787.68994833333329</c:v>
                </c:pt>
                <c:pt idx="98">
                  <c:v>790.64736099999993</c:v>
                </c:pt>
                <c:pt idx="99">
                  <c:v>784.53606200000013</c:v>
                </c:pt>
                <c:pt idx="100">
                  <c:v>799.03162033333331</c:v>
                </c:pt>
                <c:pt idx="101">
                  <c:v>798.68126600000005</c:v>
                </c:pt>
                <c:pt idx="102">
                  <c:v>805.41174433333333</c:v>
                </c:pt>
                <c:pt idx="103">
                  <c:v>822.64710100000002</c:v>
                </c:pt>
                <c:pt idx="104">
                  <c:v>791.77850799999999</c:v>
                </c:pt>
                <c:pt idx="105">
                  <c:v>793.47508566666659</c:v>
                </c:pt>
                <c:pt idx="106">
                  <c:v>776.13412999999991</c:v>
                </c:pt>
                <c:pt idx="107">
                  <c:v>800.40783366666665</c:v>
                </c:pt>
                <c:pt idx="108">
                  <c:v>817.89995466666676</c:v>
                </c:pt>
                <c:pt idx="109">
                  <c:v>821.87124533333326</c:v>
                </c:pt>
                <c:pt idx="110">
                  <c:v>806.60103333333336</c:v>
                </c:pt>
                <c:pt idx="111">
                  <c:v>789.60514899999998</c:v>
                </c:pt>
                <c:pt idx="112">
                  <c:v>794.68767200000002</c:v>
                </c:pt>
                <c:pt idx="113">
                  <c:v>786.8851186666667</c:v>
                </c:pt>
                <c:pt idx="114">
                  <c:v>806.32406566666668</c:v>
                </c:pt>
                <c:pt idx="115">
                  <c:v>817.42756999999995</c:v>
                </c:pt>
                <c:pt idx="116">
                  <c:v>806.51185799999996</c:v>
                </c:pt>
                <c:pt idx="117">
                  <c:v>786.91194833333338</c:v>
                </c:pt>
                <c:pt idx="118">
                  <c:v>796.00212033333344</c:v>
                </c:pt>
                <c:pt idx="119">
                  <c:v>812.93732333333321</c:v>
                </c:pt>
                <c:pt idx="120">
                  <c:v>809.18132766666668</c:v>
                </c:pt>
                <c:pt idx="121">
                  <c:v>799.60606233333328</c:v>
                </c:pt>
                <c:pt idx="122">
                  <c:v>801.93786033333345</c:v>
                </c:pt>
                <c:pt idx="123">
                  <c:v>807.22639000000015</c:v>
                </c:pt>
                <c:pt idx="124">
                  <c:v>804.77239733333329</c:v>
                </c:pt>
                <c:pt idx="125">
                  <c:v>793.51840700000002</c:v>
                </c:pt>
                <c:pt idx="126">
                  <c:v>798.84885833333328</c:v>
                </c:pt>
                <c:pt idx="127">
                  <c:v>810.1073746666666</c:v>
                </c:pt>
                <c:pt idx="128">
                  <c:v>803.85762499999998</c:v>
                </c:pt>
                <c:pt idx="129">
                  <c:v>802.55737299999998</c:v>
                </c:pt>
                <c:pt idx="130">
                  <c:v>789.31666133333329</c:v>
                </c:pt>
                <c:pt idx="131">
                  <c:v>817.61475499999995</c:v>
                </c:pt>
                <c:pt idx="132">
                  <c:v>808.99051466666663</c:v>
                </c:pt>
                <c:pt idx="133">
                  <c:v>805.44270633333326</c:v>
                </c:pt>
                <c:pt idx="134">
                  <c:v>803.47695899999997</c:v>
                </c:pt>
                <c:pt idx="135">
                  <c:v>789.25153966666664</c:v>
                </c:pt>
                <c:pt idx="136">
                  <c:v>804.77559000000008</c:v>
                </c:pt>
                <c:pt idx="137">
                  <c:v>812.91089099999999</c:v>
                </c:pt>
                <c:pt idx="138">
                  <c:v>804.35675200000003</c:v>
                </c:pt>
                <c:pt idx="139">
                  <c:v>801.83371433333332</c:v>
                </c:pt>
                <c:pt idx="140">
                  <c:v>780.8022513333334</c:v>
                </c:pt>
                <c:pt idx="141">
                  <c:v>791.84726866666676</c:v>
                </c:pt>
                <c:pt idx="142">
                  <c:v>784.62714099999994</c:v>
                </c:pt>
                <c:pt idx="143">
                  <c:v>801.08292666666659</c:v>
                </c:pt>
                <c:pt idx="144">
                  <c:v>790.14086033333331</c:v>
                </c:pt>
                <c:pt idx="145">
                  <c:v>799.83914500000003</c:v>
                </c:pt>
                <c:pt idx="146">
                  <c:v>806.75148200000001</c:v>
                </c:pt>
                <c:pt idx="147">
                  <c:v>795.09658966666666</c:v>
                </c:pt>
                <c:pt idx="148">
                  <c:v>798.09486100000004</c:v>
                </c:pt>
                <c:pt idx="149">
                  <c:v>799.57888633333334</c:v>
                </c:pt>
                <c:pt idx="150">
                  <c:v>808.3676660000001</c:v>
                </c:pt>
                <c:pt idx="151">
                  <c:v>789.05863666666664</c:v>
                </c:pt>
                <c:pt idx="152">
                  <c:v>826.02876766666668</c:v>
                </c:pt>
                <c:pt idx="153">
                  <c:v>810.09738766666669</c:v>
                </c:pt>
                <c:pt idx="154">
                  <c:v>808.99996399999998</c:v>
                </c:pt>
                <c:pt idx="155">
                  <c:v>779.29388500000005</c:v>
                </c:pt>
                <c:pt idx="156">
                  <c:v>776.76561966666668</c:v>
                </c:pt>
                <c:pt idx="157">
                  <c:v>806.34916266666676</c:v>
                </c:pt>
                <c:pt idx="158">
                  <c:v>806.41887099999997</c:v>
                </c:pt>
                <c:pt idx="159">
                  <c:v>815.61729966666678</c:v>
                </c:pt>
                <c:pt idx="160">
                  <c:v>814.64391399999988</c:v>
                </c:pt>
                <c:pt idx="161">
                  <c:v>808.47280666666666</c:v>
                </c:pt>
                <c:pt idx="162">
                  <c:v>820.10156900000004</c:v>
                </c:pt>
                <c:pt idx="163">
                  <c:v>796.80267499999991</c:v>
                </c:pt>
                <c:pt idx="164">
                  <c:v>794.10607066666671</c:v>
                </c:pt>
                <c:pt idx="165">
                  <c:v>786.91595466666661</c:v>
                </c:pt>
                <c:pt idx="166">
                  <c:v>795.07485966666661</c:v>
                </c:pt>
                <c:pt idx="167">
                  <c:v>795.67062233333343</c:v>
                </c:pt>
                <c:pt idx="168">
                  <c:v>811.54221966666671</c:v>
                </c:pt>
                <c:pt idx="169">
                  <c:v>811.02357466666672</c:v>
                </c:pt>
                <c:pt idx="170">
                  <c:v>802.49593166666671</c:v>
                </c:pt>
                <c:pt idx="171">
                  <c:v>813.59173566666652</c:v>
                </c:pt>
                <c:pt idx="172">
                  <c:v>838.13144599999998</c:v>
                </c:pt>
                <c:pt idx="173">
                  <c:v>831.22315466666669</c:v>
                </c:pt>
                <c:pt idx="174">
                  <c:v>813.35953933333337</c:v>
                </c:pt>
                <c:pt idx="175">
                  <c:v>814.24131399999999</c:v>
                </c:pt>
                <c:pt idx="176">
                  <c:v>816.68715766666674</c:v>
                </c:pt>
                <c:pt idx="177">
                  <c:v>830.93878900000016</c:v>
                </c:pt>
                <c:pt idx="178">
                  <c:v>832.65855866666664</c:v>
                </c:pt>
                <c:pt idx="179">
                  <c:v>817.99611300000004</c:v>
                </c:pt>
                <c:pt idx="180">
                  <c:v>816.11903700000005</c:v>
                </c:pt>
                <c:pt idx="181">
                  <c:v>817.51343099999997</c:v>
                </c:pt>
                <c:pt idx="182">
                  <c:v>814.51264266666669</c:v>
                </c:pt>
                <c:pt idx="183">
                  <c:v>830.68390566666665</c:v>
                </c:pt>
                <c:pt idx="184">
                  <c:v>828.97832433333349</c:v>
                </c:pt>
                <c:pt idx="185">
                  <c:v>847.60157900000013</c:v>
                </c:pt>
                <c:pt idx="186">
                  <c:v>845.99361966666675</c:v>
                </c:pt>
                <c:pt idx="187">
                  <c:v>853.20778599999994</c:v>
                </c:pt>
                <c:pt idx="188">
                  <c:v>848.9684943333333</c:v>
                </c:pt>
                <c:pt idx="189">
                  <c:v>836.75816900000007</c:v>
                </c:pt>
                <c:pt idx="190">
                  <c:v>836.33992333333333</c:v>
                </c:pt>
                <c:pt idx="191">
                  <c:v>819.41586566666672</c:v>
                </c:pt>
                <c:pt idx="192">
                  <c:v>825.91719833333343</c:v>
                </c:pt>
                <c:pt idx="193">
                  <c:v>818.39767533333327</c:v>
                </c:pt>
                <c:pt idx="194">
                  <c:v>834.15474700000004</c:v>
                </c:pt>
                <c:pt idx="195">
                  <c:v>839.39622099999997</c:v>
                </c:pt>
                <c:pt idx="196">
                  <c:v>845.80989566666665</c:v>
                </c:pt>
                <c:pt idx="197">
                  <c:v>817.87630300000001</c:v>
                </c:pt>
                <c:pt idx="198">
                  <c:v>811.25047333333339</c:v>
                </c:pt>
                <c:pt idx="199">
                  <c:v>826.88033300000006</c:v>
                </c:pt>
                <c:pt idx="200">
                  <c:v>834.19054899999992</c:v>
                </c:pt>
                <c:pt idx="201">
                  <c:v>834.79298333333327</c:v>
                </c:pt>
                <c:pt idx="202">
                  <c:v>831.30646900000011</c:v>
                </c:pt>
                <c:pt idx="203">
                  <c:v>833.844291</c:v>
                </c:pt>
                <c:pt idx="204">
                  <c:v>838.56896433333338</c:v>
                </c:pt>
                <c:pt idx="205">
                  <c:v>846.61062466666669</c:v>
                </c:pt>
                <c:pt idx="206">
                  <c:v>837.63592300000016</c:v>
                </c:pt>
                <c:pt idx="207">
                  <c:v>837.02338300000008</c:v>
                </c:pt>
                <c:pt idx="208">
                  <c:v>845.07868800000006</c:v>
                </c:pt>
                <c:pt idx="209">
                  <c:v>843.76087800000005</c:v>
                </c:pt>
                <c:pt idx="210">
                  <c:v>843.26274000000001</c:v>
                </c:pt>
                <c:pt idx="211">
                  <c:v>845.05560933333345</c:v>
                </c:pt>
                <c:pt idx="212">
                  <c:v>838.49385900000004</c:v>
                </c:pt>
                <c:pt idx="213">
                  <c:v>843.14968333333343</c:v>
                </c:pt>
                <c:pt idx="214">
                  <c:v>867.60549966666667</c:v>
                </c:pt>
                <c:pt idx="215">
                  <c:v>869.52274833333331</c:v>
                </c:pt>
                <c:pt idx="216">
                  <c:v>849.5804250000001</c:v>
                </c:pt>
                <c:pt idx="217">
                  <c:v>852.59004966666669</c:v>
                </c:pt>
                <c:pt idx="218">
                  <c:v>868.09684500000003</c:v>
                </c:pt>
                <c:pt idx="219">
                  <c:v>850.7781563333333</c:v>
                </c:pt>
                <c:pt idx="220">
                  <c:v>839.53868199999999</c:v>
                </c:pt>
                <c:pt idx="221">
                  <c:v>847.23206200000004</c:v>
                </c:pt>
                <c:pt idx="222">
                  <c:v>849.53783999999996</c:v>
                </c:pt>
                <c:pt idx="223">
                  <c:v>842.35869100000002</c:v>
                </c:pt>
                <c:pt idx="224">
                  <c:v>830.27115666666668</c:v>
                </c:pt>
                <c:pt idx="225">
                  <c:v>844.52125066666667</c:v>
                </c:pt>
                <c:pt idx="226">
                  <c:v>844.29545399999995</c:v>
                </c:pt>
                <c:pt idx="227">
                  <c:v>855.41725666666662</c:v>
                </c:pt>
                <c:pt idx="228">
                  <c:v>844.6373943333333</c:v>
                </c:pt>
                <c:pt idx="229">
                  <c:v>852.36407566666674</c:v>
                </c:pt>
                <c:pt idx="230">
                  <c:v>846.70418200000006</c:v>
                </c:pt>
                <c:pt idx="231">
                  <c:v>864.16775566666672</c:v>
                </c:pt>
                <c:pt idx="232">
                  <c:v>867.13079233333337</c:v>
                </c:pt>
                <c:pt idx="233">
                  <c:v>863.33774033333339</c:v>
                </c:pt>
                <c:pt idx="234">
                  <c:v>864.46457799999996</c:v>
                </c:pt>
                <c:pt idx="235">
                  <c:v>868.61000133333334</c:v>
                </c:pt>
                <c:pt idx="236">
                  <c:v>879.69983833333333</c:v>
                </c:pt>
                <c:pt idx="237">
                  <c:v>866.63046600000007</c:v>
                </c:pt>
                <c:pt idx="238">
                  <c:v>865.53507200000001</c:v>
                </c:pt>
                <c:pt idx="239">
                  <c:v>847.02724033333334</c:v>
                </c:pt>
                <c:pt idx="240">
                  <c:v>867.10792600000002</c:v>
                </c:pt>
                <c:pt idx="241">
                  <c:v>848.87108133333334</c:v>
                </c:pt>
                <c:pt idx="242">
                  <c:v>858.65354600000001</c:v>
                </c:pt>
                <c:pt idx="243">
                  <c:v>877.66332266666666</c:v>
                </c:pt>
                <c:pt idx="244">
                  <c:v>878.7925653333333</c:v>
                </c:pt>
                <c:pt idx="245">
                  <c:v>872.7470096666666</c:v>
                </c:pt>
                <c:pt idx="246">
                  <c:v>876.64651866666679</c:v>
                </c:pt>
                <c:pt idx="247">
                  <c:v>879.20090566666659</c:v>
                </c:pt>
                <c:pt idx="248">
                  <c:v>876.84656733333338</c:v>
                </c:pt>
                <c:pt idx="249">
                  <c:v>855.27572866666662</c:v>
                </c:pt>
                <c:pt idx="250">
                  <c:v>873.37182733333339</c:v>
                </c:pt>
                <c:pt idx="251">
                  <c:v>864.40144099999998</c:v>
                </c:pt>
                <c:pt idx="252">
                  <c:v>898.39475300000004</c:v>
                </c:pt>
                <c:pt idx="253">
                  <c:v>896.20253333333324</c:v>
                </c:pt>
                <c:pt idx="254">
                  <c:v>888.94299766666666</c:v>
                </c:pt>
                <c:pt idx="255">
                  <c:v>883.83445333333339</c:v>
                </c:pt>
                <c:pt idx="256">
                  <c:v>879.12376033333339</c:v>
                </c:pt>
                <c:pt idx="257">
                  <c:v>868.26245033333328</c:v>
                </c:pt>
                <c:pt idx="258">
                  <c:v>868.22975099999996</c:v>
                </c:pt>
                <c:pt idx="259">
                  <c:v>856.73399633333338</c:v>
                </c:pt>
                <c:pt idx="260">
                  <c:v>856.05349899999999</c:v>
                </c:pt>
                <c:pt idx="261">
                  <c:v>877.23708599999998</c:v>
                </c:pt>
                <c:pt idx="262">
                  <c:v>875.37682466666649</c:v>
                </c:pt>
                <c:pt idx="263">
                  <c:v>881.81833800000004</c:v>
                </c:pt>
                <c:pt idx="264">
                  <c:v>904.01148000000012</c:v>
                </c:pt>
                <c:pt idx="265">
                  <c:v>882.83035299999995</c:v>
                </c:pt>
                <c:pt idx="266">
                  <c:v>880.3553403333334</c:v>
                </c:pt>
                <c:pt idx="267">
                  <c:v>891.09708966666665</c:v>
                </c:pt>
                <c:pt idx="268">
                  <c:v>890.03632066666671</c:v>
                </c:pt>
                <c:pt idx="269">
                  <c:v>880.25664266666672</c:v>
                </c:pt>
                <c:pt idx="270">
                  <c:v>885.15625133333333</c:v>
                </c:pt>
                <c:pt idx="271">
                  <c:v>889.04997566666668</c:v>
                </c:pt>
                <c:pt idx="272">
                  <c:v>875.03178433333335</c:v>
                </c:pt>
                <c:pt idx="273">
                  <c:v>888.78250100000002</c:v>
                </c:pt>
                <c:pt idx="274">
                  <c:v>881.80515999999989</c:v>
                </c:pt>
                <c:pt idx="275">
                  <c:v>883.95173866666664</c:v>
                </c:pt>
                <c:pt idx="276">
                  <c:v>890.59892633333322</c:v>
                </c:pt>
                <c:pt idx="277">
                  <c:v>892.42373433333341</c:v>
                </c:pt>
                <c:pt idx="278">
                  <c:v>882.98699733333342</c:v>
                </c:pt>
                <c:pt idx="279">
                  <c:v>869.53324733333341</c:v>
                </c:pt>
                <c:pt idx="280">
                  <c:v>884.58356366666669</c:v>
                </c:pt>
                <c:pt idx="281">
                  <c:v>900.46870633333344</c:v>
                </c:pt>
                <c:pt idx="282">
                  <c:v>910.95297833333325</c:v>
                </c:pt>
                <c:pt idx="283">
                  <c:v>899.82033333333345</c:v>
                </c:pt>
                <c:pt idx="284">
                  <c:v>881.92815033333329</c:v>
                </c:pt>
                <c:pt idx="285">
                  <c:v>899.78295833333323</c:v>
                </c:pt>
                <c:pt idx="286">
                  <c:v>886.01836733333323</c:v>
                </c:pt>
                <c:pt idx="287">
                  <c:v>904.5198396666666</c:v>
                </c:pt>
                <c:pt idx="288">
                  <c:v>911.38789933333328</c:v>
                </c:pt>
                <c:pt idx="289">
                  <c:v>903.24280099999999</c:v>
                </c:pt>
                <c:pt idx="290">
                  <c:v>903.06265166666674</c:v>
                </c:pt>
                <c:pt idx="291">
                  <c:v>913.19716100000005</c:v>
                </c:pt>
                <c:pt idx="292">
                  <c:v>897.51692466666657</c:v>
                </c:pt>
                <c:pt idx="293">
                  <c:v>909.42427899999996</c:v>
                </c:pt>
                <c:pt idx="294">
                  <c:v>915.03268633333334</c:v>
                </c:pt>
                <c:pt idx="295">
                  <c:v>911.5971146666667</c:v>
                </c:pt>
                <c:pt idx="296">
                  <c:v>919.74012333333337</c:v>
                </c:pt>
                <c:pt idx="297">
                  <c:v>895.93837733333328</c:v>
                </c:pt>
                <c:pt idx="298">
                  <c:v>870.6537463333334</c:v>
                </c:pt>
                <c:pt idx="299">
                  <c:v>868.37872699999991</c:v>
                </c:pt>
                <c:pt idx="300">
                  <c:v>884.16100299999982</c:v>
                </c:pt>
                <c:pt idx="301">
                  <c:v>898.02661866666665</c:v>
                </c:pt>
                <c:pt idx="302">
                  <c:v>883.41898133333325</c:v>
                </c:pt>
                <c:pt idx="303">
                  <c:v>899.58565099999998</c:v>
                </c:pt>
                <c:pt idx="304">
                  <c:v>894.63946466666664</c:v>
                </c:pt>
                <c:pt idx="305">
                  <c:v>896.10186199999998</c:v>
                </c:pt>
                <c:pt idx="306">
                  <c:v>904.06618866666668</c:v>
                </c:pt>
                <c:pt idx="307">
                  <c:v>899.64972</c:v>
                </c:pt>
                <c:pt idx="308">
                  <c:v>876.84411699999998</c:v>
                </c:pt>
                <c:pt idx="309">
                  <c:v>851.18556666666666</c:v>
                </c:pt>
                <c:pt idx="310">
                  <c:v>870.15345800000011</c:v>
                </c:pt>
                <c:pt idx="311">
                  <c:v>866.85993099999996</c:v>
                </c:pt>
                <c:pt idx="312">
                  <c:v>901.88763533333315</c:v>
                </c:pt>
                <c:pt idx="313">
                  <c:v>864.68841566666663</c:v>
                </c:pt>
                <c:pt idx="314">
                  <c:v>840.21432933333335</c:v>
                </c:pt>
                <c:pt idx="315">
                  <c:v>863.81497300000001</c:v>
                </c:pt>
                <c:pt idx="316">
                  <c:v>850.12435333333326</c:v>
                </c:pt>
                <c:pt idx="317">
                  <c:v>880.59639433333325</c:v>
                </c:pt>
                <c:pt idx="318">
                  <c:v>852.20859400000006</c:v>
                </c:pt>
                <c:pt idx="319">
                  <c:v>851.08583799999997</c:v>
                </c:pt>
                <c:pt idx="320">
                  <c:v>837.46049233333326</c:v>
                </c:pt>
                <c:pt idx="321">
                  <c:v>855.08610499999998</c:v>
                </c:pt>
                <c:pt idx="322">
                  <c:v>844.17355766666662</c:v>
                </c:pt>
                <c:pt idx="323">
                  <c:v>873.10430433333329</c:v>
                </c:pt>
                <c:pt idx="324">
                  <c:v>844.38653333333332</c:v>
                </c:pt>
                <c:pt idx="325">
                  <c:v>839.71637366666664</c:v>
                </c:pt>
                <c:pt idx="326">
                  <c:v>863.77541000000008</c:v>
                </c:pt>
                <c:pt idx="327">
                  <c:v>847.63246200000003</c:v>
                </c:pt>
                <c:pt idx="328">
                  <c:v>850.74781200000007</c:v>
                </c:pt>
                <c:pt idx="329">
                  <c:v>874.70413499999995</c:v>
                </c:pt>
                <c:pt idx="330">
                  <c:v>881.27098333333333</c:v>
                </c:pt>
                <c:pt idx="331">
                  <c:v>865.55015933333334</c:v>
                </c:pt>
                <c:pt idx="332">
                  <c:v>850.28290633333336</c:v>
                </c:pt>
                <c:pt idx="333">
                  <c:v>889.13110800000004</c:v>
                </c:pt>
                <c:pt idx="334">
                  <c:v>882.82168666666666</c:v>
                </c:pt>
                <c:pt idx="335">
                  <c:v>866.77770566666675</c:v>
                </c:pt>
                <c:pt idx="336">
                  <c:v>860.29663733333336</c:v>
                </c:pt>
                <c:pt idx="337">
                  <c:v>874.47237233333328</c:v>
                </c:pt>
                <c:pt idx="338">
                  <c:v>850.28961399999991</c:v>
                </c:pt>
                <c:pt idx="339">
                  <c:v>878.987212</c:v>
                </c:pt>
                <c:pt idx="340">
                  <c:v>865.92543466666666</c:v>
                </c:pt>
                <c:pt idx="341">
                  <c:v>875.92289566666659</c:v>
                </c:pt>
                <c:pt idx="342">
                  <c:v>886.18519199999992</c:v>
                </c:pt>
                <c:pt idx="343">
                  <c:v>866.95591366666667</c:v>
                </c:pt>
                <c:pt idx="344">
                  <c:v>865.62771400000008</c:v>
                </c:pt>
                <c:pt idx="345">
                  <c:v>865.15408366666668</c:v>
                </c:pt>
                <c:pt idx="346">
                  <c:v>866.04604299999994</c:v>
                </c:pt>
                <c:pt idx="347">
                  <c:v>837.36433866666675</c:v>
                </c:pt>
                <c:pt idx="348">
                  <c:v>851.60092033333331</c:v>
                </c:pt>
                <c:pt idx="349">
                  <c:v>844.02147566666679</c:v>
                </c:pt>
                <c:pt idx="350">
                  <c:v>841.70977700000003</c:v>
                </c:pt>
                <c:pt idx="351">
                  <c:v>786.87083399999995</c:v>
                </c:pt>
                <c:pt idx="352">
                  <c:v>799.53446399999996</c:v>
                </c:pt>
                <c:pt idx="353">
                  <c:v>802.34268133333342</c:v>
                </c:pt>
                <c:pt idx="354">
                  <c:v>789.1712040000001</c:v>
                </c:pt>
                <c:pt idx="355">
                  <c:v>803.05407200000002</c:v>
                </c:pt>
                <c:pt idx="356">
                  <c:v>783.31471999999997</c:v>
                </c:pt>
                <c:pt idx="357">
                  <c:v>771.41102633333333</c:v>
                </c:pt>
                <c:pt idx="358">
                  <c:v>790.56339100000002</c:v>
                </c:pt>
                <c:pt idx="359">
                  <c:v>779.84479766666664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66A-439D-9328-D431810C9ABE}"/>
            </c:ext>
          </c:extLst>
        </c:ser>
        <c:ser>
          <c:idx val="1"/>
          <c:order val="1"/>
          <c:tx>
            <c:strRef>
              <c:f>'C:\Users\fiserova\Documents\Zkoušky\FASÁDY\[TC_CZB_2022_PAVUS.xlsx]RISE1-Sloupec PRŮMĚR'!$E$4</c:f>
              <c:strCache>
                <c:ptCount val="1"/>
                <c:pt idx="0">
                  <c:v>PRŮMĚR TC 500</c:v>
                </c:pt>
              </c:strCache>
            </c:strRef>
          </c:tx>
          <c:spPr>
            <a:ln w="19050" cap="rnd" cmpd="sng" algn="ctr">
              <a:solidFill>
                <a:schemeClr val="accent4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'[3]RISE1-Sloupec PRŮMĚR'!$B$6:$B$516</c:f>
              <c:numCache>
                <c:formatCode>General</c:formatCode>
                <c:ptCount val="511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'[3]RISE1-Sloupec PRŮMĚR'!$E$6:$E$516</c:f>
              <c:numCache>
                <c:formatCode>General</c:formatCode>
                <c:ptCount val="511"/>
                <c:pt idx="0">
                  <c:v>21.775171</c:v>
                </c:pt>
                <c:pt idx="1">
                  <c:v>22.298107666666667</c:v>
                </c:pt>
                <c:pt idx="2">
                  <c:v>22.751979000000002</c:v>
                </c:pt>
                <c:pt idx="3">
                  <c:v>28.310669666666669</c:v>
                </c:pt>
                <c:pt idx="4">
                  <c:v>36.136809333333332</c:v>
                </c:pt>
                <c:pt idx="5">
                  <c:v>45.944566000000002</c:v>
                </c:pt>
                <c:pt idx="6">
                  <c:v>54.057589666666665</c:v>
                </c:pt>
                <c:pt idx="7">
                  <c:v>61.136651333333333</c:v>
                </c:pt>
                <c:pt idx="8">
                  <c:v>66.371337666666662</c:v>
                </c:pt>
                <c:pt idx="9">
                  <c:v>71.238123666666681</c:v>
                </c:pt>
                <c:pt idx="10">
                  <c:v>77.803236333333331</c:v>
                </c:pt>
                <c:pt idx="11">
                  <c:v>82.41714833333333</c:v>
                </c:pt>
                <c:pt idx="12">
                  <c:v>89.772781333333342</c:v>
                </c:pt>
                <c:pt idx="13">
                  <c:v>112.66438433333333</c:v>
                </c:pt>
                <c:pt idx="14">
                  <c:v>168.89555399999998</c:v>
                </c:pt>
                <c:pt idx="15">
                  <c:v>149.91270333333333</c:v>
                </c:pt>
                <c:pt idx="16">
                  <c:v>140.41483099999999</c:v>
                </c:pt>
                <c:pt idx="17">
                  <c:v>151.192553</c:v>
                </c:pt>
                <c:pt idx="18">
                  <c:v>180.94115166666666</c:v>
                </c:pt>
                <c:pt idx="19">
                  <c:v>256.57796966666666</c:v>
                </c:pt>
                <c:pt idx="20">
                  <c:v>409.74147066666666</c:v>
                </c:pt>
                <c:pt idx="21">
                  <c:v>445.84019533333338</c:v>
                </c:pt>
                <c:pt idx="22">
                  <c:v>548.27523566666662</c:v>
                </c:pt>
                <c:pt idx="23">
                  <c:v>608.23556833333339</c:v>
                </c:pt>
                <c:pt idx="24">
                  <c:v>616.73118533333343</c:v>
                </c:pt>
                <c:pt idx="25">
                  <c:v>609.85698999999988</c:v>
                </c:pt>
                <c:pt idx="26">
                  <c:v>676.45711166666661</c:v>
                </c:pt>
                <c:pt idx="27">
                  <c:v>724.17255833333331</c:v>
                </c:pt>
                <c:pt idx="28">
                  <c:v>753.65446066666664</c:v>
                </c:pt>
                <c:pt idx="29">
                  <c:v>751.26489933333323</c:v>
                </c:pt>
                <c:pt idx="30">
                  <c:v>779.44119699999999</c:v>
                </c:pt>
                <c:pt idx="31">
                  <c:v>805.52623466666671</c:v>
                </c:pt>
                <c:pt idx="32">
                  <c:v>802.60202966666668</c:v>
                </c:pt>
                <c:pt idx="33">
                  <c:v>799.76434800000004</c:v>
                </c:pt>
                <c:pt idx="34">
                  <c:v>816.73181333333332</c:v>
                </c:pt>
                <c:pt idx="35">
                  <c:v>812.70044899999994</c:v>
                </c:pt>
                <c:pt idx="36">
                  <c:v>825.0946203333333</c:v>
                </c:pt>
                <c:pt idx="37">
                  <c:v>825.52763833333336</c:v>
                </c:pt>
                <c:pt idx="38">
                  <c:v>826.93900900000006</c:v>
                </c:pt>
                <c:pt idx="39">
                  <c:v>822.60035333333337</c:v>
                </c:pt>
                <c:pt idx="40">
                  <c:v>819.52265233333344</c:v>
                </c:pt>
                <c:pt idx="41">
                  <c:v>827.65297700000008</c:v>
                </c:pt>
                <c:pt idx="42">
                  <c:v>826.40818666666667</c:v>
                </c:pt>
                <c:pt idx="43">
                  <c:v>826.42465666666669</c:v>
                </c:pt>
                <c:pt idx="44">
                  <c:v>831.5281573333333</c:v>
                </c:pt>
                <c:pt idx="45">
                  <c:v>819.07984333333332</c:v>
                </c:pt>
                <c:pt idx="46">
                  <c:v>822.96552866666661</c:v>
                </c:pt>
                <c:pt idx="47">
                  <c:v>832.25654900000006</c:v>
                </c:pt>
                <c:pt idx="48">
                  <c:v>843.02444633333334</c:v>
                </c:pt>
                <c:pt idx="49">
                  <c:v>842.46756700000003</c:v>
                </c:pt>
                <c:pt idx="50">
                  <c:v>840.52984966666679</c:v>
                </c:pt>
                <c:pt idx="51">
                  <c:v>830.26744400000007</c:v>
                </c:pt>
                <c:pt idx="52">
                  <c:v>836.91802433333339</c:v>
                </c:pt>
                <c:pt idx="53">
                  <c:v>846.59460466666678</c:v>
                </c:pt>
                <c:pt idx="54">
                  <c:v>827.03698966666661</c:v>
                </c:pt>
                <c:pt idx="55">
                  <c:v>837.21912466666663</c:v>
                </c:pt>
                <c:pt idx="56">
                  <c:v>826.96167466666668</c:v>
                </c:pt>
                <c:pt idx="57">
                  <c:v>814.82158633333336</c:v>
                </c:pt>
                <c:pt idx="58">
                  <c:v>836.20878700000003</c:v>
                </c:pt>
                <c:pt idx="59">
                  <c:v>845.79112266666664</c:v>
                </c:pt>
                <c:pt idx="60">
                  <c:v>866.18001533333336</c:v>
                </c:pt>
                <c:pt idx="61">
                  <c:v>860.63757466666664</c:v>
                </c:pt>
                <c:pt idx="62">
                  <c:v>857.47157299999992</c:v>
                </c:pt>
                <c:pt idx="63">
                  <c:v>857.38479400000006</c:v>
                </c:pt>
                <c:pt idx="64">
                  <c:v>837.84150066666678</c:v>
                </c:pt>
                <c:pt idx="65">
                  <c:v>841.58396933333336</c:v>
                </c:pt>
                <c:pt idx="66">
                  <c:v>827.87604633333331</c:v>
                </c:pt>
                <c:pt idx="67">
                  <c:v>829.94219133333343</c:v>
                </c:pt>
                <c:pt idx="68">
                  <c:v>832.6981013333334</c:v>
                </c:pt>
                <c:pt idx="69">
                  <c:v>816.7818606666666</c:v>
                </c:pt>
                <c:pt idx="70">
                  <c:v>839.03769066666666</c:v>
                </c:pt>
                <c:pt idx="71">
                  <c:v>844.24880300000007</c:v>
                </c:pt>
                <c:pt idx="72">
                  <c:v>808.97636733333331</c:v>
                </c:pt>
                <c:pt idx="73">
                  <c:v>836.10926599999993</c:v>
                </c:pt>
                <c:pt idx="74">
                  <c:v>814.22121599999991</c:v>
                </c:pt>
                <c:pt idx="75">
                  <c:v>816.72828233333337</c:v>
                </c:pt>
                <c:pt idx="76">
                  <c:v>798.49692099999993</c:v>
                </c:pt>
                <c:pt idx="77">
                  <c:v>789.33912533333341</c:v>
                </c:pt>
                <c:pt idx="78">
                  <c:v>829.88908566666669</c:v>
                </c:pt>
                <c:pt idx="79">
                  <c:v>842.67795033333334</c:v>
                </c:pt>
                <c:pt idx="80">
                  <c:v>829.81719233333331</c:v>
                </c:pt>
                <c:pt idx="81">
                  <c:v>835.69106433333343</c:v>
                </c:pt>
                <c:pt idx="82">
                  <c:v>806.08892700000013</c:v>
                </c:pt>
                <c:pt idx="83">
                  <c:v>831.02164533333337</c:v>
                </c:pt>
                <c:pt idx="84">
                  <c:v>804.9775433333333</c:v>
                </c:pt>
                <c:pt idx="85">
                  <c:v>753.78179899999998</c:v>
                </c:pt>
                <c:pt idx="86">
                  <c:v>759.24243533333322</c:v>
                </c:pt>
                <c:pt idx="87">
                  <c:v>795.62973199999999</c:v>
                </c:pt>
                <c:pt idx="88">
                  <c:v>803.36514733333331</c:v>
                </c:pt>
                <c:pt idx="89">
                  <c:v>796.49384066666664</c:v>
                </c:pt>
                <c:pt idx="90">
                  <c:v>792.72863066666685</c:v>
                </c:pt>
                <c:pt idx="91">
                  <c:v>777.87758166666663</c:v>
                </c:pt>
                <c:pt idx="92">
                  <c:v>780.10766233333334</c:v>
                </c:pt>
                <c:pt idx="93">
                  <c:v>796.99000266666678</c:v>
                </c:pt>
                <c:pt idx="94">
                  <c:v>811.94826366666666</c:v>
                </c:pt>
                <c:pt idx="95">
                  <c:v>806.37864233333346</c:v>
                </c:pt>
                <c:pt idx="96">
                  <c:v>793.11207533333334</c:v>
                </c:pt>
                <c:pt idx="97">
                  <c:v>779.22777600000006</c:v>
                </c:pt>
                <c:pt idx="98">
                  <c:v>791.28811266666662</c:v>
                </c:pt>
                <c:pt idx="99">
                  <c:v>808.33605999999997</c:v>
                </c:pt>
                <c:pt idx="100">
                  <c:v>787.38278300000002</c:v>
                </c:pt>
                <c:pt idx="101">
                  <c:v>799.98774500000002</c:v>
                </c:pt>
                <c:pt idx="102">
                  <c:v>815.88714200000004</c:v>
                </c:pt>
                <c:pt idx="103">
                  <c:v>818.4272729999999</c:v>
                </c:pt>
                <c:pt idx="104">
                  <c:v>783.96736266666665</c:v>
                </c:pt>
                <c:pt idx="105">
                  <c:v>819.77031399999998</c:v>
                </c:pt>
                <c:pt idx="106">
                  <c:v>793.28668099999993</c:v>
                </c:pt>
                <c:pt idx="107">
                  <c:v>826.16545766666661</c:v>
                </c:pt>
                <c:pt idx="108">
                  <c:v>832.20001566666667</c:v>
                </c:pt>
                <c:pt idx="109">
                  <c:v>825.32456766666655</c:v>
                </c:pt>
                <c:pt idx="110">
                  <c:v>786.97398599999997</c:v>
                </c:pt>
                <c:pt idx="111">
                  <c:v>790.25211633333345</c:v>
                </c:pt>
                <c:pt idx="112">
                  <c:v>793.78972533333342</c:v>
                </c:pt>
                <c:pt idx="113">
                  <c:v>795.63305166666669</c:v>
                </c:pt>
                <c:pt idx="114">
                  <c:v>782.05630433333329</c:v>
                </c:pt>
                <c:pt idx="115">
                  <c:v>814.0277339999999</c:v>
                </c:pt>
                <c:pt idx="116">
                  <c:v>816.09625300000005</c:v>
                </c:pt>
                <c:pt idx="117">
                  <c:v>808.7002123333333</c:v>
                </c:pt>
                <c:pt idx="118">
                  <c:v>803.5301506666666</c:v>
                </c:pt>
                <c:pt idx="119">
                  <c:v>818.2933886666666</c:v>
                </c:pt>
                <c:pt idx="120">
                  <c:v>834.66186633333336</c:v>
                </c:pt>
                <c:pt idx="121">
                  <c:v>830.9282629999999</c:v>
                </c:pt>
                <c:pt idx="122">
                  <c:v>814.42994266666665</c:v>
                </c:pt>
                <c:pt idx="123">
                  <c:v>816.83043099999998</c:v>
                </c:pt>
                <c:pt idx="124">
                  <c:v>779.42209966666667</c:v>
                </c:pt>
                <c:pt idx="125">
                  <c:v>748.26615600000002</c:v>
                </c:pt>
                <c:pt idx="126">
                  <c:v>752.5184343333334</c:v>
                </c:pt>
                <c:pt idx="127">
                  <c:v>790.53152466666677</c:v>
                </c:pt>
                <c:pt idx="128">
                  <c:v>796.47482733333345</c:v>
                </c:pt>
                <c:pt idx="129">
                  <c:v>816.67881766666653</c:v>
                </c:pt>
                <c:pt idx="130">
                  <c:v>803.52478999999994</c:v>
                </c:pt>
                <c:pt idx="131">
                  <c:v>815.575199</c:v>
                </c:pt>
                <c:pt idx="132">
                  <c:v>824.69013299999995</c:v>
                </c:pt>
                <c:pt idx="133">
                  <c:v>812.99844900000005</c:v>
                </c:pt>
                <c:pt idx="134">
                  <c:v>814.52944100000002</c:v>
                </c:pt>
                <c:pt idx="135">
                  <c:v>814.96533433333332</c:v>
                </c:pt>
                <c:pt idx="136">
                  <c:v>793.59113300000001</c:v>
                </c:pt>
                <c:pt idx="137">
                  <c:v>818.46835533333331</c:v>
                </c:pt>
                <c:pt idx="138">
                  <c:v>799.2736093333333</c:v>
                </c:pt>
                <c:pt idx="139">
                  <c:v>798.03058866666663</c:v>
                </c:pt>
                <c:pt idx="140">
                  <c:v>764.90910266666663</c:v>
                </c:pt>
                <c:pt idx="141">
                  <c:v>755.1807266666666</c:v>
                </c:pt>
                <c:pt idx="142">
                  <c:v>744.91984400000001</c:v>
                </c:pt>
                <c:pt idx="143">
                  <c:v>755.33166799999992</c:v>
                </c:pt>
                <c:pt idx="144">
                  <c:v>762.83000300000003</c:v>
                </c:pt>
                <c:pt idx="145">
                  <c:v>809.66577400000006</c:v>
                </c:pt>
                <c:pt idx="146">
                  <c:v>808.64417466666657</c:v>
                </c:pt>
                <c:pt idx="147">
                  <c:v>773.00152766666668</c:v>
                </c:pt>
                <c:pt idx="148">
                  <c:v>755.79586199999994</c:v>
                </c:pt>
                <c:pt idx="149">
                  <c:v>753.8193583333333</c:v>
                </c:pt>
                <c:pt idx="150">
                  <c:v>772.27070633333335</c:v>
                </c:pt>
                <c:pt idx="151">
                  <c:v>740.15581466666663</c:v>
                </c:pt>
                <c:pt idx="152">
                  <c:v>757.75741333333326</c:v>
                </c:pt>
                <c:pt idx="153">
                  <c:v>741.09235833333332</c:v>
                </c:pt>
                <c:pt idx="154">
                  <c:v>763.29891499999997</c:v>
                </c:pt>
                <c:pt idx="155">
                  <c:v>729.75492566666662</c:v>
                </c:pt>
                <c:pt idx="156">
                  <c:v>735.86753099999999</c:v>
                </c:pt>
                <c:pt idx="157">
                  <c:v>791.9522546666667</c:v>
                </c:pt>
                <c:pt idx="158">
                  <c:v>796.46873166666671</c:v>
                </c:pt>
                <c:pt idx="159">
                  <c:v>771.71813000000009</c:v>
                </c:pt>
                <c:pt idx="160">
                  <c:v>775.44609666666656</c:v>
                </c:pt>
                <c:pt idx="161">
                  <c:v>758.03001666666671</c:v>
                </c:pt>
                <c:pt idx="162">
                  <c:v>777.08758599999999</c:v>
                </c:pt>
                <c:pt idx="163">
                  <c:v>764.86800399999993</c:v>
                </c:pt>
                <c:pt idx="164">
                  <c:v>744.4476503333334</c:v>
                </c:pt>
                <c:pt idx="165">
                  <c:v>752.34232566666662</c:v>
                </c:pt>
                <c:pt idx="166">
                  <c:v>731.57892200000003</c:v>
                </c:pt>
                <c:pt idx="167">
                  <c:v>733.43572466666672</c:v>
                </c:pt>
                <c:pt idx="168">
                  <c:v>761.88330399999995</c:v>
                </c:pt>
                <c:pt idx="169">
                  <c:v>750.92246699999998</c:v>
                </c:pt>
                <c:pt idx="170">
                  <c:v>749.28890533333333</c:v>
                </c:pt>
                <c:pt idx="171">
                  <c:v>744.60046166666655</c:v>
                </c:pt>
                <c:pt idx="172">
                  <c:v>808.80281433333346</c:v>
                </c:pt>
                <c:pt idx="173">
                  <c:v>793.86248733333332</c:v>
                </c:pt>
                <c:pt idx="174">
                  <c:v>787.89115600000002</c:v>
                </c:pt>
                <c:pt idx="175">
                  <c:v>734.00999899999999</c:v>
                </c:pt>
                <c:pt idx="176">
                  <c:v>765.41584899999998</c:v>
                </c:pt>
                <c:pt idx="177">
                  <c:v>778.93853833333333</c:v>
                </c:pt>
                <c:pt idx="178">
                  <c:v>778.38393966666672</c:v>
                </c:pt>
                <c:pt idx="179">
                  <c:v>797.82146</c:v>
                </c:pt>
                <c:pt idx="180">
                  <c:v>791.03383233333341</c:v>
                </c:pt>
                <c:pt idx="181">
                  <c:v>779.97364199999993</c:v>
                </c:pt>
                <c:pt idx="182">
                  <c:v>770.93583733333332</c:v>
                </c:pt>
                <c:pt idx="183">
                  <c:v>798.87848500000007</c:v>
                </c:pt>
                <c:pt idx="184">
                  <c:v>803.88284666666675</c:v>
                </c:pt>
                <c:pt idx="185">
                  <c:v>835.13914666666676</c:v>
                </c:pt>
                <c:pt idx="186">
                  <c:v>823.77666333333343</c:v>
                </c:pt>
                <c:pt idx="187">
                  <c:v>817.7469890000001</c:v>
                </c:pt>
                <c:pt idx="188">
                  <c:v>832.05499666666674</c:v>
                </c:pt>
                <c:pt idx="189">
                  <c:v>826.38846966666677</c:v>
                </c:pt>
                <c:pt idx="190">
                  <c:v>812.60627766666664</c:v>
                </c:pt>
                <c:pt idx="191">
                  <c:v>781.83263666666664</c:v>
                </c:pt>
                <c:pt idx="192">
                  <c:v>794.87185633333331</c:v>
                </c:pt>
                <c:pt idx="193">
                  <c:v>835.048541</c:v>
                </c:pt>
                <c:pt idx="194">
                  <c:v>811.55590466666672</c:v>
                </c:pt>
                <c:pt idx="195">
                  <c:v>822.46516166666663</c:v>
                </c:pt>
                <c:pt idx="196">
                  <c:v>834.02506733333337</c:v>
                </c:pt>
                <c:pt idx="197">
                  <c:v>791.64808066666649</c:v>
                </c:pt>
                <c:pt idx="198">
                  <c:v>800.99937399999999</c:v>
                </c:pt>
                <c:pt idx="199">
                  <c:v>823.73174633333338</c:v>
                </c:pt>
                <c:pt idx="200">
                  <c:v>824.68659933333345</c:v>
                </c:pt>
                <c:pt idx="201">
                  <c:v>803.81546900000001</c:v>
                </c:pt>
                <c:pt idx="202">
                  <c:v>810.64796866666666</c:v>
                </c:pt>
                <c:pt idx="203">
                  <c:v>832.74432766666666</c:v>
                </c:pt>
                <c:pt idx="204">
                  <c:v>814.22152066666661</c:v>
                </c:pt>
                <c:pt idx="205">
                  <c:v>816.67388066666672</c:v>
                </c:pt>
                <c:pt idx="206">
                  <c:v>803.05329233333339</c:v>
                </c:pt>
                <c:pt idx="207">
                  <c:v>809.53844066666659</c:v>
                </c:pt>
                <c:pt idx="208">
                  <c:v>834.17602566666665</c:v>
                </c:pt>
                <c:pt idx="209">
                  <c:v>847.93622900000003</c:v>
                </c:pt>
                <c:pt idx="210">
                  <c:v>826.867617</c:v>
                </c:pt>
                <c:pt idx="211">
                  <c:v>823.50238733333333</c:v>
                </c:pt>
                <c:pt idx="212">
                  <c:v>844.13368933333334</c:v>
                </c:pt>
                <c:pt idx="213">
                  <c:v>838.55338766666671</c:v>
                </c:pt>
                <c:pt idx="214">
                  <c:v>850.77008533333321</c:v>
                </c:pt>
                <c:pt idx="215">
                  <c:v>862.75967566666668</c:v>
                </c:pt>
                <c:pt idx="216">
                  <c:v>832.56838433333326</c:v>
                </c:pt>
                <c:pt idx="217">
                  <c:v>849.68100700000014</c:v>
                </c:pt>
                <c:pt idx="218">
                  <c:v>831.35065766666651</c:v>
                </c:pt>
                <c:pt idx="219">
                  <c:v>807.13180033333322</c:v>
                </c:pt>
                <c:pt idx="220">
                  <c:v>799.43168533333335</c:v>
                </c:pt>
                <c:pt idx="221">
                  <c:v>803.82164599999999</c:v>
                </c:pt>
                <c:pt idx="222">
                  <c:v>798.61350766666658</c:v>
                </c:pt>
                <c:pt idx="223">
                  <c:v>772.45861566666679</c:v>
                </c:pt>
                <c:pt idx="224">
                  <c:v>800.48230166666656</c:v>
                </c:pt>
                <c:pt idx="225">
                  <c:v>825.57062733333339</c:v>
                </c:pt>
                <c:pt idx="226">
                  <c:v>841.63739866666674</c:v>
                </c:pt>
                <c:pt idx="227">
                  <c:v>836.72859299999993</c:v>
                </c:pt>
                <c:pt idx="228">
                  <c:v>837.24855600000001</c:v>
                </c:pt>
                <c:pt idx="229">
                  <c:v>816.97359066666661</c:v>
                </c:pt>
                <c:pt idx="230">
                  <c:v>824.0943206666667</c:v>
                </c:pt>
                <c:pt idx="231">
                  <c:v>834.52518566666674</c:v>
                </c:pt>
                <c:pt idx="232">
                  <c:v>832.50943700000005</c:v>
                </c:pt>
                <c:pt idx="233">
                  <c:v>830.75165299999992</c:v>
                </c:pt>
                <c:pt idx="234">
                  <c:v>842.70028500000001</c:v>
                </c:pt>
                <c:pt idx="235">
                  <c:v>847.76558799999987</c:v>
                </c:pt>
                <c:pt idx="236">
                  <c:v>833.98875833333341</c:v>
                </c:pt>
                <c:pt idx="237">
                  <c:v>858.21712466666668</c:v>
                </c:pt>
                <c:pt idx="238">
                  <c:v>841.62297499999988</c:v>
                </c:pt>
                <c:pt idx="239">
                  <c:v>822.44922900000017</c:v>
                </c:pt>
                <c:pt idx="240">
                  <c:v>812.57469666666657</c:v>
                </c:pt>
                <c:pt idx="241">
                  <c:v>808.73991233333334</c:v>
                </c:pt>
                <c:pt idx="242">
                  <c:v>841.61523433333332</c:v>
                </c:pt>
                <c:pt idx="243">
                  <c:v>844.25289733333341</c:v>
                </c:pt>
                <c:pt idx="244">
                  <c:v>861.30241233333334</c:v>
                </c:pt>
                <c:pt idx="245">
                  <c:v>813.03592966666668</c:v>
                </c:pt>
                <c:pt idx="246">
                  <c:v>826.46837500000004</c:v>
                </c:pt>
                <c:pt idx="247">
                  <c:v>816.80086533333326</c:v>
                </c:pt>
                <c:pt idx="248">
                  <c:v>772.04928866666671</c:v>
                </c:pt>
                <c:pt idx="249">
                  <c:v>755.63326733333327</c:v>
                </c:pt>
                <c:pt idx="250">
                  <c:v>785.83876966666651</c:v>
                </c:pt>
                <c:pt idx="251">
                  <c:v>795.92467799999997</c:v>
                </c:pt>
                <c:pt idx="252">
                  <c:v>831.94170500000007</c:v>
                </c:pt>
                <c:pt idx="253">
                  <c:v>855.70707966666669</c:v>
                </c:pt>
                <c:pt idx="254">
                  <c:v>865.00370099999998</c:v>
                </c:pt>
                <c:pt idx="255">
                  <c:v>824.19154700000001</c:v>
                </c:pt>
                <c:pt idx="256">
                  <c:v>807.42321099999992</c:v>
                </c:pt>
                <c:pt idx="257">
                  <c:v>796.26779466666665</c:v>
                </c:pt>
                <c:pt idx="258">
                  <c:v>819.57887366666671</c:v>
                </c:pt>
                <c:pt idx="259">
                  <c:v>800.2063526666667</c:v>
                </c:pt>
                <c:pt idx="260">
                  <c:v>823.07859766666661</c:v>
                </c:pt>
                <c:pt idx="261">
                  <c:v>831.47203566666667</c:v>
                </c:pt>
                <c:pt idx="262">
                  <c:v>845.14303833333327</c:v>
                </c:pt>
                <c:pt idx="263">
                  <c:v>856.24458599999991</c:v>
                </c:pt>
                <c:pt idx="264">
                  <c:v>855.20374766666657</c:v>
                </c:pt>
                <c:pt idx="265">
                  <c:v>844.56624433333343</c:v>
                </c:pt>
                <c:pt idx="266">
                  <c:v>816.29211433333342</c:v>
                </c:pt>
                <c:pt idx="267">
                  <c:v>850.24557333333325</c:v>
                </c:pt>
                <c:pt idx="268">
                  <c:v>837.57407400000011</c:v>
                </c:pt>
                <c:pt idx="269">
                  <c:v>827.49269800000002</c:v>
                </c:pt>
                <c:pt idx="270">
                  <c:v>812.97389199999998</c:v>
                </c:pt>
                <c:pt idx="271">
                  <c:v>829.83751133333328</c:v>
                </c:pt>
                <c:pt idx="272">
                  <c:v>814.93845999999996</c:v>
                </c:pt>
                <c:pt idx="273">
                  <c:v>818.48807699999998</c:v>
                </c:pt>
                <c:pt idx="274">
                  <c:v>798.37943433333328</c:v>
                </c:pt>
                <c:pt idx="275">
                  <c:v>806.89799933333336</c:v>
                </c:pt>
                <c:pt idx="276">
                  <c:v>828.37186566666662</c:v>
                </c:pt>
                <c:pt idx="277">
                  <c:v>863.03134033333333</c:v>
                </c:pt>
                <c:pt idx="278">
                  <c:v>823.35701599999993</c:v>
                </c:pt>
                <c:pt idx="279">
                  <c:v>794.38009633333331</c:v>
                </c:pt>
                <c:pt idx="280">
                  <c:v>802.21511166666653</c:v>
                </c:pt>
                <c:pt idx="281">
                  <c:v>848.65533600000015</c:v>
                </c:pt>
                <c:pt idx="282">
                  <c:v>844.71418799999992</c:v>
                </c:pt>
                <c:pt idx="283">
                  <c:v>825.19753066666669</c:v>
                </c:pt>
                <c:pt idx="284">
                  <c:v>811.17574433333345</c:v>
                </c:pt>
                <c:pt idx="285">
                  <c:v>836.70365933333335</c:v>
                </c:pt>
                <c:pt idx="286">
                  <c:v>806.64815766666652</c:v>
                </c:pt>
                <c:pt idx="287">
                  <c:v>827.81343299999992</c:v>
                </c:pt>
                <c:pt idx="288">
                  <c:v>850.85806333333323</c:v>
                </c:pt>
                <c:pt idx="289">
                  <c:v>836.82141033333335</c:v>
                </c:pt>
                <c:pt idx="290">
                  <c:v>821.28816833333337</c:v>
                </c:pt>
                <c:pt idx="291">
                  <c:v>852.71496266666657</c:v>
                </c:pt>
                <c:pt idx="292">
                  <c:v>848.44936233333328</c:v>
                </c:pt>
                <c:pt idx="293">
                  <c:v>861.20291700000007</c:v>
                </c:pt>
                <c:pt idx="294">
                  <c:v>843.35946033333323</c:v>
                </c:pt>
                <c:pt idx="295">
                  <c:v>840.8222209999999</c:v>
                </c:pt>
                <c:pt idx="296">
                  <c:v>850.10841233333338</c:v>
                </c:pt>
                <c:pt idx="297">
                  <c:v>812.14418366666678</c:v>
                </c:pt>
                <c:pt idx="298">
                  <c:v>769.77070433333336</c:v>
                </c:pt>
                <c:pt idx="299">
                  <c:v>785.83256033333328</c:v>
                </c:pt>
                <c:pt idx="300">
                  <c:v>821.69764900000007</c:v>
                </c:pt>
                <c:pt idx="301">
                  <c:v>830.20509533333336</c:v>
                </c:pt>
                <c:pt idx="302">
                  <c:v>817.71244833333333</c:v>
                </c:pt>
                <c:pt idx="303">
                  <c:v>803.95024933333343</c:v>
                </c:pt>
                <c:pt idx="304">
                  <c:v>788.95022500000005</c:v>
                </c:pt>
                <c:pt idx="305">
                  <c:v>810.94345900000008</c:v>
                </c:pt>
                <c:pt idx="306">
                  <c:v>830.23472300000003</c:v>
                </c:pt>
                <c:pt idx="307">
                  <c:v>811.23347300000012</c:v>
                </c:pt>
                <c:pt idx="308">
                  <c:v>809.4250096666666</c:v>
                </c:pt>
                <c:pt idx="309">
                  <c:v>756.7492523333334</c:v>
                </c:pt>
                <c:pt idx="310">
                  <c:v>780.80291499999987</c:v>
                </c:pt>
                <c:pt idx="311">
                  <c:v>817.94329133333338</c:v>
                </c:pt>
                <c:pt idx="312">
                  <c:v>821.92391066666676</c:v>
                </c:pt>
                <c:pt idx="313">
                  <c:v>769.99392133333333</c:v>
                </c:pt>
                <c:pt idx="314">
                  <c:v>774.32697533333339</c:v>
                </c:pt>
                <c:pt idx="315">
                  <c:v>786.00551700000005</c:v>
                </c:pt>
                <c:pt idx="316">
                  <c:v>788.47105466666665</c:v>
                </c:pt>
                <c:pt idx="317">
                  <c:v>811.21536500000002</c:v>
                </c:pt>
                <c:pt idx="318">
                  <c:v>770.95800066666663</c:v>
                </c:pt>
                <c:pt idx="319">
                  <c:v>768.63219233333336</c:v>
                </c:pt>
                <c:pt idx="320">
                  <c:v>747.97142600000006</c:v>
                </c:pt>
                <c:pt idx="321">
                  <c:v>769.99689866666677</c:v>
                </c:pt>
                <c:pt idx="322">
                  <c:v>755.69322666666665</c:v>
                </c:pt>
                <c:pt idx="323">
                  <c:v>764.3054186666667</c:v>
                </c:pt>
                <c:pt idx="324">
                  <c:v>753.36256966666667</c:v>
                </c:pt>
                <c:pt idx="325">
                  <c:v>771.43507299999999</c:v>
                </c:pt>
                <c:pt idx="326">
                  <c:v>810.91487333333328</c:v>
                </c:pt>
                <c:pt idx="327">
                  <c:v>754.54128200000002</c:v>
                </c:pt>
                <c:pt idx="328">
                  <c:v>792.17762700000003</c:v>
                </c:pt>
                <c:pt idx="329">
                  <c:v>796.04160233333334</c:v>
                </c:pt>
                <c:pt idx="330">
                  <c:v>807.80126299999995</c:v>
                </c:pt>
                <c:pt idx="331">
                  <c:v>773.34017633333349</c:v>
                </c:pt>
                <c:pt idx="332">
                  <c:v>757.24578433333329</c:v>
                </c:pt>
                <c:pt idx="333">
                  <c:v>791.97780066666667</c:v>
                </c:pt>
                <c:pt idx="334">
                  <c:v>800.43286533333332</c:v>
                </c:pt>
                <c:pt idx="335">
                  <c:v>781.64888966666661</c:v>
                </c:pt>
                <c:pt idx="336">
                  <c:v>769.06965899999989</c:v>
                </c:pt>
                <c:pt idx="337">
                  <c:v>775.230187</c:v>
                </c:pt>
                <c:pt idx="338">
                  <c:v>755.21477966666669</c:v>
                </c:pt>
                <c:pt idx="339">
                  <c:v>774.43960800000002</c:v>
                </c:pt>
                <c:pt idx="340">
                  <c:v>757.94002466666677</c:v>
                </c:pt>
                <c:pt idx="341">
                  <c:v>775.40040899999997</c:v>
                </c:pt>
                <c:pt idx="342">
                  <c:v>777.26506033333328</c:v>
                </c:pt>
                <c:pt idx="343">
                  <c:v>737.76502233333338</c:v>
                </c:pt>
                <c:pt idx="344">
                  <c:v>745.43261066666673</c:v>
                </c:pt>
                <c:pt idx="345">
                  <c:v>745.32740333333334</c:v>
                </c:pt>
                <c:pt idx="346">
                  <c:v>759.65043633333335</c:v>
                </c:pt>
                <c:pt idx="347">
                  <c:v>728.67224066666665</c:v>
                </c:pt>
                <c:pt idx="348">
                  <c:v>741.18198500000005</c:v>
                </c:pt>
                <c:pt idx="349">
                  <c:v>744.09597366666674</c:v>
                </c:pt>
                <c:pt idx="350">
                  <c:v>735.44637233333333</c:v>
                </c:pt>
                <c:pt idx="351">
                  <c:v>739.09022333333326</c:v>
                </c:pt>
                <c:pt idx="352">
                  <c:v>707.48916466666662</c:v>
                </c:pt>
                <c:pt idx="353">
                  <c:v>730.1815886666667</c:v>
                </c:pt>
                <c:pt idx="354">
                  <c:v>707.04904033333332</c:v>
                </c:pt>
                <c:pt idx="355">
                  <c:v>684.53991866666672</c:v>
                </c:pt>
                <c:pt idx="356">
                  <c:v>654.66065666666668</c:v>
                </c:pt>
                <c:pt idx="357">
                  <c:v>689.10985600000004</c:v>
                </c:pt>
                <c:pt idx="358">
                  <c:v>685.5425856666667</c:v>
                </c:pt>
                <c:pt idx="359">
                  <c:v>700.74550033333333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66A-439D-9328-D431810C9ABE}"/>
            </c:ext>
          </c:extLst>
        </c:ser>
        <c:ser>
          <c:idx val="2"/>
          <c:order val="2"/>
          <c:tx>
            <c:strRef>
              <c:f>'C:\Users\fiserova\Documents\Zkoušky\FASÁDY\[TC_CZB_2022_PAVUS.xlsx]RISE1-Sloupec PRŮMĚR'!$F$4</c:f>
              <c:strCache>
                <c:ptCount val="1"/>
                <c:pt idx="0">
                  <c:v>PRŮMĚR TC 1000</c:v>
                </c:pt>
              </c:strCache>
            </c:strRef>
          </c:tx>
          <c:spPr>
            <a:ln w="19050" cap="rnd" cmpd="sng" algn="ctr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'[3]RISE1-Sloupec PRŮMĚR'!$B$6:$B$516</c:f>
              <c:numCache>
                <c:formatCode>General</c:formatCode>
                <c:ptCount val="511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'[3]RISE1-Sloupec PRŮMĚR'!$F$6:$F$516</c:f>
              <c:numCache>
                <c:formatCode>General</c:formatCode>
                <c:ptCount val="511"/>
                <c:pt idx="0">
                  <c:v>21.702382999999998</c:v>
                </c:pt>
                <c:pt idx="1">
                  <c:v>22.286694999999998</c:v>
                </c:pt>
                <c:pt idx="2">
                  <c:v>22.254783333333332</c:v>
                </c:pt>
                <c:pt idx="3">
                  <c:v>26.214006999999999</c:v>
                </c:pt>
                <c:pt idx="4">
                  <c:v>31.371161333333333</c:v>
                </c:pt>
                <c:pt idx="5">
                  <c:v>41.372196333333328</c:v>
                </c:pt>
                <c:pt idx="6">
                  <c:v>48.619862333333323</c:v>
                </c:pt>
                <c:pt idx="7">
                  <c:v>53.039209333333332</c:v>
                </c:pt>
                <c:pt idx="8">
                  <c:v>57.184017333333337</c:v>
                </c:pt>
                <c:pt idx="9">
                  <c:v>60.824269333333326</c:v>
                </c:pt>
                <c:pt idx="10">
                  <c:v>64.499230999999995</c:v>
                </c:pt>
                <c:pt idx="11">
                  <c:v>69.726572666666669</c:v>
                </c:pt>
                <c:pt idx="12">
                  <c:v>73.139070333333336</c:v>
                </c:pt>
                <c:pt idx="13">
                  <c:v>92.643476333333339</c:v>
                </c:pt>
                <c:pt idx="14">
                  <c:v>181.12836200000001</c:v>
                </c:pt>
                <c:pt idx="15">
                  <c:v>145.47158200000001</c:v>
                </c:pt>
                <c:pt idx="16">
                  <c:v>123.64770966666667</c:v>
                </c:pt>
                <c:pt idx="17">
                  <c:v>126.84292699999999</c:v>
                </c:pt>
                <c:pt idx="18">
                  <c:v>196.09262100000001</c:v>
                </c:pt>
                <c:pt idx="19">
                  <c:v>305.12954033333335</c:v>
                </c:pt>
                <c:pt idx="20">
                  <c:v>464.64888100000002</c:v>
                </c:pt>
                <c:pt idx="21">
                  <c:v>497.27998633333328</c:v>
                </c:pt>
                <c:pt idx="22">
                  <c:v>602.3266246666667</c:v>
                </c:pt>
                <c:pt idx="23">
                  <c:v>673.70930800000008</c:v>
                </c:pt>
                <c:pt idx="24">
                  <c:v>662.21565066666665</c:v>
                </c:pt>
                <c:pt idx="25">
                  <c:v>663.7131536666667</c:v>
                </c:pt>
                <c:pt idx="26">
                  <c:v>702.65831633333346</c:v>
                </c:pt>
                <c:pt idx="27">
                  <c:v>743.39355533333344</c:v>
                </c:pt>
                <c:pt idx="28">
                  <c:v>783.8165846666667</c:v>
                </c:pt>
                <c:pt idx="29">
                  <c:v>803.1892233333333</c:v>
                </c:pt>
                <c:pt idx="30">
                  <c:v>814.55756733333328</c:v>
                </c:pt>
                <c:pt idx="31">
                  <c:v>836.40453266666657</c:v>
                </c:pt>
                <c:pt idx="32">
                  <c:v>842.12850733333335</c:v>
                </c:pt>
                <c:pt idx="33">
                  <c:v>835.61953299999993</c:v>
                </c:pt>
                <c:pt idx="34">
                  <c:v>858.52579066666658</c:v>
                </c:pt>
                <c:pt idx="35">
                  <c:v>859.25655499999993</c:v>
                </c:pt>
                <c:pt idx="36">
                  <c:v>876.91076199999998</c:v>
                </c:pt>
                <c:pt idx="37">
                  <c:v>888.84405966666657</c:v>
                </c:pt>
                <c:pt idx="38">
                  <c:v>881.98136099999999</c:v>
                </c:pt>
                <c:pt idx="39">
                  <c:v>891.23661400000003</c:v>
                </c:pt>
                <c:pt idx="40">
                  <c:v>893.22786499999995</c:v>
                </c:pt>
                <c:pt idx="41">
                  <c:v>916.98197966666669</c:v>
                </c:pt>
                <c:pt idx="42">
                  <c:v>920.04163599999993</c:v>
                </c:pt>
                <c:pt idx="43">
                  <c:v>927.19029233333333</c:v>
                </c:pt>
                <c:pt idx="44">
                  <c:v>925.62906266666653</c:v>
                </c:pt>
                <c:pt idx="45">
                  <c:v>926.75077099999999</c:v>
                </c:pt>
                <c:pt idx="46">
                  <c:v>934.10103400000014</c:v>
                </c:pt>
                <c:pt idx="47">
                  <c:v>931.51931500000001</c:v>
                </c:pt>
                <c:pt idx="48">
                  <c:v>943.56079766666664</c:v>
                </c:pt>
                <c:pt idx="49">
                  <c:v>940.41010000000006</c:v>
                </c:pt>
                <c:pt idx="50">
                  <c:v>947.27042900000004</c:v>
                </c:pt>
                <c:pt idx="51">
                  <c:v>944.617346</c:v>
                </c:pt>
                <c:pt idx="52">
                  <c:v>953.94315133333339</c:v>
                </c:pt>
                <c:pt idx="53">
                  <c:v>955.74028266666664</c:v>
                </c:pt>
                <c:pt idx="54">
                  <c:v>944.86932000000013</c:v>
                </c:pt>
                <c:pt idx="55">
                  <c:v>958.06837366666662</c:v>
                </c:pt>
                <c:pt idx="56">
                  <c:v>957.30865033333339</c:v>
                </c:pt>
                <c:pt idx="57">
                  <c:v>950.41538100000014</c:v>
                </c:pt>
                <c:pt idx="58">
                  <c:v>968.32005033333326</c:v>
                </c:pt>
                <c:pt idx="59">
                  <c:v>967.7045753333332</c:v>
                </c:pt>
                <c:pt idx="60">
                  <c:v>976.40415833333327</c:v>
                </c:pt>
                <c:pt idx="61">
                  <c:v>963.18909900000006</c:v>
                </c:pt>
                <c:pt idx="62">
                  <c:v>967.79049266666664</c:v>
                </c:pt>
                <c:pt idx="63">
                  <c:v>969.36748266666666</c:v>
                </c:pt>
                <c:pt idx="64">
                  <c:v>965.41241200000002</c:v>
                </c:pt>
                <c:pt idx="65">
                  <c:v>960.62972133333335</c:v>
                </c:pt>
                <c:pt idx="66">
                  <c:v>958.25559466666664</c:v>
                </c:pt>
                <c:pt idx="67">
                  <c:v>964.00396066666656</c:v>
                </c:pt>
                <c:pt idx="68">
                  <c:v>958.970144</c:v>
                </c:pt>
                <c:pt idx="69">
                  <c:v>962.55820300000005</c:v>
                </c:pt>
                <c:pt idx="70">
                  <c:v>964.4876056666667</c:v>
                </c:pt>
                <c:pt idx="71">
                  <c:v>963.59751833333337</c:v>
                </c:pt>
                <c:pt idx="72">
                  <c:v>943.31317200000001</c:v>
                </c:pt>
                <c:pt idx="73">
                  <c:v>965.21628400000009</c:v>
                </c:pt>
                <c:pt idx="74">
                  <c:v>947.34745800000007</c:v>
                </c:pt>
                <c:pt idx="75">
                  <c:v>955.40799566666658</c:v>
                </c:pt>
                <c:pt idx="76">
                  <c:v>948.54828099999997</c:v>
                </c:pt>
                <c:pt idx="77">
                  <c:v>949.07068533333347</c:v>
                </c:pt>
                <c:pt idx="78">
                  <c:v>962.98136099999999</c:v>
                </c:pt>
                <c:pt idx="79">
                  <c:v>959.02203033333342</c:v>
                </c:pt>
                <c:pt idx="80">
                  <c:v>953.49982666666676</c:v>
                </c:pt>
                <c:pt idx="81">
                  <c:v>968.39493833333324</c:v>
                </c:pt>
                <c:pt idx="82">
                  <c:v>944.99050066666678</c:v>
                </c:pt>
                <c:pt idx="83">
                  <c:v>965.75007366666659</c:v>
                </c:pt>
                <c:pt idx="84">
                  <c:v>938.09603800000002</c:v>
                </c:pt>
                <c:pt idx="85">
                  <c:v>906.14936866666665</c:v>
                </c:pt>
                <c:pt idx="86">
                  <c:v>922.35402099999999</c:v>
                </c:pt>
                <c:pt idx="87">
                  <c:v>952.67598033333343</c:v>
                </c:pt>
                <c:pt idx="88">
                  <c:v>938.98509866666666</c:v>
                </c:pt>
                <c:pt idx="89">
                  <c:v>941.94067933333338</c:v>
                </c:pt>
                <c:pt idx="90">
                  <c:v>931.13200400000005</c:v>
                </c:pt>
                <c:pt idx="91">
                  <c:v>938.23830066666676</c:v>
                </c:pt>
                <c:pt idx="92">
                  <c:v>935.96878766666669</c:v>
                </c:pt>
                <c:pt idx="93">
                  <c:v>952.74656866666658</c:v>
                </c:pt>
                <c:pt idx="94">
                  <c:v>953.94245600000011</c:v>
                </c:pt>
                <c:pt idx="95">
                  <c:v>949.53196100000002</c:v>
                </c:pt>
                <c:pt idx="96">
                  <c:v>939.7829333333334</c:v>
                </c:pt>
                <c:pt idx="97">
                  <c:v>935.35892766666666</c:v>
                </c:pt>
                <c:pt idx="98">
                  <c:v>938.67878466666662</c:v>
                </c:pt>
                <c:pt idx="99">
                  <c:v>953.24554666666666</c:v>
                </c:pt>
                <c:pt idx="100">
                  <c:v>940.44943366666666</c:v>
                </c:pt>
                <c:pt idx="101">
                  <c:v>957.52285333333327</c:v>
                </c:pt>
                <c:pt idx="102">
                  <c:v>955.60405066666669</c:v>
                </c:pt>
                <c:pt idx="103">
                  <c:v>960.41256866666663</c:v>
                </c:pt>
                <c:pt idx="104">
                  <c:v>939.58568833333322</c:v>
                </c:pt>
                <c:pt idx="105">
                  <c:v>968.95539166666674</c:v>
                </c:pt>
                <c:pt idx="106">
                  <c:v>945.32794700000011</c:v>
                </c:pt>
                <c:pt idx="107">
                  <c:v>976.44297566666671</c:v>
                </c:pt>
                <c:pt idx="108">
                  <c:v>986.28640699999994</c:v>
                </c:pt>
                <c:pt idx="109">
                  <c:v>972.73104833333321</c:v>
                </c:pt>
                <c:pt idx="110">
                  <c:v>937.79119633333323</c:v>
                </c:pt>
                <c:pt idx="111">
                  <c:v>938.91356366666662</c:v>
                </c:pt>
                <c:pt idx="112">
                  <c:v>936.52953800000012</c:v>
                </c:pt>
                <c:pt idx="113">
                  <c:v>942.10133133333341</c:v>
                </c:pt>
                <c:pt idx="114">
                  <c:v>943.21306800000002</c:v>
                </c:pt>
                <c:pt idx="115">
                  <c:v>970.17550900000003</c:v>
                </c:pt>
                <c:pt idx="116">
                  <c:v>956.73895533333337</c:v>
                </c:pt>
                <c:pt idx="117">
                  <c:v>945.30804633333321</c:v>
                </c:pt>
                <c:pt idx="118">
                  <c:v>955.64895966666666</c:v>
                </c:pt>
                <c:pt idx="119">
                  <c:v>970.57268699999997</c:v>
                </c:pt>
                <c:pt idx="120">
                  <c:v>982.87118800000007</c:v>
                </c:pt>
                <c:pt idx="121">
                  <c:v>981.05208033333327</c:v>
                </c:pt>
                <c:pt idx="122">
                  <c:v>965.97222799999997</c:v>
                </c:pt>
                <c:pt idx="123">
                  <c:v>949.54225466666674</c:v>
                </c:pt>
                <c:pt idx="124">
                  <c:v>934.48049333333336</c:v>
                </c:pt>
                <c:pt idx="125">
                  <c:v>926.57489299999997</c:v>
                </c:pt>
                <c:pt idx="126">
                  <c:v>922.53167833333339</c:v>
                </c:pt>
                <c:pt idx="127">
                  <c:v>948.53691466666658</c:v>
                </c:pt>
                <c:pt idx="128">
                  <c:v>960.9783143333334</c:v>
                </c:pt>
                <c:pt idx="129">
                  <c:v>974.45688299999995</c:v>
                </c:pt>
                <c:pt idx="130">
                  <c:v>957.35201999999992</c:v>
                </c:pt>
                <c:pt idx="131">
                  <c:v>964.60493866666673</c:v>
                </c:pt>
                <c:pt idx="132">
                  <c:v>972.68577466666659</c:v>
                </c:pt>
                <c:pt idx="133">
                  <c:v>956.23358700000006</c:v>
                </c:pt>
                <c:pt idx="134">
                  <c:v>958.57481899999993</c:v>
                </c:pt>
                <c:pt idx="135">
                  <c:v>958.0018213333334</c:v>
                </c:pt>
                <c:pt idx="136">
                  <c:v>959.37072433333333</c:v>
                </c:pt>
                <c:pt idx="137">
                  <c:v>963.49960833333341</c:v>
                </c:pt>
                <c:pt idx="138">
                  <c:v>965.51345800000001</c:v>
                </c:pt>
                <c:pt idx="139">
                  <c:v>952.58987566666667</c:v>
                </c:pt>
                <c:pt idx="140">
                  <c:v>934.49215966666668</c:v>
                </c:pt>
                <c:pt idx="141">
                  <c:v>939.57015333333345</c:v>
                </c:pt>
                <c:pt idx="142">
                  <c:v>909.80286533333344</c:v>
                </c:pt>
                <c:pt idx="143">
                  <c:v>927.6067486666667</c:v>
                </c:pt>
                <c:pt idx="144">
                  <c:v>930.47690766666665</c:v>
                </c:pt>
                <c:pt idx="145">
                  <c:v>970.60901466666667</c:v>
                </c:pt>
                <c:pt idx="146">
                  <c:v>953.76170566666678</c:v>
                </c:pt>
                <c:pt idx="147">
                  <c:v>927.08530500000006</c:v>
                </c:pt>
                <c:pt idx="148">
                  <c:v>902.61900966666678</c:v>
                </c:pt>
                <c:pt idx="149">
                  <c:v>927.92037566666659</c:v>
                </c:pt>
                <c:pt idx="150">
                  <c:v>940.08575766666672</c:v>
                </c:pt>
                <c:pt idx="151">
                  <c:v>915.23461900000018</c:v>
                </c:pt>
                <c:pt idx="152">
                  <c:v>933.49553633333335</c:v>
                </c:pt>
                <c:pt idx="153">
                  <c:v>915.31963300000007</c:v>
                </c:pt>
                <c:pt idx="154">
                  <c:v>924.36137599999995</c:v>
                </c:pt>
                <c:pt idx="155">
                  <c:v>883.79098333333332</c:v>
                </c:pt>
                <c:pt idx="156">
                  <c:v>907.24212466666665</c:v>
                </c:pt>
                <c:pt idx="157">
                  <c:v>959.92697499999997</c:v>
                </c:pt>
                <c:pt idx="158">
                  <c:v>946.92748900000004</c:v>
                </c:pt>
                <c:pt idx="159">
                  <c:v>938.40321600000004</c:v>
                </c:pt>
                <c:pt idx="160">
                  <c:v>935.86962166666672</c:v>
                </c:pt>
                <c:pt idx="161">
                  <c:v>921.44520066666666</c:v>
                </c:pt>
                <c:pt idx="162">
                  <c:v>943.62941333333345</c:v>
                </c:pt>
                <c:pt idx="163">
                  <c:v>928.28598999999997</c:v>
                </c:pt>
                <c:pt idx="164">
                  <c:v>914.98932000000002</c:v>
                </c:pt>
                <c:pt idx="165">
                  <c:v>911.78989899999999</c:v>
                </c:pt>
                <c:pt idx="166">
                  <c:v>906.77441699999997</c:v>
                </c:pt>
                <c:pt idx="167">
                  <c:v>920.63926099999992</c:v>
                </c:pt>
                <c:pt idx="168">
                  <c:v>937.03631466666673</c:v>
                </c:pt>
                <c:pt idx="169">
                  <c:v>923.10222199999998</c:v>
                </c:pt>
                <c:pt idx="170">
                  <c:v>918.99028566666664</c:v>
                </c:pt>
                <c:pt idx="171">
                  <c:v>929.61083733333328</c:v>
                </c:pt>
                <c:pt idx="172">
                  <c:v>970.23730533333344</c:v>
                </c:pt>
                <c:pt idx="173">
                  <c:v>946.88926933333335</c:v>
                </c:pt>
                <c:pt idx="174">
                  <c:v>940.74129433333337</c:v>
                </c:pt>
                <c:pt idx="175">
                  <c:v>913.94670766666661</c:v>
                </c:pt>
                <c:pt idx="176">
                  <c:v>940.92190733333337</c:v>
                </c:pt>
                <c:pt idx="177">
                  <c:v>941.19531766666671</c:v>
                </c:pt>
                <c:pt idx="178">
                  <c:v>939.24379299999998</c:v>
                </c:pt>
                <c:pt idx="179">
                  <c:v>960.05538533333345</c:v>
                </c:pt>
                <c:pt idx="180">
                  <c:v>948.04250433333345</c:v>
                </c:pt>
                <c:pt idx="181">
                  <c:v>931.84705666666662</c:v>
                </c:pt>
                <c:pt idx="182">
                  <c:v>934.23085233333347</c:v>
                </c:pt>
                <c:pt idx="183">
                  <c:v>969.669535</c:v>
                </c:pt>
                <c:pt idx="184">
                  <c:v>966.05374033333339</c:v>
                </c:pt>
                <c:pt idx="185">
                  <c:v>983.94501466666668</c:v>
                </c:pt>
                <c:pt idx="186">
                  <c:v>972.84410966666667</c:v>
                </c:pt>
                <c:pt idx="187">
                  <c:v>983.41814433333332</c:v>
                </c:pt>
                <c:pt idx="188">
                  <c:v>987.15161333333333</c:v>
                </c:pt>
                <c:pt idx="189">
                  <c:v>969.04871900000001</c:v>
                </c:pt>
                <c:pt idx="190">
                  <c:v>951.97482733333334</c:v>
                </c:pt>
                <c:pt idx="191">
                  <c:v>945.48291599999993</c:v>
                </c:pt>
                <c:pt idx="192">
                  <c:v>961.60669966666671</c:v>
                </c:pt>
                <c:pt idx="193">
                  <c:v>985.57714533333331</c:v>
                </c:pt>
                <c:pt idx="194">
                  <c:v>963.78869766666674</c:v>
                </c:pt>
                <c:pt idx="195">
                  <c:v>970.69599199999993</c:v>
                </c:pt>
                <c:pt idx="196">
                  <c:v>967.76044433333334</c:v>
                </c:pt>
                <c:pt idx="197">
                  <c:v>943.0996183333333</c:v>
                </c:pt>
                <c:pt idx="198">
                  <c:v>972.30441400000007</c:v>
                </c:pt>
                <c:pt idx="199">
                  <c:v>972.13276733333339</c:v>
                </c:pt>
                <c:pt idx="200">
                  <c:v>970.66870233333339</c:v>
                </c:pt>
                <c:pt idx="201">
                  <c:v>962.12507033333338</c:v>
                </c:pt>
                <c:pt idx="202">
                  <c:v>974.69053766666673</c:v>
                </c:pt>
                <c:pt idx="203">
                  <c:v>991.51884566666661</c:v>
                </c:pt>
                <c:pt idx="204">
                  <c:v>983.02202033333333</c:v>
                </c:pt>
                <c:pt idx="205">
                  <c:v>969.31279099999995</c:v>
                </c:pt>
                <c:pt idx="206">
                  <c:v>955.39451700000006</c:v>
                </c:pt>
                <c:pt idx="207">
                  <c:v>970.90956499999993</c:v>
                </c:pt>
                <c:pt idx="208">
                  <c:v>973.28161933333331</c:v>
                </c:pt>
                <c:pt idx="209">
                  <c:v>993.50266399999998</c:v>
                </c:pt>
                <c:pt idx="210">
                  <c:v>973.03154633333327</c:v>
                </c:pt>
                <c:pt idx="211">
                  <c:v>969.45690366666668</c:v>
                </c:pt>
                <c:pt idx="212">
                  <c:v>971.15029099999992</c:v>
                </c:pt>
                <c:pt idx="213">
                  <c:v>988.24193600000001</c:v>
                </c:pt>
                <c:pt idx="214">
                  <c:v>998.78661199999988</c:v>
                </c:pt>
                <c:pt idx="215">
                  <c:v>999.51903433333337</c:v>
                </c:pt>
                <c:pt idx="216">
                  <c:v>991.58717900000011</c:v>
                </c:pt>
                <c:pt idx="217">
                  <c:v>995.50015066666674</c:v>
                </c:pt>
                <c:pt idx="218">
                  <c:v>990.75754666666671</c:v>
                </c:pt>
                <c:pt idx="219">
                  <c:v>981.66228266666667</c:v>
                </c:pt>
                <c:pt idx="220">
                  <c:v>979.98931333333337</c:v>
                </c:pt>
                <c:pt idx="221">
                  <c:v>969.6428616666667</c:v>
                </c:pt>
                <c:pt idx="222">
                  <c:v>964.01462466666669</c:v>
                </c:pt>
                <c:pt idx="223">
                  <c:v>932.6634673333333</c:v>
                </c:pt>
                <c:pt idx="224">
                  <c:v>984.34735333333322</c:v>
                </c:pt>
                <c:pt idx="225">
                  <c:v>995.31070766666664</c:v>
                </c:pt>
                <c:pt idx="226">
                  <c:v>992.68671300000005</c:v>
                </c:pt>
                <c:pt idx="227">
                  <c:v>993.51271566666674</c:v>
                </c:pt>
                <c:pt idx="228">
                  <c:v>992.47324666666657</c:v>
                </c:pt>
                <c:pt idx="229">
                  <c:v>985.58390866666662</c:v>
                </c:pt>
                <c:pt idx="230">
                  <c:v>979.77327666666667</c:v>
                </c:pt>
                <c:pt idx="231">
                  <c:v>996.18222066666658</c:v>
                </c:pt>
                <c:pt idx="232">
                  <c:v>994.55019033333338</c:v>
                </c:pt>
                <c:pt idx="233">
                  <c:v>991.31427533333317</c:v>
                </c:pt>
                <c:pt idx="234">
                  <c:v>998.52981433333332</c:v>
                </c:pt>
                <c:pt idx="235">
                  <c:v>1000.1855233333332</c:v>
                </c:pt>
                <c:pt idx="236">
                  <c:v>998.38122466666664</c:v>
                </c:pt>
                <c:pt idx="237">
                  <c:v>1016.9948176666667</c:v>
                </c:pt>
                <c:pt idx="238">
                  <c:v>1000.3981936666668</c:v>
                </c:pt>
                <c:pt idx="239">
                  <c:v>970.06896199999994</c:v>
                </c:pt>
                <c:pt idx="240">
                  <c:v>974.68133766666676</c:v>
                </c:pt>
                <c:pt idx="241">
                  <c:v>985.85192633333338</c:v>
                </c:pt>
                <c:pt idx="242">
                  <c:v>1004.5384653333334</c:v>
                </c:pt>
                <c:pt idx="243">
                  <c:v>1009.3373056666666</c:v>
                </c:pt>
                <c:pt idx="244">
                  <c:v>1009.9505233333334</c:v>
                </c:pt>
                <c:pt idx="245">
                  <c:v>967.39519066666662</c:v>
                </c:pt>
                <c:pt idx="246">
                  <c:v>978.53115433333335</c:v>
                </c:pt>
                <c:pt idx="247">
                  <c:v>974.94707266666671</c:v>
                </c:pt>
                <c:pt idx="248">
                  <c:v>939.61660066666673</c:v>
                </c:pt>
                <c:pt idx="249">
                  <c:v>933.67220299999997</c:v>
                </c:pt>
                <c:pt idx="250">
                  <c:v>948.28332199999988</c:v>
                </c:pt>
                <c:pt idx="251">
                  <c:v>965.85789799999986</c:v>
                </c:pt>
                <c:pt idx="252">
                  <c:v>1010.7156596666667</c:v>
                </c:pt>
                <c:pt idx="253">
                  <c:v>1019.3116826666668</c:v>
                </c:pt>
                <c:pt idx="254">
                  <c:v>1016.7425749999999</c:v>
                </c:pt>
                <c:pt idx="255">
                  <c:v>983.06665666666652</c:v>
                </c:pt>
                <c:pt idx="256">
                  <c:v>973.80241833333332</c:v>
                </c:pt>
                <c:pt idx="257">
                  <c:v>961.52857499999993</c:v>
                </c:pt>
                <c:pt idx="258">
                  <c:v>995.35886500000004</c:v>
                </c:pt>
                <c:pt idx="259">
                  <c:v>975.97733466666671</c:v>
                </c:pt>
                <c:pt idx="260">
                  <c:v>983.97458433333338</c:v>
                </c:pt>
                <c:pt idx="261">
                  <c:v>997.43828900000005</c:v>
                </c:pt>
                <c:pt idx="262">
                  <c:v>997.5446353333333</c:v>
                </c:pt>
                <c:pt idx="263">
                  <c:v>1007.1075119999999</c:v>
                </c:pt>
                <c:pt idx="264">
                  <c:v>1013.8711433333332</c:v>
                </c:pt>
                <c:pt idx="265">
                  <c:v>1004.9533936666667</c:v>
                </c:pt>
                <c:pt idx="266">
                  <c:v>979.91074966666667</c:v>
                </c:pt>
                <c:pt idx="267">
                  <c:v>1013.0471313333334</c:v>
                </c:pt>
                <c:pt idx="268">
                  <c:v>1003.963812</c:v>
                </c:pt>
                <c:pt idx="269">
                  <c:v>985.12571600000001</c:v>
                </c:pt>
                <c:pt idx="270">
                  <c:v>967.72578933333318</c:v>
                </c:pt>
                <c:pt idx="271">
                  <c:v>1004.0347596666667</c:v>
                </c:pt>
                <c:pt idx="272">
                  <c:v>971.44732800000008</c:v>
                </c:pt>
                <c:pt idx="273">
                  <c:v>983.32979133333345</c:v>
                </c:pt>
                <c:pt idx="274">
                  <c:v>974.97198800000012</c:v>
                </c:pt>
                <c:pt idx="275">
                  <c:v>984.66360399999996</c:v>
                </c:pt>
                <c:pt idx="276">
                  <c:v>1005.739011</c:v>
                </c:pt>
                <c:pt idx="277">
                  <c:v>1024.7337536666666</c:v>
                </c:pt>
                <c:pt idx="278">
                  <c:v>985.76618400000007</c:v>
                </c:pt>
                <c:pt idx="279">
                  <c:v>967.46736699999985</c:v>
                </c:pt>
                <c:pt idx="280">
                  <c:v>972.74830699999995</c:v>
                </c:pt>
                <c:pt idx="281">
                  <c:v>1008.1266226666667</c:v>
                </c:pt>
                <c:pt idx="282">
                  <c:v>1001.8744636666667</c:v>
                </c:pt>
                <c:pt idx="283">
                  <c:v>988.51839533333339</c:v>
                </c:pt>
                <c:pt idx="284">
                  <c:v>972.52858266666669</c:v>
                </c:pt>
                <c:pt idx="285">
                  <c:v>1006.3015876666667</c:v>
                </c:pt>
                <c:pt idx="286">
                  <c:v>984.34055733333332</c:v>
                </c:pt>
                <c:pt idx="287">
                  <c:v>997.55119633333334</c:v>
                </c:pt>
                <c:pt idx="288">
                  <c:v>1016.544843</c:v>
                </c:pt>
                <c:pt idx="289">
                  <c:v>1009.329288</c:v>
                </c:pt>
                <c:pt idx="290">
                  <c:v>995.89559066666664</c:v>
                </c:pt>
                <c:pt idx="291">
                  <c:v>1021.8249186666668</c:v>
                </c:pt>
                <c:pt idx="292">
                  <c:v>1024.5060189999999</c:v>
                </c:pt>
                <c:pt idx="293">
                  <c:v>1020.0514843333334</c:v>
                </c:pt>
                <c:pt idx="294">
                  <c:v>1020.1886146666666</c:v>
                </c:pt>
                <c:pt idx="295">
                  <c:v>1023.2236766666666</c:v>
                </c:pt>
                <c:pt idx="296">
                  <c:v>1017.15565</c:v>
                </c:pt>
                <c:pt idx="297">
                  <c:v>973.26241600000003</c:v>
                </c:pt>
                <c:pt idx="298">
                  <c:v>936.83198133333337</c:v>
                </c:pt>
                <c:pt idx="299">
                  <c:v>974.0338303333333</c:v>
                </c:pt>
                <c:pt idx="300">
                  <c:v>984.60436200000004</c:v>
                </c:pt>
                <c:pt idx="301">
                  <c:v>1002.0806333333334</c:v>
                </c:pt>
                <c:pt idx="302">
                  <c:v>982.84994900000004</c:v>
                </c:pt>
                <c:pt idx="303">
                  <c:v>983.22254566666686</c:v>
                </c:pt>
                <c:pt idx="304">
                  <c:v>979.29956300000003</c:v>
                </c:pt>
                <c:pt idx="305">
                  <c:v>996.50147066666659</c:v>
                </c:pt>
                <c:pt idx="306">
                  <c:v>1011.4427449999999</c:v>
                </c:pt>
                <c:pt idx="307">
                  <c:v>972.35015166666665</c:v>
                </c:pt>
                <c:pt idx="308">
                  <c:v>976.28255966666654</c:v>
                </c:pt>
                <c:pt idx="309">
                  <c:v>918.82265233333328</c:v>
                </c:pt>
                <c:pt idx="310">
                  <c:v>937.7847426666666</c:v>
                </c:pt>
                <c:pt idx="311">
                  <c:v>963.64241466666681</c:v>
                </c:pt>
                <c:pt idx="312">
                  <c:v>955.61552533333327</c:v>
                </c:pt>
                <c:pt idx="313">
                  <c:v>917.94066500000008</c:v>
                </c:pt>
                <c:pt idx="314">
                  <c:v>917.87283500000001</c:v>
                </c:pt>
                <c:pt idx="315">
                  <c:v>961.01057099999991</c:v>
                </c:pt>
                <c:pt idx="316">
                  <c:v>956.02767233333327</c:v>
                </c:pt>
                <c:pt idx="317">
                  <c:v>967.23398533333329</c:v>
                </c:pt>
                <c:pt idx="318">
                  <c:v>914.79962699999999</c:v>
                </c:pt>
                <c:pt idx="319">
                  <c:v>945.47922600000004</c:v>
                </c:pt>
                <c:pt idx="320">
                  <c:v>906.00579100000004</c:v>
                </c:pt>
                <c:pt idx="321">
                  <c:v>932.39126900000008</c:v>
                </c:pt>
                <c:pt idx="322">
                  <c:v>927.33059100000003</c:v>
                </c:pt>
                <c:pt idx="323">
                  <c:v>952.35327599999994</c:v>
                </c:pt>
                <c:pt idx="324">
                  <c:v>917.35553399999992</c:v>
                </c:pt>
                <c:pt idx="325">
                  <c:v>915.4862976666667</c:v>
                </c:pt>
                <c:pt idx="326">
                  <c:v>962.52453933333334</c:v>
                </c:pt>
                <c:pt idx="327">
                  <c:v>918.32897266666669</c:v>
                </c:pt>
                <c:pt idx="328">
                  <c:v>962.86721499999987</c:v>
                </c:pt>
                <c:pt idx="329">
                  <c:v>956.09284966666667</c:v>
                </c:pt>
                <c:pt idx="330">
                  <c:v>972.54247933333329</c:v>
                </c:pt>
                <c:pt idx="331">
                  <c:v>938.17232733333333</c:v>
                </c:pt>
                <c:pt idx="332">
                  <c:v>917.09429833333343</c:v>
                </c:pt>
                <c:pt idx="333">
                  <c:v>956.28731699999992</c:v>
                </c:pt>
                <c:pt idx="334">
                  <c:v>949.00601633333326</c:v>
                </c:pt>
                <c:pt idx="335">
                  <c:v>932.73549266666669</c:v>
                </c:pt>
                <c:pt idx="336">
                  <c:v>933.82012866666673</c:v>
                </c:pt>
                <c:pt idx="337">
                  <c:v>943.99738600000001</c:v>
                </c:pt>
                <c:pt idx="338">
                  <c:v>914.99908499999992</c:v>
                </c:pt>
                <c:pt idx="339">
                  <c:v>954.09542800000008</c:v>
                </c:pt>
                <c:pt idx="340">
                  <c:v>924.25492100000008</c:v>
                </c:pt>
                <c:pt idx="341">
                  <c:v>947.80021733333331</c:v>
                </c:pt>
                <c:pt idx="342">
                  <c:v>924.5940126666668</c:v>
                </c:pt>
                <c:pt idx="343">
                  <c:v>895.43053733333329</c:v>
                </c:pt>
                <c:pt idx="344">
                  <c:v>901.98696699999994</c:v>
                </c:pt>
                <c:pt idx="345">
                  <c:v>913.38148799999999</c:v>
                </c:pt>
                <c:pt idx="346">
                  <c:v>925.42590166666662</c:v>
                </c:pt>
                <c:pt idx="347">
                  <c:v>872.83192700000006</c:v>
                </c:pt>
                <c:pt idx="348">
                  <c:v>894.1158916666667</c:v>
                </c:pt>
                <c:pt idx="349">
                  <c:v>885.00472766666678</c:v>
                </c:pt>
                <c:pt idx="350">
                  <c:v>902.90877066666656</c:v>
                </c:pt>
                <c:pt idx="351">
                  <c:v>897.83922199999995</c:v>
                </c:pt>
                <c:pt idx="352">
                  <c:v>867.33708633333333</c:v>
                </c:pt>
                <c:pt idx="353">
                  <c:v>892.65648466666664</c:v>
                </c:pt>
                <c:pt idx="354">
                  <c:v>850.03605133333338</c:v>
                </c:pt>
                <c:pt idx="355">
                  <c:v>853.93656066666665</c:v>
                </c:pt>
                <c:pt idx="356">
                  <c:v>808.55273266666666</c:v>
                </c:pt>
                <c:pt idx="357">
                  <c:v>847.36483233333331</c:v>
                </c:pt>
                <c:pt idx="358">
                  <c:v>842.60845166666661</c:v>
                </c:pt>
                <c:pt idx="359">
                  <c:v>870.31798300000003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66A-439D-9328-D431810C9ABE}"/>
            </c:ext>
          </c:extLst>
        </c:ser>
        <c:ser>
          <c:idx val="3"/>
          <c:order val="3"/>
          <c:tx>
            <c:strRef>
              <c:f>'C:\Users\fiserova\Documents\Zkoušky\FASÁDY\[TC_CZB_2022_PAVUS.xlsx]RISE1-Sloupec PRŮMĚR'!$G$4</c:f>
              <c:strCache>
                <c:ptCount val="1"/>
                <c:pt idx="0">
                  <c:v>PRŮMĚR TC 1500</c:v>
                </c:pt>
              </c:strCache>
            </c:strRef>
          </c:tx>
          <c:spPr>
            <a:ln w="12700" cap="rnd" cmpd="sng" algn="ctr">
              <a:solidFill>
                <a:schemeClr val="accent2">
                  <a:lumMod val="6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'[3]RISE1-Sloupec PRŮMĚR'!$B$6:$B$516</c:f>
              <c:numCache>
                <c:formatCode>General</c:formatCode>
                <c:ptCount val="511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'[3]RISE1-Sloupec PRŮMĚR'!$G$6:$G$516</c:f>
              <c:numCache>
                <c:formatCode>General</c:formatCode>
                <c:ptCount val="511"/>
                <c:pt idx="0">
                  <c:v>21.282357333333334</c:v>
                </c:pt>
                <c:pt idx="1">
                  <c:v>21.83883333333333</c:v>
                </c:pt>
                <c:pt idx="2">
                  <c:v>21.955864000000002</c:v>
                </c:pt>
                <c:pt idx="3">
                  <c:v>23.894757333333331</c:v>
                </c:pt>
                <c:pt idx="4">
                  <c:v>27.962282999999999</c:v>
                </c:pt>
                <c:pt idx="5">
                  <c:v>36.656174666666665</c:v>
                </c:pt>
                <c:pt idx="6">
                  <c:v>42.402556333333337</c:v>
                </c:pt>
                <c:pt idx="7">
                  <c:v>44.534922666666667</c:v>
                </c:pt>
                <c:pt idx="8">
                  <c:v>47.374361</c:v>
                </c:pt>
                <c:pt idx="9">
                  <c:v>51.373507333333329</c:v>
                </c:pt>
                <c:pt idx="10">
                  <c:v>54.024421999999994</c:v>
                </c:pt>
                <c:pt idx="11">
                  <c:v>59.049876000000005</c:v>
                </c:pt>
                <c:pt idx="12">
                  <c:v>58.825358333333334</c:v>
                </c:pt>
                <c:pt idx="13">
                  <c:v>63.020716333333333</c:v>
                </c:pt>
                <c:pt idx="14">
                  <c:v>185.33635333333334</c:v>
                </c:pt>
                <c:pt idx="15">
                  <c:v>149.64444033333334</c:v>
                </c:pt>
                <c:pt idx="16">
                  <c:v>116.92847866666669</c:v>
                </c:pt>
                <c:pt idx="17">
                  <c:v>115.76640199999999</c:v>
                </c:pt>
                <c:pt idx="18">
                  <c:v>176.35133533333337</c:v>
                </c:pt>
                <c:pt idx="19">
                  <c:v>282.54947366666664</c:v>
                </c:pt>
                <c:pt idx="20">
                  <c:v>436.6869513333333</c:v>
                </c:pt>
                <c:pt idx="21">
                  <c:v>487.972373</c:v>
                </c:pt>
                <c:pt idx="22">
                  <c:v>567.71714566666662</c:v>
                </c:pt>
                <c:pt idx="23">
                  <c:v>662.8626313333333</c:v>
                </c:pt>
                <c:pt idx="24">
                  <c:v>645.8948876666667</c:v>
                </c:pt>
                <c:pt idx="25">
                  <c:v>661.34132566666665</c:v>
                </c:pt>
                <c:pt idx="26">
                  <c:v>681.82052299999998</c:v>
                </c:pt>
                <c:pt idx="27">
                  <c:v>708.37327766666658</c:v>
                </c:pt>
                <c:pt idx="28">
                  <c:v>763.19073500000002</c:v>
                </c:pt>
                <c:pt idx="29">
                  <c:v>792.17609600000014</c:v>
                </c:pt>
                <c:pt idx="30">
                  <c:v>811.47837033333326</c:v>
                </c:pt>
                <c:pt idx="31">
                  <c:v>818.96356666666668</c:v>
                </c:pt>
                <c:pt idx="32">
                  <c:v>834.59812133333332</c:v>
                </c:pt>
                <c:pt idx="33">
                  <c:v>840.83644000000004</c:v>
                </c:pt>
                <c:pt idx="34">
                  <c:v>859.56227066666668</c:v>
                </c:pt>
                <c:pt idx="35">
                  <c:v>868.27713266666672</c:v>
                </c:pt>
                <c:pt idx="36">
                  <c:v>874.01472033333346</c:v>
                </c:pt>
                <c:pt idx="37">
                  <c:v>885.08423166666671</c:v>
                </c:pt>
                <c:pt idx="38">
                  <c:v>886.24124133333351</c:v>
                </c:pt>
                <c:pt idx="39">
                  <c:v>900.23617200000001</c:v>
                </c:pt>
                <c:pt idx="40">
                  <c:v>914.24418200000002</c:v>
                </c:pt>
                <c:pt idx="41">
                  <c:v>922.35300399999994</c:v>
                </c:pt>
                <c:pt idx="42">
                  <c:v>923.91426899999999</c:v>
                </c:pt>
                <c:pt idx="43">
                  <c:v>935.73919366666667</c:v>
                </c:pt>
                <c:pt idx="44">
                  <c:v>937.98919133333322</c:v>
                </c:pt>
                <c:pt idx="45">
                  <c:v>947.80507</c:v>
                </c:pt>
                <c:pt idx="46">
                  <c:v>950.26609333333329</c:v>
                </c:pt>
                <c:pt idx="47">
                  <c:v>944.686779</c:v>
                </c:pt>
                <c:pt idx="48">
                  <c:v>955.33091366666667</c:v>
                </c:pt>
                <c:pt idx="49">
                  <c:v>956.01206500000001</c:v>
                </c:pt>
                <c:pt idx="50">
                  <c:v>959.04702966666673</c:v>
                </c:pt>
                <c:pt idx="51">
                  <c:v>963.92307066666672</c:v>
                </c:pt>
                <c:pt idx="52">
                  <c:v>970.07440433333329</c:v>
                </c:pt>
                <c:pt idx="53">
                  <c:v>976.4235553333333</c:v>
                </c:pt>
                <c:pt idx="54">
                  <c:v>971.77688166666667</c:v>
                </c:pt>
                <c:pt idx="55">
                  <c:v>977.12231066666664</c:v>
                </c:pt>
                <c:pt idx="56">
                  <c:v>977.70110333333332</c:v>
                </c:pt>
                <c:pt idx="57">
                  <c:v>976.51563166666676</c:v>
                </c:pt>
                <c:pt idx="58">
                  <c:v>985.22428866666667</c:v>
                </c:pt>
                <c:pt idx="59">
                  <c:v>990.0167386666667</c:v>
                </c:pt>
                <c:pt idx="60">
                  <c:v>990.21414533333336</c:v>
                </c:pt>
                <c:pt idx="61">
                  <c:v>998.68989233333332</c:v>
                </c:pt>
                <c:pt idx="62">
                  <c:v>993.97426399999995</c:v>
                </c:pt>
                <c:pt idx="63">
                  <c:v>995.68025266666666</c:v>
                </c:pt>
                <c:pt idx="64">
                  <c:v>993.42370566666659</c:v>
                </c:pt>
                <c:pt idx="65">
                  <c:v>992.04064833333325</c:v>
                </c:pt>
                <c:pt idx="66">
                  <c:v>993.39077333333341</c:v>
                </c:pt>
                <c:pt idx="67">
                  <c:v>989.58141533333321</c:v>
                </c:pt>
                <c:pt idx="68">
                  <c:v>987.61542966666673</c:v>
                </c:pt>
                <c:pt idx="69">
                  <c:v>988.34193633333325</c:v>
                </c:pt>
                <c:pt idx="70">
                  <c:v>993.3624246666667</c:v>
                </c:pt>
                <c:pt idx="71">
                  <c:v>986.91587933333324</c:v>
                </c:pt>
                <c:pt idx="72">
                  <c:v>983.43911100000003</c:v>
                </c:pt>
                <c:pt idx="73">
                  <c:v>985.77573066666662</c:v>
                </c:pt>
                <c:pt idx="74">
                  <c:v>972.49831200000006</c:v>
                </c:pt>
                <c:pt idx="75">
                  <c:v>986.18456133333336</c:v>
                </c:pt>
                <c:pt idx="76">
                  <c:v>991.15291966666666</c:v>
                </c:pt>
                <c:pt idx="77">
                  <c:v>978.22152666666659</c:v>
                </c:pt>
                <c:pt idx="78">
                  <c:v>975.45003700000007</c:v>
                </c:pt>
                <c:pt idx="79">
                  <c:v>977.28124100000002</c:v>
                </c:pt>
                <c:pt idx="80">
                  <c:v>986.68174899999997</c:v>
                </c:pt>
                <c:pt idx="81">
                  <c:v>982.97178433333329</c:v>
                </c:pt>
                <c:pt idx="82">
                  <c:v>974.37037066666664</c:v>
                </c:pt>
                <c:pt idx="83">
                  <c:v>989.70700833333342</c:v>
                </c:pt>
                <c:pt idx="84">
                  <c:v>972.70565866666675</c:v>
                </c:pt>
                <c:pt idx="85">
                  <c:v>955.02336699999989</c:v>
                </c:pt>
                <c:pt idx="86">
                  <c:v>956.89756333333332</c:v>
                </c:pt>
                <c:pt idx="87">
                  <c:v>981.05211966666673</c:v>
                </c:pt>
                <c:pt idx="88">
                  <c:v>977.15545800000007</c:v>
                </c:pt>
                <c:pt idx="89">
                  <c:v>980.39952766666659</c:v>
                </c:pt>
                <c:pt idx="90">
                  <c:v>949.02168799999993</c:v>
                </c:pt>
                <c:pt idx="91">
                  <c:v>976.4549086666666</c:v>
                </c:pt>
                <c:pt idx="92">
                  <c:v>978.91656433333321</c:v>
                </c:pt>
                <c:pt idx="93">
                  <c:v>987.24618566666652</c:v>
                </c:pt>
                <c:pt idx="94">
                  <c:v>977.93361766666658</c:v>
                </c:pt>
                <c:pt idx="95">
                  <c:v>990.69181233333347</c:v>
                </c:pt>
                <c:pt idx="96">
                  <c:v>968.31151266666666</c:v>
                </c:pt>
                <c:pt idx="97">
                  <c:v>961.69110699999999</c:v>
                </c:pt>
                <c:pt idx="98">
                  <c:v>971.18217633333336</c:v>
                </c:pt>
                <c:pt idx="99">
                  <c:v>986.48975766666672</c:v>
                </c:pt>
                <c:pt idx="100">
                  <c:v>972.78027666666674</c:v>
                </c:pt>
                <c:pt idx="101">
                  <c:v>987.23918900000001</c:v>
                </c:pt>
                <c:pt idx="102">
                  <c:v>988.64464033333331</c:v>
                </c:pt>
                <c:pt idx="103">
                  <c:v>989.60323133333338</c:v>
                </c:pt>
                <c:pt idx="104">
                  <c:v>975.75187133333327</c:v>
                </c:pt>
                <c:pt idx="105">
                  <c:v>977.95496733333346</c:v>
                </c:pt>
                <c:pt idx="106">
                  <c:v>952.92116099999987</c:v>
                </c:pt>
                <c:pt idx="107">
                  <c:v>973.65636600000005</c:v>
                </c:pt>
                <c:pt idx="108">
                  <c:v>999.87651199999993</c:v>
                </c:pt>
                <c:pt idx="109">
                  <c:v>991.14694400000008</c:v>
                </c:pt>
                <c:pt idx="110">
                  <c:v>964.60931466666659</c:v>
                </c:pt>
                <c:pt idx="111">
                  <c:v>965.57344399999999</c:v>
                </c:pt>
                <c:pt idx="112">
                  <c:v>957.35257466666656</c:v>
                </c:pt>
                <c:pt idx="113">
                  <c:v>967.94401533333337</c:v>
                </c:pt>
                <c:pt idx="114">
                  <c:v>984.23807566666665</c:v>
                </c:pt>
                <c:pt idx="115">
                  <c:v>990.67420300000003</c:v>
                </c:pt>
                <c:pt idx="116">
                  <c:v>967.4125336666666</c:v>
                </c:pt>
                <c:pt idx="117">
                  <c:v>976.73591966666663</c:v>
                </c:pt>
                <c:pt idx="118">
                  <c:v>982.91806700000006</c:v>
                </c:pt>
                <c:pt idx="119">
                  <c:v>983.35267633333331</c:v>
                </c:pt>
                <c:pt idx="120">
                  <c:v>993.66194066666674</c:v>
                </c:pt>
                <c:pt idx="121">
                  <c:v>997.91989966666677</c:v>
                </c:pt>
                <c:pt idx="122">
                  <c:v>993.05972400000007</c:v>
                </c:pt>
                <c:pt idx="123">
                  <c:v>977.36471600000004</c:v>
                </c:pt>
                <c:pt idx="124">
                  <c:v>969.83607733333338</c:v>
                </c:pt>
                <c:pt idx="125">
                  <c:v>974.93247766666673</c:v>
                </c:pt>
                <c:pt idx="126">
                  <c:v>957.72115966666661</c:v>
                </c:pt>
                <c:pt idx="127">
                  <c:v>977.71969333333334</c:v>
                </c:pt>
                <c:pt idx="128">
                  <c:v>988.19762099999991</c:v>
                </c:pt>
                <c:pt idx="129">
                  <c:v>993.39973366666663</c:v>
                </c:pt>
                <c:pt idx="130">
                  <c:v>982.25234066666656</c:v>
                </c:pt>
                <c:pt idx="131">
                  <c:v>973.43793933333336</c:v>
                </c:pt>
                <c:pt idx="132">
                  <c:v>995.47243600000002</c:v>
                </c:pt>
                <c:pt idx="133">
                  <c:v>977.00283233333323</c:v>
                </c:pt>
                <c:pt idx="134">
                  <c:v>978.55061799999987</c:v>
                </c:pt>
                <c:pt idx="135">
                  <c:v>984.20254166666666</c:v>
                </c:pt>
                <c:pt idx="136">
                  <c:v>983.84920033333321</c:v>
                </c:pt>
                <c:pt idx="137">
                  <c:v>986.64622133333341</c:v>
                </c:pt>
                <c:pt idx="138">
                  <c:v>997.76381566666657</c:v>
                </c:pt>
                <c:pt idx="139">
                  <c:v>974.48512400000016</c:v>
                </c:pt>
                <c:pt idx="140">
                  <c:v>954.90407500000003</c:v>
                </c:pt>
                <c:pt idx="141">
                  <c:v>976.4977603333333</c:v>
                </c:pt>
                <c:pt idx="142">
                  <c:v>974.07272299999988</c:v>
                </c:pt>
                <c:pt idx="143">
                  <c:v>971.94943166666656</c:v>
                </c:pt>
                <c:pt idx="144">
                  <c:v>968.21393566666666</c:v>
                </c:pt>
                <c:pt idx="145">
                  <c:v>993.67041400000005</c:v>
                </c:pt>
                <c:pt idx="146">
                  <c:v>981.2652373333334</c:v>
                </c:pt>
                <c:pt idx="147">
                  <c:v>974.61245733333328</c:v>
                </c:pt>
                <c:pt idx="148">
                  <c:v>959.97778833333325</c:v>
                </c:pt>
                <c:pt idx="149">
                  <c:v>978.72744299999988</c:v>
                </c:pt>
                <c:pt idx="150">
                  <c:v>989.20187266666653</c:v>
                </c:pt>
                <c:pt idx="151">
                  <c:v>958.13543100000004</c:v>
                </c:pt>
                <c:pt idx="152">
                  <c:v>970.99563933333332</c:v>
                </c:pt>
                <c:pt idx="153">
                  <c:v>956.30161066666676</c:v>
                </c:pt>
                <c:pt idx="154">
                  <c:v>970.97463533333337</c:v>
                </c:pt>
                <c:pt idx="155">
                  <c:v>936.41991799999994</c:v>
                </c:pt>
                <c:pt idx="156">
                  <c:v>968.25767133333341</c:v>
                </c:pt>
                <c:pt idx="157">
                  <c:v>987.9998763333333</c:v>
                </c:pt>
                <c:pt idx="158">
                  <c:v>971.1936730000001</c:v>
                </c:pt>
                <c:pt idx="159">
                  <c:v>969.5482649999999</c:v>
                </c:pt>
                <c:pt idx="160">
                  <c:v>958.8189646666666</c:v>
                </c:pt>
                <c:pt idx="161">
                  <c:v>968.87919233333332</c:v>
                </c:pt>
                <c:pt idx="162">
                  <c:v>978.39840733333347</c:v>
                </c:pt>
                <c:pt idx="163">
                  <c:v>962.61827499999993</c:v>
                </c:pt>
                <c:pt idx="164">
                  <c:v>978.6130823333333</c:v>
                </c:pt>
                <c:pt idx="165">
                  <c:v>965.76552966666668</c:v>
                </c:pt>
                <c:pt idx="166">
                  <c:v>968.74390766666659</c:v>
                </c:pt>
                <c:pt idx="167">
                  <c:v>976.91426200000012</c:v>
                </c:pt>
                <c:pt idx="168">
                  <c:v>975.87549300000001</c:v>
                </c:pt>
                <c:pt idx="169">
                  <c:v>983.29902333333337</c:v>
                </c:pt>
                <c:pt idx="170">
                  <c:v>970.94284900000002</c:v>
                </c:pt>
                <c:pt idx="171">
                  <c:v>985.03947133333338</c:v>
                </c:pt>
                <c:pt idx="172">
                  <c:v>995.74420533333341</c:v>
                </c:pt>
                <c:pt idx="173">
                  <c:v>988.88891799999999</c:v>
                </c:pt>
                <c:pt idx="174">
                  <c:v>973.20336366666663</c:v>
                </c:pt>
                <c:pt idx="175">
                  <c:v>963.54242066666666</c:v>
                </c:pt>
                <c:pt idx="176">
                  <c:v>985.90175733333342</c:v>
                </c:pt>
                <c:pt idx="177">
                  <c:v>980.81210966666674</c:v>
                </c:pt>
                <c:pt idx="178">
                  <c:v>975.47252133333348</c:v>
                </c:pt>
                <c:pt idx="179">
                  <c:v>998.92813533333344</c:v>
                </c:pt>
                <c:pt idx="180">
                  <c:v>987.92338899999993</c:v>
                </c:pt>
                <c:pt idx="181">
                  <c:v>979.55763933333344</c:v>
                </c:pt>
                <c:pt idx="182">
                  <c:v>978.21843966666665</c:v>
                </c:pt>
                <c:pt idx="183">
                  <c:v>1000.2369659999999</c:v>
                </c:pt>
                <c:pt idx="184">
                  <c:v>985.71960866666666</c:v>
                </c:pt>
                <c:pt idx="185">
                  <c:v>1000.1752916666668</c:v>
                </c:pt>
                <c:pt idx="186">
                  <c:v>1001.8003556666666</c:v>
                </c:pt>
                <c:pt idx="187">
                  <c:v>998.61813966666659</c:v>
                </c:pt>
                <c:pt idx="188">
                  <c:v>1017.4282603333332</c:v>
                </c:pt>
                <c:pt idx="189">
                  <c:v>1001.509176</c:v>
                </c:pt>
                <c:pt idx="190">
                  <c:v>998.25909666666666</c:v>
                </c:pt>
                <c:pt idx="191">
                  <c:v>990.90473633333329</c:v>
                </c:pt>
                <c:pt idx="192">
                  <c:v>999.44069033333335</c:v>
                </c:pt>
                <c:pt idx="193">
                  <c:v>997.84715033333339</c:v>
                </c:pt>
                <c:pt idx="194">
                  <c:v>979.65625966666676</c:v>
                </c:pt>
                <c:pt idx="195">
                  <c:v>991.86988966666661</c:v>
                </c:pt>
                <c:pt idx="196">
                  <c:v>980.97791833333338</c:v>
                </c:pt>
                <c:pt idx="197">
                  <c:v>986.0451753333333</c:v>
                </c:pt>
                <c:pt idx="198">
                  <c:v>1005.1023616666666</c:v>
                </c:pt>
                <c:pt idx="199">
                  <c:v>986.34880099999998</c:v>
                </c:pt>
                <c:pt idx="200">
                  <c:v>979.19355533333328</c:v>
                </c:pt>
                <c:pt idx="201">
                  <c:v>997.74541000000011</c:v>
                </c:pt>
                <c:pt idx="202">
                  <c:v>998.33893</c:v>
                </c:pt>
                <c:pt idx="203">
                  <c:v>1018.9861733333333</c:v>
                </c:pt>
                <c:pt idx="204">
                  <c:v>997.17486966666672</c:v>
                </c:pt>
                <c:pt idx="205">
                  <c:v>997.57711033333328</c:v>
                </c:pt>
                <c:pt idx="206">
                  <c:v>990.82515633333333</c:v>
                </c:pt>
                <c:pt idx="207">
                  <c:v>991.16818299999989</c:v>
                </c:pt>
                <c:pt idx="208">
                  <c:v>980.93785333333335</c:v>
                </c:pt>
                <c:pt idx="209">
                  <c:v>990.03054766666673</c:v>
                </c:pt>
                <c:pt idx="210">
                  <c:v>996.17426066666667</c:v>
                </c:pt>
                <c:pt idx="211">
                  <c:v>998.02010633333339</c:v>
                </c:pt>
                <c:pt idx="212">
                  <c:v>985.79712500000005</c:v>
                </c:pt>
                <c:pt idx="213">
                  <c:v>1003.53275</c:v>
                </c:pt>
                <c:pt idx="214">
                  <c:v>1006.9095393333333</c:v>
                </c:pt>
                <c:pt idx="215">
                  <c:v>997.98893166666676</c:v>
                </c:pt>
                <c:pt idx="216">
                  <c:v>1010.9439923333333</c:v>
                </c:pt>
                <c:pt idx="217">
                  <c:v>996.85662333333346</c:v>
                </c:pt>
                <c:pt idx="218">
                  <c:v>1002.6817430000001</c:v>
                </c:pt>
                <c:pt idx="219">
                  <c:v>1011.0173250000001</c:v>
                </c:pt>
                <c:pt idx="220">
                  <c:v>1011.3561413333333</c:v>
                </c:pt>
                <c:pt idx="221">
                  <c:v>1010.6267826666667</c:v>
                </c:pt>
                <c:pt idx="222">
                  <c:v>995.16772833333334</c:v>
                </c:pt>
                <c:pt idx="223">
                  <c:v>977.25760733333334</c:v>
                </c:pt>
                <c:pt idx="224">
                  <c:v>1008.3145330000001</c:v>
                </c:pt>
                <c:pt idx="225">
                  <c:v>1016.7381983333333</c:v>
                </c:pt>
                <c:pt idx="226">
                  <c:v>1009.2701710000001</c:v>
                </c:pt>
                <c:pt idx="227">
                  <c:v>1013.9942573333333</c:v>
                </c:pt>
                <c:pt idx="228">
                  <c:v>1013.3267343333333</c:v>
                </c:pt>
                <c:pt idx="229">
                  <c:v>1009.2376636666667</c:v>
                </c:pt>
                <c:pt idx="230">
                  <c:v>1013.7721733333333</c:v>
                </c:pt>
                <c:pt idx="231">
                  <c:v>1027.2474146666666</c:v>
                </c:pt>
                <c:pt idx="232">
                  <c:v>1016.8767976666667</c:v>
                </c:pt>
                <c:pt idx="233">
                  <c:v>1021.4148289999999</c:v>
                </c:pt>
                <c:pt idx="234">
                  <c:v>1020.4489483333333</c:v>
                </c:pt>
                <c:pt idx="235">
                  <c:v>1014.4498866666667</c:v>
                </c:pt>
                <c:pt idx="236">
                  <c:v>1009.8095116666667</c:v>
                </c:pt>
                <c:pt idx="237">
                  <c:v>1024.436469</c:v>
                </c:pt>
                <c:pt idx="238">
                  <c:v>1026.6860733333333</c:v>
                </c:pt>
                <c:pt idx="239">
                  <c:v>1007.7481456666666</c:v>
                </c:pt>
                <c:pt idx="240">
                  <c:v>1011.914221</c:v>
                </c:pt>
                <c:pt idx="241">
                  <c:v>1019.9603353333332</c:v>
                </c:pt>
                <c:pt idx="242">
                  <c:v>1021.0401029999999</c:v>
                </c:pt>
                <c:pt idx="243">
                  <c:v>1033.041741</c:v>
                </c:pt>
                <c:pt idx="244">
                  <c:v>1026.7703759999999</c:v>
                </c:pt>
                <c:pt idx="245">
                  <c:v>1016.3864049999999</c:v>
                </c:pt>
                <c:pt idx="246">
                  <c:v>991.41563066666674</c:v>
                </c:pt>
                <c:pt idx="247">
                  <c:v>979.69510966666667</c:v>
                </c:pt>
                <c:pt idx="248">
                  <c:v>997.76489533333336</c:v>
                </c:pt>
                <c:pt idx="249">
                  <c:v>983.57275333333337</c:v>
                </c:pt>
                <c:pt idx="250">
                  <c:v>977.50263666666672</c:v>
                </c:pt>
                <c:pt idx="251">
                  <c:v>1016.1848326666667</c:v>
                </c:pt>
                <c:pt idx="252">
                  <c:v>1038.5612266666667</c:v>
                </c:pt>
                <c:pt idx="253">
                  <c:v>1033.5590709999999</c:v>
                </c:pt>
                <c:pt idx="254">
                  <c:v>1028.0886366666666</c:v>
                </c:pt>
                <c:pt idx="255">
                  <c:v>1013.937825</c:v>
                </c:pt>
                <c:pt idx="256">
                  <c:v>1008.7677883333332</c:v>
                </c:pt>
                <c:pt idx="257">
                  <c:v>999.47237966666671</c:v>
                </c:pt>
                <c:pt idx="258">
                  <c:v>1029.2740876666667</c:v>
                </c:pt>
                <c:pt idx="259">
                  <c:v>1000.2512700000001</c:v>
                </c:pt>
                <c:pt idx="260">
                  <c:v>987.83709566666676</c:v>
                </c:pt>
                <c:pt idx="261">
                  <c:v>1007.4170056666667</c:v>
                </c:pt>
                <c:pt idx="262">
                  <c:v>1019.2266069999999</c:v>
                </c:pt>
                <c:pt idx="263">
                  <c:v>1019.1441316666666</c:v>
                </c:pt>
                <c:pt idx="264">
                  <c:v>1036.816108</c:v>
                </c:pt>
                <c:pt idx="265">
                  <c:v>1022.2206896666667</c:v>
                </c:pt>
                <c:pt idx="266">
                  <c:v>1007.0915000000001</c:v>
                </c:pt>
                <c:pt idx="267">
                  <c:v>1029.325051</c:v>
                </c:pt>
                <c:pt idx="268">
                  <c:v>1035.4575189999998</c:v>
                </c:pt>
                <c:pt idx="269">
                  <c:v>1009.7383370000001</c:v>
                </c:pt>
                <c:pt idx="270">
                  <c:v>1015.488222</c:v>
                </c:pt>
                <c:pt idx="271">
                  <c:v>1028.7625070000001</c:v>
                </c:pt>
                <c:pt idx="272">
                  <c:v>991.15744633333327</c:v>
                </c:pt>
                <c:pt idx="273">
                  <c:v>1002.9139893333335</c:v>
                </c:pt>
                <c:pt idx="274">
                  <c:v>1017.8258079999999</c:v>
                </c:pt>
                <c:pt idx="275">
                  <c:v>1022.5943903333333</c:v>
                </c:pt>
                <c:pt idx="276">
                  <c:v>1029.8581746666666</c:v>
                </c:pt>
                <c:pt idx="277">
                  <c:v>1043.8187943333332</c:v>
                </c:pt>
                <c:pt idx="278">
                  <c:v>1029.7653130000001</c:v>
                </c:pt>
                <c:pt idx="279">
                  <c:v>1023.0215616666668</c:v>
                </c:pt>
                <c:pt idx="280">
                  <c:v>1023.8223796666667</c:v>
                </c:pt>
                <c:pt idx="281">
                  <c:v>1037.9153033333332</c:v>
                </c:pt>
                <c:pt idx="282">
                  <c:v>1033.5036553333332</c:v>
                </c:pt>
                <c:pt idx="283">
                  <c:v>1021.7598280000001</c:v>
                </c:pt>
                <c:pt idx="284">
                  <c:v>1009.944578</c:v>
                </c:pt>
                <c:pt idx="285">
                  <c:v>1045.2685636666665</c:v>
                </c:pt>
                <c:pt idx="286">
                  <c:v>1028.4954013333333</c:v>
                </c:pt>
                <c:pt idx="287">
                  <c:v>1041.1884136666667</c:v>
                </c:pt>
                <c:pt idx="288">
                  <c:v>1038.3439430000001</c:v>
                </c:pt>
                <c:pt idx="289">
                  <c:v>1034.7315693333333</c:v>
                </c:pt>
                <c:pt idx="290">
                  <c:v>1024.3293120000001</c:v>
                </c:pt>
                <c:pt idx="291">
                  <c:v>1045.6736619999999</c:v>
                </c:pt>
                <c:pt idx="292">
                  <c:v>1048.1495313333332</c:v>
                </c:pt>
                <c:pt idx="293">
                  <c:v>1034.2390296666665</c:v>
                </c:pt>
                <c:pt idx="294">
                  <c:v>1048.6650676666666</c:v>
                </c:pt>
                <c:pt idx="295">
                  <c:v>1044.8227753333333</c:v>
                </c:pt>
                <c:pt idx="296">
                  <c:v>1053.0573526666667</c:v>
                </c:pt>
                <c:pt idx="297">
                  <c:v>1010.3079083333332</c:v>
                </c:pt>
                <c:pt idx="298">
                  <c:v>982.19033133333335</c:v>
                </c:pt>
                <c:pt idx="299">
                  <c:v>1015.5718443333334</c:v>
                </c:pt>
                <c:pt idx="300">
                  <c:v>1005.8558319999999</c:v>
                </c:pt>
                <c:pt idx="301">
                  <c:v>1033.2132840000002</c:v>
                </c:pt>
                <c:pt idx="302">
                  <c:v>1017.2784889999999</c:v>
                </c:pt>
                <c:pt idx="303">
                  <c:v>1014.5244606666666</c:v>
                </c:pt>
                <c:pt idx="304">
                  <c:v>1023.0195436666667</c:v>
                </c:pt>
                <c:pt idx="305">
                  <c:v>1026.6386313333335</c:v>
                </c:pt>
                <c:pt idx="306">
                  <c:v>1039.1167866666667</c:v>
                </c:pt>
                <c:pt idx="307">
                  <c:v>993.1639246666665</c:v>
                </c:pt>
                <c:pt idx="308">
                  <c:v>999.52745833333336</c:v>
                </c:pt>
                <c:pt idx="309">
                  <c:v>965.09139633333325</c:v>
                </c:pt>
                <c:pt idx="310">
                  <c:v>958.40367766666657</c:v>
                </c:pt>
                <c:pt idx="311">
                  <c:v>965.30524533333335</c:v>
                </c:pt>
                <c:pt idx="312">
                  <c:v>969.64901733333329</c:v>
                </c:pt>
                <c:pt idx="313">
                  <c:v>912.43160699999999</c:v>
                </c:pt>
                <c:pt idx="314">
                  <c:v>942.84508833333336</c:v>
                </c:pt>
                <c:pt idx="315">
                  <c:v>965.33613699999989</c:v>
                </c:pt>
                <c:pt idx="316">
                  <c:v>960.36692366666659</c:v>
                </c:pt>
                <c:pt idx="317">
                  <c:v>959.02360600000009</c:v>
                </c:pt>
                <c:pt idx="318">
                  <c:v>935.62129400000003</c:v>
                </c:pt>
                <c:pt idx="319">
                  <c:v>969.3119660000001</c:v>
                </c:pt>
                <c:pt idx="320">
                  <c:v>947.62215233333325</c:v>
                </c:pt>
                <c:pt idx="321">
                  <c:v>970.72739366666667</c:v>
                </c:pt>
                <c:pt idx="322">
                  <c:v>969.95078000000001</c:v>
                </c:pt>
                <c:pt idx="323">
                  <c:v>988.61390533333326</c:v>
                </c:pt>
                <c:pt idx="324">
                  <c:v>958.61104866666665</c:v>
                </c:pt>
                <c:pt idx="325">
                  <c:v>946.01018166666665</c:v>
                </c:pt>
                <c:pt idx="326">
                  <c:v>966.52132266666661</c:v>
                </c:pt>
                <c:pt idx="327">
                  <c:v>955.67409233333331</c:v>
                </c:pt>
                <c:pt idx="328">
                  <c:v>1002.7118393333334</c:v>
                </c:pt>
                <c:pt idx="329">
                  <c:v>996.46554566666657</c:v>
                </c:pt>
                <c:pt idx="330">
                  <c:v>998.09678733333328</c:v>
                </c:pt>
                <c:pt idx="331">
                  <c:v>972.34502566666663</c:v>
                </c:pt>
                <c:pt idx="332">
                  <c:v>946.07003666666662</c:v>
                </c:pt>
                <c:pt idx="333">
                  <c:v>984.38897433333341</c:v>
                </c:pt>
                <c:pt idx="334">
                  <c:v>969.11328833333334</c:v>
                </c:pt>
                <c:pt idx="335">
                  <c:v>963.97894666666673</c:v>
                </c:pt>
                <c:pt idx="336">
                  <c:v>974.78208466666672</c:v>
                </c:pt>
                <c:pt idx="337">
                  <c:v>972.90980499999989</c:v>
                </c:pt>
                <c:pt idx="338">
                  <c:v>944.304802</c:v>
                </c:pt>
                <c:pt idx="339">
                  <c:v>985.43596100000002</c:v>
                </c:pt>
                <c:pt idx="340">
                  <c:v>962.38085633333333</c:v>
                </c:pt>
                <c:pt idx="341">
                  <c:v>978.27257033333342</c:v>
                </c:pt>
                <c:pt idx="342">
                  <c:v>959.00080833333334</c:v>
                </c:pt>
                <c:pt idx="343">
                  <c:v>943.53799000000015</c:v>
                </c:pt>
                <c:pt idx="344">
                  <c:v>937.56033266666657</c:v>
                </c:pt>
                <c:pt idx="345">
                  <c:v>942.35901333333334</c:v>
                </c:pt>
                <c:pt idx="346">
                  <c:v>984.35588566666672</c:v>
                </c:pt>
                <c:pt idx="347">
                  <c:v>889.8715463333333</c:v>
                </c:pt>
                <c:pt idx="348">
                  <c:v>941.53612966666662</c:v>
                </c:pt>
                <c:pt idx="349">
                  <c:v>917.42640599999993</c:v>
                </c:pt>
                <c:pt idx="350">
                  <c:v>941.52520499999991</c:v>
                </c:pt>
                <c:pt idx="351">
                  <c:v>927.22764633333327</c:v>
                </c:pt>
                <c:pt idx="352">
                  <c:v>915.81836966666663</c:v>
                </c:pt>
                <c:pt idx="353">
                  <c:v>934.9083833333334</c:v>
                </c:pt>
                <c:pt idx="354">
                  <c:v>891.85289533333344</c:v>
                </c:pt>
                <c:pt idx="355">
                  <c:v>913.53363499999989</c:v>
                </c:pt>
                <c:pt idx="356">
                  <c:v>861.61946266666655</c:v>
                </c:pt>
                <c:pt idx="357">
                  <c:v>889.70758133333345</c:v>
                </c:pt>
                <c:pt idx="358">
                  <c:v>887.4188303333334</c:v>
                </c:pt>
                <c:pt idx="359">
                  <c:v>915.6911776666667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66A-439D-9328-D431810C9ABE}"/>
            </c:ext>
          </c:extLst>
        </c:ser>
        <c:ser>
          <c:idx val="4"/>
          <c:order val="4"/>
          <c:tx>
            <c:strRef>
              <c:f>'C:\Users\fiserova\Documents\Zkoušky\FASÁDY\[TC_CZB_2022_PAVUS.xlsx]RISE1-Sloupec PRŮMĚR'!$H$4</c:f>
              <c:strCache>
                <c:ptCount val="1"/>
                <c:pt idx="0">
                  <c:v>PRŮMĚR TC 2000</c:v>
                </c:pt>
              </c:strCache>
            </c:strRef>
          </c:tx>
          <c:spPr>
            <a:ln w="12700" cap="rnd" cmpd="sng" algn="ctr">
              <a:solidFill>
                <a:schemeClr val="accent4">
                  <a:lumMod val="6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'[3]RISE1-Sloupec PRŮMĚR'!$B$6:$B$516</c:f>
              <c:numCache>
                <c:formatCode>General</c:formatCode>
                <c:ptCount val="511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'[3]RISE1-Sloupec PRŮMĚR'!$H$6:$H$516</c:f>
              <c:numCache>
                <c:formatCode>General</c:formatCode>
                <c:ptCount val="511"/>
                <c:pt idx="0">
                  <c:v>20.988645666666667</c:v>
                </c:pt>
                <c:pt idx="1">
                  <c:v>21.674256666666665</c:v>
                </c:pt>
                <c:pt idx="2">
                  <c:v>21.780855666666668</c:v>
                </c:pt>
                <c:pt idx="3">
                  <c:v>23.013246333333331</c:v>
                </c:pt>
                <c:pt idx="4">
                  <c:v>27.023024000000003</c:v>
                </c:pt>
                <c:pt idx="5">
                  <c:v>34.220374666666665</c:v>
                </c:pt>
                <c:pt idx="6">
                  <c:v>39.41523466666667</c:v>
                </c:pt>
                <c:pt idx="7">
                  <c:v>40.741693999999995</c:v>
                </c:pt>
                <c:pt idx="8">
                  <c:v>43.032733333333333</c:v>
                </c:pt>
                <c:pt idx="9">
                  <c:v>47.004438333333333</c:v>
                </c:pt>
                <c:pt idx="10">
                  <c:v>48.489345000000007</c:v>
                </c:pt>
                <c:pt idx="11">
                  <c:v>52.807882666666671</c:v>
                </c:pt>
                <c:pt idx="12">
                  <c:v>53.054618333333337</c:v>
                </c:pt>
                <c:pt idx="13">
                  <c:v>52.339853000000005</c:v>
                </c:pt>
                <c:pt idx="14">
                  <c:v>164.66594066666667</c:v>
                </c:pt>
                <c:pt idx="15">
                  <c:v>137.202766</c:v>
                </c:pt>
                <c:pt idx="16">
                  <c:v>102.67391033333335</c:v>
                </c:pt>
                <c:pt idx="17">
                  <c:v>106.70195033333334</c:v>
                </c:pt>
                <c:pt idx="18">
                  <c:v>172.12547900000001</c:v>
                </c:pt>
                <c:pt idx="19">
                  <c:v>251.71433666666667</c:v>
                </c:pt>
                <c:pt idx="20">
                  <c:v>370.36584266666665</c:v>
                </c:pt>
                <c:pt idx="21">
                  <c:v>426.711141</c:v>
                </c:pt>
                <c:pt idx="22">
                  <c:v>519.73926533333326</c:v>
                </c:pt>
                <c:pt idx="23">
                  <c:v>603.12009266666666</c:v>
                </c:pt>
                <c:pt idx="24">
                  <c:v>598.95222766666666</c:v>
                </c:pt>
                <c:pt idx="25">
                  <c:v>645.01086233333331</c:v>
                </c:pt>
                <c:pt idx="26">
                  <c:v>659.78905166666664</c:v>
                </c:pt>
                <c:pt idx="27">
                  <c:v>696.9349196666667</c:v>
                </c:pt>
                <c:pt idx="28">
                  <c:v>754.29049833333329</c:v>
                </c:pt>
                <c:pt idx="29">
                  <c:v>781.5563483333334</c:v>
                </c:pt>
                <c:pt idx="30">
                  <c:v>793.11335099999997</c:v>
                </c:pt>
                <c:pt idx="31">
                  <c:v>787.11081733333333</c:v>
                </c:pt>
                <c:pt idx="32">
                  <c:v>825.45069966666676</c:v>
                </c:pt>
                <c:pt idx="33">
                  <c:v>829.63401199999998</c:v>
                </c:pt>
                <c:pt idx="34">
                  <c:v>865.48897100000011</c:v>
                </c:pt>
                <c:pt idx="35">
                  <c:v>859.02769599999999</c:v>
                </c:pt>
                <c:pt idx="36">
                  <c:v>875.07537300000001</c:v>
                </c:pt>
                <c:pt idx="37">
                  <c:v>882.79772833333334</c:v>
                </c:pt>
                <c:pt idx="38">
                  <c:v>878.26577966666662</c:v>
                </c:pt>
                <c:pt idx="39">
                  <c:v>896.61405366666668</c:v>
                </c:pt>
                <c:pt idx="40">
                  <c:v>916.76571866666666</c:v>
                </c:pt>
                <c:pt idx="41">
                  <c:v>910.74955999999986</c:v>
                </c:pt>
                <c:pt idx="42">
                  <c:v>913.7590786666666</c:v>
                </c:pt>
                <c:pt idx="43">
                  <c:v>915.13795900000002</c:v>
                </c:pt>
                <c:pt idx="44">
                  <c:v>929.63933300000008</c:v>
                </c:pt>
                <c:pt idx="45">
                  <c:v>936.87300400000004</c:v>
                </c:pt>
                <c:pt idx="46">
                  <c:v>937.16342166666675</c:v>
                </c:pt>
                <c:pt idx="47">
                  <c:v>936.55056566666678</c:v>
                </c:pt>
                <c:pt idx="48">
                  <c:v>947.38669900000002</c:v>
                </c:pt>
                <c:pt idx="49">
                  <c:v>950.59642766666673</c:v>
                </c:pt>
                <c:pt idx="50">
                  <c:v>952.68628133333334</c:v>
                </c:pt>
                <c:pt idx="51">
                  <c:v>955.09544466666659</c:v>
                </c:pt>
                <c:pt idx="52">
                  <c:v>957.3541703333334</c:v>
                </c:pt>
                <c:pt idx="53">
                  <c:v>968.90962066666668</c:v>
                </c:pt>
                <c:pt idx="54">
                  <c:v>965.05788599999994</c:v>
                </c:pt>
                <c:pt idx="55">
                  <c:v>963.87570700000003</c:v>
                </c:pt>
                <c:pt idx="56">
                  <c:v>965.30786666666665</c:v>
                </c:pt>
                <c:pt idx="57">
                  <c:v>960.64507766666668</c:v>
                </c:pt>
                <c:pt idx="58">
                  <c:v>967.71105133333333</c:v>
                </c:pt>
                <c:pt idx="59">
                  <c:v>980.64906599999995</c:v>
                </c:pt>
                <c:pt idx="60">
                  <c:v>980.98270033333336</c:v>
                </c:pt>
                <c:pt idx="61">
                  <c:v>990.75845200000003</c:v>
                </c:pt>
                <c:pt idx="62">
                  <c:v>980.12692166666659</c:v>
                </c:pt>
                <c:pt idx="63">
                  <c:v>983.29299866666668</c:v>
                </c:pt>
                <c:pt idx="64">
                  <c:v>984.0812246666668</c:v>
                </c:pt>
                <c:pt idx="65">
                  <c:v>992.00973933333319</c:v>
                </c:pt>
                <c:pt idx="66">
                  <c:v>978.44369333333327</c:v>
                </c:pt>
                <c:pt idx="67">
                  <c:v>973.20813766666663</c:v>
                </c:pt>
                <c:pt idx="68">
                  <c:v>976.77825266666662</c:v>
                </c:pt>
                <c:pt idx="69">
                  <c:v>970.81234966666671</c:v>
                </c:pt>
                <c:pt idx="70">
                  <c:v>984.13052500000003</c:v>
                </c:pt>
                <c:pt idx="71">
                  <c:v>961.55299666666667</c:v>
                </c:pt>
                <c:pt idx="72">
                  <c:v>966.84557133333328</c:v>
                </c:pt>
                <c:pt idx="73">
                  <c:v>949.64018999999996</c:v>
                </c:pt>
                <c:pt idx="74">
                  <c:v>943.72167966666666</c:v>
                </c:pt>
                <c:pt idx="75">
                  <c:v>966.19846599999994</c:v>
                </c:pt>
                <c:pt idx="76">
                  <c:v>972.78992333333326</c:v>
                </c:pt>
                <c:pt idx="77">
                  <c:v>951.16235999999992</c:v>
                </c:pt>
                <c:pt idx="78">
                  <c:v>942.31510366666669</c:v>
                </c:pt>
                <c:pt idx="79">
                  <c:v>953.97802066666679</c:v>
                </c:pt>
                <c:pt idx="80">
                  <c:v>953.51608566666664</c:v>
                </c:pt>
                <c:pt idx="81">
                  <c:v>947.80559400000004</c:v>
                </c:pt>
                <c:pt idx="82">
                  <c:v>952.38833933333319</c:v>
                </c:pt>
                <c:pt idx="83">
                  <c:v>954.09068766666667</c:v>
                </c:pt>
                <c:pt idx="84">
                  <c:v>956.59689733333335</c:v>
                </c:pt>
                <c:pt idx="85">
                  <c:v>944.83416366666677</c:v>
                </c:pt>
                <c:pt idx="86">
                  <c:v>942.51697433333322</c:v>
                </c:pt>
                <c:pt idx="87">
                  <c:v>948.30170166666676</c:v>
                </c:pt>
                <c:pt idx="88">
                  <c:v>951.09300166666662</c:v>
                </c:pt>
                <c:pt idx="89">
                  <c:v>959.38362733333327</c:v>
                </c:pt>
                <c:pt idx="90">
                  <c:v>920.74640899999997</c:v>
                </c:pt>
                <c:pt idx="91">
                  <c:v>957.16241766666678</c:v>
                </c:pt>
                <c:pt idx="92">
                  <c:v>964.57076133333339</c:v>
                </c:pt>
                <c:pt idx="93">
                  <c:v>957.92870700000003</c:v>
                </c:pt>
                <c:pt idx="94">
                  <c:v>952.6335683333333</c:v>
                </c:pt>
                <c:pt idx="95">
                  <c:v>967.39229766666665</c:v>
                </c:pt>
                <c:pt idx="96">
                  <c:v>919.17503399999987</c:v>
                </c:pt>
                <c:pt idx="97">
                  <c:v>934.67392366666661</c:v>
                </c:pt>
                <c:pt idx="98">
                  <c:v>934.81515933333333</c:v>
                </c:pt>
                <c:pt idx="99">
                  <c:v>935.68264999999985</c:v>
                </c:pt>
                <c:pt idx="100">
                  <c:v>941.57957666666664</c:v>
                </c:pt>
                <c:pt idx="101">
                  <c:v>960.74449033333337</c:v>
                </c:pt>
                <c:pt idx="102">
                  <c:v>956.37182366666673</c:v>
                </c:pt>
                <c:pt idx="103">
                  <c:v>951.30805166666676</c:v>
                </c:pt>
                <c:pt idx="104">
                  <c:v>944.76474399999995</c:v>
                </c:pt>
                <c:pt idx="105">
                  <c:v>934.31333466666672</c:v>
                </c:pt>
                <c:pt idx="106">
                  <c:v>900.38227300000005</c:v>
                </c:pt>
                <c:pt idx="107">
                  <c:v>910.7716516666668</c:v>
                </c:pt>
                <c:pt idx="108">
                  <c:v>943.13661133333335</c:v>
                </c:pt>
                <c:pt idx="109">
                  <c:v>923.14037033333341</c:v>
                </c:pt>
                <c:pt idx="110">
                  <c:v>923.39202599999999</c:v>
                </c:pt>
                <c:pt idx="111">
                  <c:v>922.80039399999998</c:v>
                </c:pt>
                <c:pt idx="112">
                  <c:v>908.32241633333342</c:v>
                </c:pt>
                <c:pt idx="113">
                  <c:v>931.67442900000003</c:v>
                </c:pt>
                <c:pt idx="114">
                  <c:v>953.82252133333338</c:v>
                </c:pt>
                <c:pt idx="115">
                  <c:v>940.59213666666665</c:v>
                </c:pt>
                <c:pt idx="116">
                  <c:v>921.8637346666668</c:v>
                </c:pt>
                <c:pt idx="117">
                  <c:v>954.27240933333326</c:v>
                </c:pt>
                <c:pt idx="118">
                  <c:v>941.06365766666659</c:v>
                </c:pt>
                <c:pt idx="119">
                  <c:v>945.84235633333321</c:v>
                </c:pt>
                <c:pt idx="120">
                  <c:v>955.43048433333331</c:v>
                </c:pt>
                <c:pt idx="121">
                  <c:v>961.62927900000011</c:v>
                </c:pt>
                <c:pt idx="122">
                  <c:v>961.90202366666654</c:v>
                </c:pt>
                <c:pt idx="123">
                  <c:v>944.81019966666679</c:v>
                </c:pt>
                <c:pt idx="124">
                  <c:v>950.19081566666671</c:v>
                </c:pt>
                <c:pt idx="125">
                  <c:v>951.67858766666666</c:v>
                </c:pt>
                <c:pt idx="126">
                  <c:v>924.40965833333337</c:v>
                </c:pt>
                <c:pt idx="127">
                  <c:v>940.54025566666667</c:v>
                </c:pt>
                <c:pt idx="128">
                  <c:v>948.83222433333322</c:v>
                </c:pt>
                <c:pt idx="129">
                  <c:v>941.35081233333347</c:v>
                </c:pt>
                <c:pt idx="130">
                  <c:v>938.56398133333334</c:v>
                </c:pt>
                <c:pt idx="131">
                  <c:v>911.79717133333327</c:v>
                </c:pt>
                <c:pt idx="132">
                  <c:v>944.96061800000007</c:v>
                </c:pt>
                <c:pt idx="133">
                  <c:v>949.84947733333331</c:v>
                </c:pt>
                <c:pt idx="134">
                  <c:v>935.16603466666663</c:v>
                </c:pt>
                <c:pt idx="135">
                  <c:v>938.72573633333332</c:v>
                </c:pt>
                <c:pt idx="136">
                  <c:v>928.89521466666667</c:v>
                </c:pt>
                <c:pt idx="137">
                  <c:v>941.62468166666667</c:v>
                </c:pt>
                <c:pt idx="138">
                  <c:v>960.45756066666672</c:v>
                </c:pt>
                <c:pt idx="139">
                  <c:v>926.99584133333337</c:v>
                </c:pt>
                <c:pt idx="140">
                  <c:v>898.94879133333325</c:v>
                </c:pt>
                <c:pt idx="141">
                  <c:v>947.63669100000004</c:v>
                </c:pt>
                <c:pt idx="142">
                  <c:v>963.22522100000003</c:v>
                </c:pt>
                <c:pt idx="143">
                  <c:v>941.61109533333331</c:v>
                </c:pt>
                <c:pt idx="144">
                  <c:v>930.75014099999999</c:v>
                </c:pt>
                <c:pt idx="145">
                  <c:v>941.81568300000015</c:v>
                </c:pt>
                <c:pt idx="146">
                  <c:v>931.04794533333336</c:v>
                </c:pt>
                <c:pt idx="147">
                  <c:v>947.38163600000007</c:v>
                </c:pt>
                <c:pt idx="148">
                  <c:v>931.35901233333334</c:v>
                </c:pt>
                <c:pt idx="149">
                  <c:v>938.70883733333324</c:v>
                </c:pt>
                <c:pt idx="150">
                  <c:v>962.18144900000004</c:v>
                </c:pt>
                <c:pt idx="151">
                  <c:v>931.88982600000008</c:v>
                </c:pt>
                <c:pt idx="152">
                  <c:v>951.36026766666657</c:v>
                </c:pt>
                <c:pt idx="153">
                  <c:v>938.83089199999995</c:v>
                </c:pt>
                <c:pt idx="154">
                  <c:v>942.14575833333345</c:v>
                </c:pt>
                <c:pt idx="155">
                  <c:v>934.58070799999996</c:v>
                </c:pt>
                <c:pt idx="156">
                  <c:v>937.11181999999997</c:v>
                </c:pt>
                <c:pt idx="157">
                  <c:v>957.50337000000002</c:v>
                </c:pt>
                <c:pt idx="158">
                  <c:v>936.05995833333327</c:v>
                </c:pt>
                <c:pt idx="159">
                  <c:v>915.92653033333329</c:v>
                </c:pt>
                <c:pt idx="160">
                  <c:v>927.24942099999998</c:v>
                </c:pt>
                <c:pt idx="161">
                  <c:v>933.55633533333332</c:v>
                </c:pt>
                <c:pt idx="162">
                  <c:v>949.65912500000002</c:v>
                </c:pt>
                <c:pt idx="163">
                  <c:v>932.25763599999993</c:v>
                </c:pt>
                <c:pt idx="164">
                  <c:v>955.56138299999986</c:v>
                </c:pt>
                <c:pt idx="165">
                  <c:v>947.21041733333323</c:v>
                </c:pt>
                <c:pt idx="166">
                  <c:v>964.4217306666668</c:v>
                </c:pt>
                <c:pt idx="167">
                  <c:v>946.35015866666674</c:v>
                </c:pt>
                <c:pt idx="168">
                  <c:v>941.42689066666662</c:v>
                </c:pt>
                <c:pt idx="169">
                  <c:v>966.77810133333332</c:v>
                </c:pt>
                <c:pt idx="170">
                  <c:v>959.3630476666666</c:v>
                </c:pt>
                <c:pt idx="171">
                  <c:v>965.6249376666666</c:v>
                </c:pt>
                <c:pt idx="172">
                  <c:v>947.71594666666658</c:v>
                </c:pt>
                <c:pt idx="173">
                  <c:v>962.67318933333343</c:v>
                </c:pt>
                <c:pt idx="174">
                  <c:v>930.90553833333342</c:v>
                </c:pt>
                <c:pt idx="175">
                  <c:v>943.6327366666668</c:v>
                </c:pt>
                <c:pt idx="176">
                  <c:v>957.31195600000001</c:v>
                </c:pt>
                <c:pt idx="177">
                  <c:v>936.8743833333333</c:v>
                </c:pt>
                <c:pt idx="178">
                  <c:v>937.70134366666662</c:v>
                </c:pt>
                <c:pt idx="179">
                  <c:v>970.63351666666676</c:v>
                </c:pt>
                <c:pt idx="180">
                  <c:v>953.0101443333333</c:v>
                </c:pt>
                <c:pt idx="181">
                  <c:v>944.58940733333338</c:v>
                </c:pt>
                <c:pt idx="182">
                  <c:v>957.9464753333333</c:v>
                </c:pt>
                <c:pt idx="183">
                  <c:v>971.33195699999999</c:v>
                </c:pt>
                <c:pt idx="184">
                  <c:v>937.38516566666658</c:v>
                </c:pt>
                <c:pt idx="185">
                  <c:v>961.42265399999997</c:v>
                </c:pt>
                <c:pt idx="186">
                  <c:v>960.61337066666658</c:v>
                </c:pt>
                <c:pt idx="187">
                  <c:v>944.20020066666666</c:v>
                </c:pt>
                <c:pt idx="188">
                  <c:v>977.36505399999999</c:v>
                </c:pt>
                <c:pt idx="189">
                  <c:v>973.0260760000001</c:v>
                </c:pt>
                <c:pt idx="190">
                  <c:v>958.42156366666666</c:v>
                </c:pt>
                <c:pt idx="191">
                  <c:v>963.50434966666671</c:v>
                </c:pt>
                <c:pt idx="192">
                  <c:v>969.09196733333329</c:v>
                </c:pt>
                <c:pt idx="193">
                  <c:v>954.90472133333333</c:v>
                </c:pt>
                <c:pt idx="194">
                  <c:v>924.82954699999993</c:v>
                </c:pt>
                <c:pt idx="195">
                  <c:v>934.45315399999993</c:v>
                </c:pt>
                <c:pt idx="196">
                  <c:v>936.49290933333339</c:v>
                </c:pt>
                <c:pt idx="197">
                  <c:v>939.69036000000006</c:v>
                </c:pt>
                <c:pt idx="198">
                  <c:v>958.99179300000003</c:v>
                </c:pt>
                <c:pt idx="199">
                  <c:v>934.42356699999993</c:v>
                </c:pt>
                <c:pt idx="200">
                  <c:v>920.31304666666665</c:v>
                </c:pt>
                <c:pt idx="201">
                  <c:v>948.52955666666674</c:v>
                </c:pt>
                <c:pt idx="202">
                  <c:v>949.49633099999994</c:v>
                </c:pt>
                <c:pt idx="203">
                  <c:v>977.02901400000007</c:v>
                </c:pt>
                <c:pt idx="204">
                  <c:v>935.94669400000009</c:v>
                </c:pt>
                <c:pt idx="205">
                  <c:v>945.4357103333333</c:v>
                </c:pt>
                <c:pt idx="206">
                  <c:v>960.69571133333329</c:v>
                </c:pt>
                <c:pt idx="207">
                  <c:v>941.59612833333324</c:v>
                </c:pt>
                <c:pt idx="208">
                  <c:v>920.98553366666658</c:v>
                </c:pt>
                <c:pt idx="209">
                  <c:v>948.0078553333334</c:v>
                </c:pt>
                <c:pt idx="210">
                  <c:v>945.42957266666656</c:v>
                </c:pt>
                <c:pt idx="211">
                  <c:v>947.42230366666661</c:v>
                </c:pt>
                <c:pt idx="212">
                  <c:v>920.14521200000001</c:v>
                </c:pt>
                <c:pt idx="213">
                  <c:v>936.12278266666669</c:v>
                </c:pt>
                <c:pt idx="214">
                  <c:v>946.01919799999996</c:v>
                </c:pt>
                <c:pt idx="215">
                  <c:v>933.85973199999989</c:v>
                </c:pt>
                <c:pt idx="216">
                  <c:v>961.91819500000008</c:v>
                </c:pt>
                <c:pt idx="217">
                  <c:v>934.38754166666661</c:v>
                </c:pt>
                <c:pt idx="218">
                  <c:v>943.05643266666664</c:v>
                </c:pt>
                <c:pt idx="219">
                  <c:v>971.39764366666657</c:v>
                </c:pt>
                <c:pt idx="220">
                  <c:v>960.26345366666681</c:v>
                </c:pt>
                <c:pt idx="221">
                  <c:v>971.28703099999984</c:v>
                </c:pt>
                <c:pt idx="222">
                  <c:v>951.05710799999997</c:v>
                </c:pt>
                <c:pt idx="223">
                  <c:v>944.22403866666662</c:v>
                </c:pt>
                <c:pt idx="224">
                  <c:v>971.00110499999994</c:v>
                </c:pt>
                <c:pt idx="225">
                  <c:v>969.845057</c:v>
                </c:pt>
                <c:pt idx="226">
                  <c:v>960.92323799999997</c:v>
                </c:pt>
                <c:pt idx="227">
                  <c:v>961.37639366666679</c:v>
                </c:pt>
                <c:pt idx="228">
                  <c:v>964.89719966666655</c:v>
                </c:pt>
                <c:pt idx="229">
                  <c:v>950.23251966666669</c:v>
                </c:pt>
                <c:pt idx="230">
                  <c:v>972.4426463333333</c:v>
                </c:pt>
                <c:pt idx="231">
                  <c:v>997.80838533333338</c:v>
                </c:pt>
                <c:pt idx="232">
                  <c:v>970.37218733333339</c:v>
                </c:pt>
                <c:pt idx="233">
                  <c:v>979.82219933333329</c:v>
                </c:pt>
                <c:pt idx="234">
                  <c:v>964.12956133333353</c:v>
                </c:pt>
                <c:pt idx="235">
                  <c:v>937.56933166666659</c:v>
                </c:pt>
                <c:pt idx="236">
                  <c:v>939.42557166666666</c:v>
                </c:pt>
                <c:pt idx="237">
                  <c:v>948.43711166666662</c:v>
                </c:pt>
                <c:pt idx="238">
                  <c:v>980.38005400000009</c:v>
                </c:pt>
                <c:pt idx="239">
                  <c:v>987.25762133333353</c:v>
                </c:pt>
                <c:pt idx="240">
                  <c:v>968.19733333333318</c:v>
                </c:pt>
                <c:pt idx="241">
                  <c:v>985.32758966666677</c:v>
                </c:pt>
                <c:pt idx="242">
                  <c:v>982.32064633333323</c:v>
                </c:pt>
                <c:pt idx="243">
                  <c:v>994.75223166666672</c:v>
                </c:pt>
                <c:pt idx="244">
                  <c:v>975.35355766666669</c:v>
                </c:pt>
                <c:pt idx="245">
                  <c:v>987.9370990000001</c:v>
                </c:pt>
                <c:pt idx="246">
                  <c:v>927.5247599999999</c:v>
                </c:pt>
                <c:pt idx="247">
                  <c:v>918.89545799999996</c:v>
                </c:pt>
                <c:pt idx="248">
                  <c:v>963.07518500000003</c:v>
                </c:pt>
                <c:pt idx="249">
                  <c:v>937.8664563333333</c:v>
                </c:pt>
                <c:pt idx="250">
                  <c:v>927.95424366666668</c:v>
                </c:pt>
                <c:pt idx="251">
                  <c:v>965.61643499999991</c:v>
                </c:pt>
                <c:pt idx="252">
                  <c:v>989.89961033333327</c:v>
                </c:pt>
                <c:pt idx="253">
                  <c:v>987.47568466666655</c:v>
                </c:pt>
                <c:pt idx="254">
                  <c:v>974.26919099999998</c:v>
                </c:pt>
                <c:pt idx="255">
                  <c:v>974.96401100000003</c:v>
                </c:pt>
                <c:pt idx="256">
                  <c:v>972.98007833333338</c:v>
                </c:pt>
                <c:pt idx="257">
                  <c:v>952.32473533333325</c:v>
                </c:pt>
                <c:pt idx="258">
                  <c:v>984.99118033333332</c:v>
                </c:pt>
                <c:pt idx="259">
                  <c:v>944.76133500000003</c:v>
                </c:pt>
                <c:pt idx="260">
                  <c:v>922.90676600000006</c:v>
                </c:pt>
                <c:pt idx="261">
                  <c:v>948.14344133333327</c:v>
                </c:pt>
                <c:pt idx="262">
                  <c:v>971.44552866666663</c:v>
                </c:pt>
                <c:pt idx="263">
                  <c:v>966.62036666666665</c:v>
                </c:pt>
                <c:pt idx="264">
                  <c:v>995.59077466666668</c:v>
                </c:pt>
                <c:pt idx="265">
                  <c:v>977.99008633333324</c:v>
                </c:pt>
                <c:pt idx="266">
                  <c:v>961.50580533333323</c:v>
                </c:pt>
                <c:pt idx="267">
                  <c:v>999.2808643333334</c:v>
                </c:pt>
                <c:pt idx="268">
                  <c:v>1012.0227209999999</c:v>
                </c:pt>
                <c:pt idx="269">
                  <c:v>973.87060500000007</c:v>
                </c:pt>
                <c:pt idx="270">
                  <c:v>991.49953166666671</c:v>
                </c:pt>
                <c:pt idx="271">
                  <c:v>987.70123666666666</c:v>
                </c:pt>
                <c:pt idx="272">
                  <c:v>947.80766300000005</c:v>
                </c:pt>
                <c:pt idx="273">
                  <c:v>968.66447566666659</c:v>
                </c:pt>
                <c:pt idx="274">
                  <c:v>983.53223100000014</c:v>
                </c:pt>
                <c:pt idx="275">
                  <c:v>979.87456099999997</c:v>
                </c:pt>
                <c:pt idx="276">
                  <c:v>989.19149499999992</c:v>
                </c:pt>
                <c:pt idx="277">
                  <c:v>1000.9852433333334</c:v>
                </c:pt>
                <c:pt idx="278">
                  <c:v>988.24721666666665</c:v>
                </c:pt>
                <c:pt idx="279">
                  <c:v>993.83941666666669</c:v>
                </c:pt>
                <c:pt idx="280">
                  <c:v>1001.8234586666667</c:v>
                </c:pt>
                <c:pt idx="281">
                  <c:v>1007.0644349999999</c:v>
                </c:pt>
                <c:pt idx="282">
                  <c:v>1015.4366306666667</c:v>
                </c:pt>
                <c:pt idx="283">
                  <c:v>990.34677566666653</c:v>
                </c:pt>
                <c:pt idx="284">
                  <c:v>975.82311500000003</c:v>
                </c:pt>
                <c:pt idx="285">
                  <c:v>1012.2970253333333</c:v>
                </c:pt>
                <c:pt idx="286">
                  <c:v>988.34274600000015</c:v>
                </c:pt>
                <c:pt idx="287">
                  <c:v>1008.7652723333334</c:v>
                </c:pt>
                <c:pt idx="288">
                  <c:v>994.89499699999999</c:v>
                </c:pt>
                <c:pt idx="289">
                  <c:v>1004.0422606666666</c:v>
                </c:pt>
                <c:pt idx="290">
                  <c:v>980.61771033333332</c:v>
                </c:pt>
                <c:pt idx="291">
                  <c:v>1004.266702</c:v>
                </c:pt>
                <c:pt idx="292">
                  <c:v>1011.6738183333333</c:v>
                </c:pt>
                <c:pt idx="293">
                  <c:v>986.931692</c:v>
                </c:pt>
                <c:pt idx="294">
                  <c:v>1005.0674263333334</c:v>
                </c:pt>
                <c:pt idx="295">
                  <c:v>1002.3407309999999</c:v>
                </c:pt>
                <c:pt idx="296">
                  <c:v>1010.7478013333333</c:v>
                </c:pt>
                <c:pt idx="297">
                  <c:v>970.19413100000008</c:v>
                </c:pt>
                <c:pt idx="298">
                  <c:v>955.44831599999998</c:v>
                </c:pt>
                <c:pt idx="299">
                  <c:v>982.78758500000004</c:v>
                </c:pt>
                <c:pt idx="300">
                  <c:v>980.38672933333328</c:v>
                </c:pt>
                <c:pt idx="301">
                  <c:v>996.15099199999997</c:v>
                </c:pt>
                <c:pt idx="302">
                  <c:v>976.07574199999999</c:v>
                </c:pt>
                <c:pt idx="303">
                  <c:v>990.35491866666655</c:v>
                </c:pt>
                <c:pt idx="304">
                  <c:v>995.11824233333346</c:v>
                </c:pt>
                <c:pt idx="305">
                  <c:v>972.07035799999994</c:v>
                </c:pt>
                <c:pt idx="306">
                  <c:v>988.11803666666674</c:v>
                </c:pt>
                <c:pt idx="307">
                  <c:v>952.73386900000003</c:v>
                </c:pt>
                <c:pt idx="308">
                  <c:v>947.24450166666668</c:v>
                </c:pt>
                <c:pt idx="309">
                  <c:v>920.38292233333334</c:v>
                </c:pt>
                <c:pt idx="310">
                  <c:v>905.76998333333324</c:v>
                </c:pt>
                <c:pt idx="311">
                  <c:v>915.78587266666671</c:v>
                </c:pt>
                <c:pt idx="312">
                  <c:v>922.61762533333331</c:v>
                </c:pt>
                <c:pt idx="313">
                  <c:v>847.91921133333335</c:v>
                </c:pt>
                <c:pt idx="314">
                  <c:v>898.25201299999992</c:v>
                </c:pt>
                <c:pt idx="315">
                  <c:v>909.97994333333327</c:v>
                </c:pt>
                <c:pt idx="316">
                  <c:v>915.09876666666662</c:v>
                </c:pt>
                <c:pt idx="317">
                  <c:v>902.08751466666672</c:v>
                </c:pt>
                <c:pt idx="318">
                  <c:v>901.78017033333333</c:v>
                </c:pt>
                <c:pt idx="319">
                  <c:v>933.04361900000004</c:v>
                </c:pt>
                <c:pt idx="320">
                  <c:v>896.81095266666671</c:v>
                </c:pt>
                <c:pt idx="321">
                  <c:v>917.47715500000004</c:v>
                </c:pt>
                <c:pt idx="322">
                  <c:v>927.19166633333327</c:v>
                </c:pt>
                <c:pt idx="323">
                  <c:v>937.67961600000001</c:v>
                </c:pt>
                <c:pt idx="324">
                  <c:v>924.15233599999999</c:v>
                </c:pt>
                <c:pt idx="325">
                  <c:v>915.97220733333324</c:v>
                </c:pt>
                <c:pt idx="326">
                  <c:v>908.17746966666664</c:v>
                </c:pt>
                <c:pt idx="327">
                  <c:v>929.48291833333326</c:v>
                </c:pt>
                <c:pt idx="328">
                  <c:v>963.42243399999995</c:v>
                </c:pt>
                <c:pt idx="329">
                  <c:v>959.9505856666666</c:v>
                </c:pt>
                <c:pt idx="330">
                  <c:v>943.53956899999991</c:v>
                </c:pt>
                <c:pt idx="331">
                  <c:v>941.40764133333323</c:v>
                </c:pt>
                <c:pt idx="332">
                  <c:v>910.80903233333322</c:v>
                </c:pt>
                <c:pt idx="333">
                  <c:v>937.94091066666658</c:v>
                </c:pt>
                <c:pt idx="334">
                  <c:v>929.56913700000007</c:v>
                </c:pt>
                <c:pt idx="335">
                  <c:v>934.28180599999996</c:v>
                </c:pt>
                <c:pt idx="336">
                  <c:v>940.67806266666673</c:v>
                </c:pt>
                <c:pt idx="337">
                  <c:v>931.74476666666669</c:v>
                </c:pt>
                <c:pt idx="338">
                  <c:v>897.27930166666658</c:v>
                </c:pt>
                <c:pt idx="339">
                  <c:v>954.24410699999999</c:v>
                </c:pt>
                <c:pt idx="340">
                  <c:v>917.39643033333334</c:v>
                </c:pt>
                <c:pt idx="341">
                  <c:v>955.30937733333337</c:v>
                </c:pt>
                <c:pt idx="342">
                  <c:v>931.01687233333325</c:v>
                </c:pt>
                <c:pt idx="343">
                  <c:v>911.18458533333342</c:v>
                </c:pt>
                <c:pt idx="344">
                  <c:v>902.90236166666671</c:v>
                </c:pt>
                <c:pt idx="345">
                  <c:v>917.42648266666663</c:v>
                </c:pt>
                <c:pt idx="346">
                  <c:v>964.72585033333337</c:v>
                </c:pt>
                <c:pt idx="347">
                  <c:v>858.61972366666669</c:v>
                </c:pt>
                <c:pt idx="348">
                  <c:v>925.72987633333332</c:v>
                </c:pt>
                <c:pt idx="349">
                  <c:v>888.05796866666662</c:v>
                </c:pt>
                <c:pt idx="350">
                  <c:v>918.20133299999998</c:v>
                </c:pt>
                <c:pt idx="351">
                  <c:v>893.42165833333331</c:v>
                </c:pt>
                <c:pt idx="352">
                  <c:v>889.78117099999997</c:v>
                </c:pt>
                <c:pt idx="353">
                  <c:v>911.74862833333339</c:v>
                </c:pt>
                <c:pt idx="354">
                  <c:v>861.54120766666665</c:v>
                </c:pt>
                <c:pt idx="355">
                  <c:v>888.95402633333333</c:v>
                </c:pt>
                <c:pt idx="356">
                  <c:v>815.66022466666664</c:v>
                </c:pt>
                <c:pt idx="357">
                  <c:v>859.2256000000001</c:v>
                </c:pt>
                <c:pt idx="358">
                  <c:v>869.37888133333342</c:v>
                </c:pt>
                <c:pt idx="359">
                  <c:v>886.65692733333333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B66A-439D-9328-D431810C9ABE}"/>
            </c:ext>
          </c:extLst>
        </c:ser>
        <c:ser>
          <c:idx val="5"/>
          <c:order val="5"/>
          <c:tx>
            <c:strRef>
              <c:f>'C:\Users\fiserova\Documents\Zkoušky\FASÁDY\[TC_CZB_2022_PAVUS.xlsx]RISE1-Sloupec PRŮMĚR'!$I$4</c:f>
              <c:strCache>
                <c:ptCount val="1"/>
                <c:pt idx="0">
                  <c:v>PRŮMĚR TC 2500</c:v>
                </c:pt>
              </c:strCache>
            </c:strRef>
          </c:tx>
          <c:spPr>
            <a:ln w="12700" cap="rnd" cmpd="sng" algn="ctr">
              <a:solidFill>
                <a:schemeClr val="accent6">
                  <a:lumMod val="6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'[3]RISE1-Sloupec PRŮMĚR'!$B$6:$B$516</c:f>
              <c:numCache>
                <c:formatCode>General</c:formatCode>
                <c:ptCount val="511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'[3]RISE1-Sloupec PRŮMĚR'!$I$6:$I$516</c:f>
              <c:numCache>
                <c:formatCode>General</c:formatCode>
                <c:ptCount val="511"/>
                <c:pt idx="0">
                  <c:v>21.095231333333331</c:v>
                </c:pt>
                <c:pt idx="1">
                  <c:v>21.488821333333334</c:v>
                </c:pt>
                <c:pt idx="2">
                  <c:v>21.829731333333331</c:v>
                </c:pt>
                <c:pt idx="3">
                  <c:v>22.395836333333335</c:v>
                </c:pt>
                <c:pt idx="4">
                  <c:v>25.856300000000001</c:v>
                </c:pt>
                <c:pt idx="5">
                  <c:v>31.967858333333336</c:v>
                </c:pt>
                <c:pt idx="6">
                  <c:v>36.794503666666664</c:v>
                </c:pt>
                <c:pt idx="7">
                  <c:v>37.334898333333335</c:v>
                </c:pt>
                <c:pt idx="8">
                  <c:v>39.299324666666671</c:v>
                </c:pt>
                <c:pt idx="9">
                  <c:v>43.183172000000006</c:v>
                </c:pt>
                <c:pt idx="10">
                  <c:v>44.187339000000001</c:v>
                </c:pt>
                <c:pt idx="11">
                  <c:v>46.803200666666669</c:v>
                </c:pt>
                <c:pt idx="12">
                  <c:v>46.211092333333333</c:v>
                </c:pt>
                <c:pt idx="13">
                  <c:v>45.921693000000005</c:v>
                </c:pt>
                <c:pt idx="14">
                  <c:v>128.08207633333333</c:v>
                </c:pt>
                <c:pt idx="15">
                  <c:v>113.11334599999999</c:v>
                </c:pt>
                <c:pt idx="16">
                  <c:v>86.825548000000012</c:v>
                </c:pt>
                <c:pt idx="17">
                  <c:v>92.867647333333323</c:v>
                </c:pt>
                <c:pt idx="18">
                  <c:v>135.59529166666667</c:v>
                </c:pt>
                <c:pt idx="19">
                  <c:v>193.380323</c:v>
                </c:pt>
                <c:pt idx="20">
                  <c:v>290.27305966666671</c:v>
                </c:pt>
                <c:pt idx="21">
                  <c:v>341.64524433333332</c:v>
                </c:pt>
                <c:pt idx="22">
                  <c:v>427.35783033333337</c:v>
                </c:pt>
                <c:pt idx="23">
                  <c:v>507.62173000000001</c:v>
                </c:pt>
                <c:pt idx="24">
                  <c:v>521.9105013333334</c:v>
                </c:pt>
                <c:pt idx="25">
                  <c:v>582.80943400000001</c:v>
                </c:pt>
                <c:pt idx="26">
                  <c:v>598.1169153333334</c:v>
                </c:pt>
                <c:pt idx="27">
                  <c:v>643.92754866666667</c:v>
                </c:pt>
                <c:pt idx="28">
                  <c:v>692.06978433333336</c:v>
                </c:pt>
                <c:pt idx="29">
                  <c:v>717.26219299999991</c:v>
                </c:pt>
                <c:pt idx="30">
                  <c:v>722.89575566666656</c:v>
                </c:pt>
                <c:pt idx="31">
                  <c:v>716.54791933333343</c:v>
                </c:pt>
                <c:pt idx="32">
                  <c:v>765.20405900000003</c:v>
                </c:pt>
                <c:pt idx="33">
                  <c:v>780.54197466666665</c:v>
                </c:pt>
                <c:pt idx="34">
                  <c:v>823.36548766666658</c:v>
                </c:pt>
                <c:pt idx="35">
                  <c:v>799.5418453333333</c:v>
                </c:pt>
                <c:pt idx="36">
                  <c:v>817.39299933333325</c:v>
                </c:pt>
                <c:pt idx="37">
                  <c:v>823.60511466666651</c:v>
                </c:pt>
                <c:pt idx="38">
                  <c:v>821.53173000000004</c:v>
                </c:pt>
                <c:pt idx="39">
                  <c:v>830.16548666666665</c:v>
                </c:pt>
                <c:pt idx="40">
                  <c:v>855.63821300000006</c:v>
                </c:pt>
                <c:pt idx="41">
                  <c:v>851.94920866666655</c:v>
                </c:pt>
                <c:pt idx="42">
                  <c:v>853.88713000000007</c:v>
                </c:pt>
                <c:pt idx="43">
                  <c:v>852.29048966666676</c:v>
                </c:pt>
                <c:pt idx="44">
                  <c:v>864.59621733333336</c:v>
                </c:pt>
                <c:pt idx="45">
                  <c:v>867.35771466666665</c:v>
                </c:pt>
                <c:pt idx="46">
                  <c:v>869.71901766666679</c:v>
                </c:pt>
                <c:pt idx="47">
                  <c:v>863.02124000000003</c:v>
                </c:pt>
                <c:pt idx="48">
                  <c:v>882.9516706666667</c:v>
                </c:pt>
                <c:pt idx="49">
                  <c:v>884.74747799999989</c:v>
                </c:pt>
                <c:pt idx="50">
                  <c:v>889.30853966666666</c:v>
                </c:pt>
                <c:pt idx="51">
                  <c:v>884.70653933333324</c:v>
                </c:pt>
                <c:pt idx="52">
                  <c:v>885.69740566666667</c:v>
                </c:pt>
                <c:pt idx="53">
                  <c:v>902.74876600000005</c:v>
                </c:pt>
                <c:pt idx="54">
                  <c:v>898.96385666666663</c:v>
                </c:pt>
                <c:pt idx="55">
                  <c:v>898.92348499999991</c:v>
                </c:pt>
                <c:pt idx="56">
                  <c:v>890.22451966666665</c:v>
                </c:pt>
                <c:pt idx="57">
                  <c:v>877.94218366666666</c:v>
                </c:pt>
                <c:pt idx="58">
                  <c:v>907.24170500000002</c:v>
                </c:pt>
                <c:pt idx="59">
                  <c:v>916.65389000000005</c:v>
                </c:pt>
                <c:pt idx="60">
                  <c:v>919.05279366666673</c:v>
                </c:pt>
                <c:pt idx="61">
                  <c:v>922.08012533333329</c:v>
                </c:pt>
                <c:pt idx="62">
                  <c:v>916.13878233333332</c:v>
                </c:pt>
                <c:pt idx="63">
                  <c:v>916.40359433333333</c:v>
                </c:pt>
                <c:pt idx="64">
                  <c:v>913.84773833333338</c:v>
                </c:pt>
                <c:pt idx="65">
                  <c:v>921.504321</c:v>
                </c:pt>
                <c:pt idx="66">
                  <c:v>911.46584933333327</c:v>
                </c:pt>
                <c:pt idx="67">
                  <c:v>899.05408299999999</c:v>
                </c:pt>
                <c:pt idx="68">
                  <c:v>908.38747133333334</c:v>
                </c:pt>
                <c:pt idx="69">
                  <c:v>898.61051866666674</c:v>
                </c:pt>
                <c:pt idx="70">
                  <c:v>913.48953099999983</c:v>
                </c:pt>
                <c:pt idx="71">
                  <c:v>880.29008766666664</c:v>
                </c:pt>
                <c:pt idx="72">
                  <c:v>886.53080133333333</c:v>
                </c:pt>
                <c:pt idx="73">
                  <c:v>863.78806766666673</c:v>
                </c:pt>
                <c:pt idx="74">
                  <c:v>844.38397833333329</c:v>
                </c:pt>
                <c:pt idx="75">
                  <c:v>876.79308966666667</c:v>
                </c:pt>
                <c:pt idx="76">
                  <c:v>883.60705466666661</c:v>
                </c:pt>
                <c:pt idx="77">
                  <c:v>872.77775866666661</c:v>
                </c:pt>
                <c:pt idx="78">
                  <c:v>870.94281133333334</c:v>
                </c:pt>
                <c:pt idx="79">
                  <c:v>861.37668133333352</c:v>
                </c:pt>
                <c:pt idx="80">
                  <c:v>851.40941133333342</c:v>
                </c:pt>
                <c:pt idx="81">
                  <c:v>861.93551133333347</c:v>
                </c:pt>
                <c:pt idx="82">
                  <c:v>859.97842200000002</c:v>
                </c:pt>
                <c:pt idx="83">
                  <c:v>866.3021316666667</c:v>
                </c:pt>
                <c:pt idx="84">
                  <c:v>873.18124099999989</c:v>
                </c:pt>
                <c:pt idx="85">
                  <c:v>861.00466400000005</c:v>
                </c:pt>
                <c:pt idx="86">
                  <c:v>862.25041533333331</c:v>
                </c:pt>
                <c:pt idx="87">
                  <c:v>863.40743266666675</c:v>
                </c:pt>
                <c:pt idx="88">
                  <c:v>862.25670099999991</c:v>
                </c:pt>
                <c:pt idx="89">
                  <c:v>857.11194966666665</c:v>
                </c:pt>
                <c:pt idx="90">
                  <c:v>829.0816523333333</c:v>
                </c:pt>
                <c:pt idx="91">
                  <c:v>880.32443866666665</c:v>
                </c:pt>
                <c:pt idx="92">
                  <c:v>868.33583766666663</c:v>
                </c:pt>
                <c:pt idx="93">
                  <c:v>872.90459899999996</c:v>
                </c:pt>
                <c:pt idx="94">
                  <c:v>862.46163366666667</c:v>
                </c:pt>
                <c:pt idx="95">
                  <c:v>877.14352566666673</c:v>
                </c:pt>
                <c:pt idx="96">
                  <c:v>826.8782296666667</c:v>
                </c:pt>
                <c:pt idx="97">
                  <c:v>836.07051733333321</c:v>
                </c:pt>
                <c:pt idx="98">
                  <c:v>837.57824433333326</c:v>
                </c:pt>
                <c:pt idx="99">
                  <c:v>849.38817299999994</c:v>
                </c:pt>
                <c:pt idx="100">
                  <c:v>860.85914600000012</c:v>
                </c:pt>
                <c:pt idx="101">
                  <c:v>871.56052799999998</c:v>
                </c:pt>
                <c:pt idx="102">
                  <c:v>868.47324100000003</c:v>
                </c:pt>
                <c:pt idx="103">
                  <c:v>868.12088700000004</c:v>
                </c:pt>
                <c:pt idx="104">
                  <c:v>848.99961033333329</c:v>
                </c:pt>
                <c:pt idx="105">
                  <c:v>831.64883933333329</c:v>
                </c:pt>
                <c:pt idx="106">
                  <c:v>785.17763500000001</c:v>
                </c:pt>
                <c:pt idx="107">
                  <c:v>791.74970499999984</c:v>
                </c:pt>
                <c:pt idx="108">
                  <c:v>823.06983766666656</c:v>
                </c:pt>
                <c:pt idx="109">
                  <c:v>821.77992933333337</c:v>
                </c:pt>
                <c:pt idx="110">
                  <c:v>802.97859333333327</c:v>
                </c:pt>
                <c:pt idx="111">
                  <c:v>815.82935366666663</c:v>
                </c:pt>
                <c:pt idx="112">
                  <c:v>794.99835266666662</c:v>
                </c:pt>
                <c:pt idx="113">
                  <c:v>824.53584533333333</c:v>
                </c:pt>
                <c:pt idx="114">
                  <c:v>839.44069499999989</c:v>
                </c:pt>
                <c:pt idx="115">
                  <c:v>833.89963999999998</c:v>
                </c:pt>
                <c:pt idx="116">
                  <c:v>813.78562633333331</c:v>
                </c:pt>
                <c:pt idx="117">
                  <c:v>863.59204499999998</c:v>
                </c:pt>
                <c:pt idx="118">
                  <c:v>848.80536699999993</c:v>
                </c:pt>
                <c:pt idx="119">
                  <c:v>850.679979</c:v>
                </c:pt>
                <c:pt idx="120">
                  <c:v>840.59327533333328</c:v>
                </c:pt>
                <c:pt idx="121">
                  <c:v>856.40469566666673</c:v>
                </c:pt>
                <c:pt idx="122">
                  <c:v>871.12790000000007</c:v>
                </c:pt>
                <c:pt idx="123">
                  <c:v>856.42562099999998</c:v>
                </c:pt>
                <c:pt idx="124">
                  <c:v>860.9145236666667</c:v>
                </c:pt>
                <c:pt idx="125">
                  <c:v>852.51683333333347</c:v>
                </c:pt>
                <c:pt idx="126">
                  <c:v>804.41770933333328</c:v>
                </c:pt>
                <c:pt idx="127">
                  <c:v>827.55998499999998</c:v>
                </c:pt>
                <c:pt idx="128">
                  <c:v>856.44297300000005</c:v>
                </c:pt>
                <c:pt idx="129">
                  <c:v>836.39958966666654</c:v>
                </c:pt>
                <c:pt idx="130">
                  <c:v>818.45541300000002</c:v>
                </c:pt>
                <c:pt idx="131">
                  <c:v>806.26131833333329</c:v>
                </c:pt>
                <c:pt idx="132">
                  <c:v>838.71781499999997</c:v>
                </c:pt>
                <c:pt idx="133">
                  <c:v>863.68182233333334</c:v>
                </c:pt>
                <c:pt idx="134">
                  <c:v>839.65164133333337</c:v>
                </c:pt>
                <c:pt idx="135">
                  <c:v>845.66548866666665</c:v>
                </c:pt>
                <c:pt idx="136">
                  <c:v>826.77592700000002</c:v>
                </c:pt>
                <c:pt idx="137">
                  <c:v>847.79006799999991</c:v>
                </c:pt>
                <c:pt idx="138">
                  <c:v>866.79773333333333</c:v>
                </c:pt>
                <c:pt idx="139">
                  <c:v>823.52602399999989</c:v>
                </c:pt>
                <c:pt idx="140">
                  <c:v>799.02193699999998</c:v>
                </c:pt>
                <c:pt idx="141">
                  <c:v>845.60169866666672</c:v>
                </c:pt>
                <c:pt idx="142">
                  <c:v>871.11470300000008</c:v>
                </c:pt>
                <c:pt idx="143">
                  <c:v>833.29472500000008</c:v>
                </c:pt>
                <c:pt idx="144">
                  <c:v>835.1715406666666</c:v>
                </c:pt>
                <c:pt idx="145">
                  <c:v>838.90761866666674</c:v>
                </c:pt>
                <c:pt idx="146">
                  <c:v>821.99822700000004</c:v>
                </c:pt>
                <c:pt idx="147">
                  <c:v>845.8428223333334</c:v>
                </c:pt>
                <c:pt idx="148">
                  <c:v>838.21985533333327</c:v>
                </c:pt>
                <c:pt idx="149">
                  <c:v>839.00586566666664</c:v>
                </c:pt>
                <c:pt idx="150">
                  <c:v>874.55870066666682</c:v>
                </c:pt>
                <c:pt idx="151">
                  <c:v>849.62000866666676</c:v>
                </c:pt>
                <c:pt idx="152">
                  <c:v>858.35124833333339</c:v>
                </c:pt>
                <c:pt idx="153">
                  <c:v>842.10095166666667</c:v>
                </c:pt>
                <c:pt idx="154">
                  <c:v>851.04907999999989</c:v>
                </c:pt>
                <c:pt idx="155">
                  <c:v>846.15174933333344</c:v>
                </c:pt>
                <c:pt idx="156">
                  <c:v>838.59209433333342</c:v>
                </c:pt>
                <c:pt idx="157">
                  <c:v>848.90417266666657</c:v>
                </c:pt>
                <c:pt idx="158">
                  <c:v>841.02527733333329</c:v>
                </c:pt>
                <c:pt idx="159">
                  <c:v>828.84483766666654</c:v>
                </c:pt>
                <c:pt idx="160">
                  <c:v>839.41679133333344</c:v>
                </c:pt>
                <c:pt idx="161">
                  <c:v>838.58054833333335</c:v>
                </c:pt>
                <c:pt idx="162">
                  <c:v>869.72472366666659</c:v>
                </c:pt>
                <c:pt idx="163">
                  <c:v>840.33439099999998</c:v>
                </c:pt>
                <c:pt idx="164">
                  <c:v>861.18789733333335</c:v>
                </c:pt>
                <c:pt idx="165">
                  <c:v>850.66697633333331</c:v>
                </c:pt>
                <c:pt idx="166">
                  <c:v>875.03286133333324</c:v>
                </c:pt>
                <c:pt idx="167">
                  <c:v>866.6972883333334</c:v>
                </c:pt>
                <c:pt idx="168">
                  <c:v>842.74891733333334</c:v>
                </c:pt>
                <c:pt idx="169">
                  <c:v>874.76957666666669</c:v>
                </c:pt>
                <c:pt idx="170">
                  <c:v>868.06378066666673</c:v>
                </c:pt>
                <c:pt idx="171">
                  <c:v>893.68179099999998</c:v>
                </c:pt>
                <c:pt idx="172">
                  <c:v>861.85492966666664</c:v>
                </c:pt>
                <c:pt idx="173">
                  <c:v>870.05905133333329</c:v>
                </c:pt>
                <c:pt idx="174">
                  <c:v>840.13481066666657</c:v>
                </c:pt>
                <c:pt idx="175">
                  <c:v>853.16220200000009</c:v>
                </c:pt>
                <c:pt idx="176">
                  <c:v>856.72400199999993</c:v>
                </c:pt>
                <c:pt idx="177">
                  <c:v>846.22604633333333</c:v>
                </c:pt>
                <c:pt idx="178">
                  <c:v>843.71730166666657</c:v>
                </c:pt>
                <c:pt idx="179">
                  <c:v>878.97575700000004</c:v>
                </c:pt>
                <c:pt idx="180">
                  <c:v>866.67482633333327</c:v>
                </c:pt>
                <c:pt idx="181">
                  <c:v>855.45094466666671</c:v>
                </c:pt>
                <c:pt idx="182">
                  <c:v>864.94679200000007</c:v>
                </c:pt>
                <c:pt idx="183">
                  <c:v>870.32670133333329</c:v>
                </c:pt>
                <c:pt idx="184">
                  <c:v>834.11693733333334</c:v>
                </c:pt>
                <c:pt idx="185">
                  <c:v>850.22319933333335</c:v>
                </c:pt>
                <c:pt idx="186">
                  <c:v>873.73729266666669</c:v>
                </c:pt>
                <c:pt idx="187">
                  <c:v>842.21736666666663</c:v>
                </c:pt>
                <c:pt idx="188">
                  <c:v>878.40314466666678</c:v>
                </c:pt>
                <c:pt idx="189">
                  <c:v>868.04166466666675</c:v>
                </c:pt>
                <c:pt idx="190">
                  <c:v>865.08374833333335</c:v>
                </c:pt>
                <c:pt idx="191">
                  <c:v>872.57596866666665</c:v>
                </c:pt>
                <c:pt idx="192">
                  <c:v>869.20748566666668</c:v>
                </c:pt>
                <c:pt idx="193">
                  <c:v>842.3911956666667</c:v>
                </c:pt>
                <c:pt idx="194">
                  <c:v>810.54578966666668</c:v>
                </c:pt>
                <c:pt idx="195">
                  <c:v>827.50055566666663</c:v>
                </c:pt>
                <c:pt idx="196">
                  <c:v>832.55991166666672</c:v>
                </c:pt>
                <c:pt idx="197">
                  <c:v>832.02693799999997</c:v>
                </c:pt>
                <c:pt idx="198">
                  <c:v>850.09932466666669</c:v>
                </c:pt>
                <c:pt idx="199">
                  <c:v>838.39100266666662</c:v>
                </c:pt>
                <c:pt idx="200">
                  <c:v>802.5334376666666</c:v>
                </c:pt>
                <c:pt idx="201">
                  <c:v>821.42102166666666</c:v>
                </c:pt>
                <c:pt idx="202">
                  <c:v>832.83703833333345</c:v>
                </c:pt>
                <c:pt idx="203">
                  <c:v>867.14166233333333</c:v>
                </c:pt>
                <c:pt idx="204">
                  <c:v>827.99981433333323</c:v>
                </c:pt>
                <c:pt idx="205">
                  <c:v>838.79637633333334</c:v>
                </c:pt>
                <c:pt idx="206">
                  <c:v>866.66551699999991</c:v>
                </c:pt>
                <c:pt idx="207">
                  <c:v>825.91179099999999</c:v>
                </c:pt>
                <c:pt idx="208">
                  <c:v>811.16690299999993</c:v>
                </c:pt>
                <c:pt idx="209">
                  <c:v>837.43187933333331</c:v>
                </c:pt>
                <c:pt idx="210">
                  <c:v>833.87398733333328</c:v>
                </c:pt>
                <c:pt idx="211">
                  <c:v>829.7165103333333</c:v>
                </c:pt>
                <c:pt idx="212">
                  <c:v>802.91963633333319</c:v>
                </c:pt>
                <c:pt idx="213">
                  <c:v>813.09807066666656</c:v>
                </c:pt>
                <c:pt idx="214">
                  <c:v>836.39411733333327</c:v>
                </c:pt>
                <c:pt idx="215">
                  <c:v>820.01150833333338</c:v>
                </c:pt>
                <c:pt idx="216">
                  <c:v>834.23959000000002</c:v>
                </c:pt>
                <c:pt idx="217">
                  <c:v>816.98355233333325</c:v>
                </c:pt>
                <c:pt idx="218">
                  <c:v>828.7760893333334</c:v>
                </c:pt>
                <c:pt idx="219">
                  <c:v>871.03353966666657</c:v>
                </c:pt>
                <c:pt idx="220">
                  <c:v>859.14496266666663</c:v>
                </c:pt>
                <c:pt idx="221">
                  <c:v>864.36833666666678</c:v>
                </c:pt>
                <c:pt idx="222">
                  <c:v>840.22843299999988</c:v>
                </c:pt>
                <c:pt idx="223">
                  <c:v>841.27916433333337</c:v>
                </c:pt>
                <c:pt idx="224">
                  <c:v>870.42697866666674</c:v>
                </c:pt>
                <c:pt idx="225">
                  <c:v>847.99661866666668</c:v>
                </c:pt>
                <c:pt idx="226">
                  <c:v>857.28417266666656</c:v>
                </c:pt>
                <c:pt idx="227">
                  <c:v>856.94044933333328</c:v>
                </c:pt>
                <c:pt idx="228">
                  <c:v>869.72383499999989</c:v>
                </c:pt>
                <c:pt idx="229">
                  <c:v>842.93842499999994</c:v>
                </c:pt>
                <c:pt idx="230">
                  <c:v>862.73620933333325</c:v>
                </c:pt>
                <c:pt idx="231">
                  <c:v>898.16729399999997</c:v>
                </c:pt>
                <c:pt idx="232">
                  <c:v>872.33379200000002</c:v>
                </c:pt>
                <c:pt idx="233">
                  <c:v>879.9891143333333</c:v>
                </c:pt>
                <c:pt idx="234">
                  <c:v>861.27324600000009</c:v>
                </c:pt>
                <c:pt idx="235">
                  <c:v>817.76228466666669</c:v>
                </c:pt>
                <c:pt idx="236">
                  <c:v>829.47802566666667</c:v>
                </c:pt>
                <c:pt idx="237">
                  <c:v>816.00524166666673</c:v>
                </c:pt>
                <c:pt idx="238">
                  <c:v>878.12849033333339</c:v>
                </c:pt>
                <c:pt idx="239">
                  <c:v>885.70888500000001</c:v>
                </c:pt>
                <c:pt idx="240">
                  <c:v>882.14810533333332</c:v>
                </c:pt>
                <c:pt idx="241">
                  <c:v>889.91744699999992</c:v>
                </c:pt>
                <c:pt idx="242">
                  <c:v>876.14614033333328</c:v>
                </c:pt>
                <c:pt idx="243">
                  <c:v>892.78517199999999</c:v>
                </c:pt>
                <c:pt idx="244">
                  <c:v>862.03011900000001</c:v>
                </c:pt>
                <c:pt idx="245">
                  <c:v>895.29234333333341</c:v>
                </c:pt>
                <c:pt idx="246">
                  <c:v>826.22665800000004</c:v>
                </c:pt>
                <c:pt idx="247">
                  <c:v>817.84268599999996</c:v>
                </c:pt>
                <c:pt idx="248">
                  <c:v>852.86469933333331</c:v>
                </c:pt>
                <c:pt idx="249">
                  <c:v>844.66985766666676</c:v>
                </c:pt>
                <c:pt idx="250">
                  <c:v>827.05118133333326</c:v>
                </c:pt>
                <c:pt idx="251">
                  <c:v>865.17936700000007</c:v>
                </c:pt>
                <c:pt idx="252">
                  <c:v>883.39313400000003</c:v>
                </c:pt>
                <c:pt idx="253">
                  <c:v>887.48730933333343</c:v>
                </c:pt>
                <c:pt idx="254">
                  <c:v>868.14188733333333</c:v>
                </c:pt>
                <c:pt idx="255">
                  <c:v>861.51275166666665</c:v>
                </c:pt>
                <c:pt idx="256">
                  <c:v>873.04884499999991</c:v>
                </c:pt>
                <c:pt idx="257">
                  <c:v>859.40607399999999</c:v>
                </c:pt>
                <c:pt idx="258">
                  <c:v>886.42623400000002</c:v>
                </c:pt>
                <c:pt idx="259">
                  <c:v>837.12626733333343</c:v>
                </c:pt>
                <c:pt idx="260">
                  <c:v>808.97491533333334</c:v>
                </c:pt>
                <c:pt idx="261">
                  <c:v>816.6485560000001</c:v>
                </c:pt>
                <c:pt idx="262">
                  <c:v>860.23550100000011</c:v>
                </c:pt>
                <c:pt idx="263">
                  <c:v>861.21715399999994</c:v>
                </c:pt>
                <c:pt idx="264">
                  <c:v>885.88012933333323</c:v>
                </c:pt>
                <c:pt idx="265">
                  <c:v>868.11282333333338</c:v>
                </c:pt>
                <c:pt idx="266">
                  <c:v>872.57529533333343</c:v>
                </c:pt>
                <c:pt idx="267">
                  <c:v>920.68013333333329</c:v>
                </c:pt>
                <c:pt idx="268">
                  <c:v>925.08664899999997</c:v>
                </c:pt>
                <c:pt idx="269">
                  <c:v>889.61990266666669</c:v>
                </c:pt>
                <c:pt idx="270">
                  <c:v>904.18740500000001</c:v>
                </c:pt>
                <c:pt idx="271">
                  <c:v>887.22569433333331</c:v>
                </c:pt>
                <c:pt idx="272">
                  <c:v>834.65453233333335</c:v>
                </c:pt>
                <c:pt idx="273">
                  <c:v>857.17905033333329</c:v>
                </c:pt>
                <c:pt idx="274">
                  <c:v>888.17380800000001</c:v>
                </c:pt>
                <c:pt idx="275">
                  <c:v>885.4944099999999</c:v>
                </c:pt>
                <c:pt idx="276">
                  <c:v>886.38746566666669</c:v>
                </c:pt>
                <c:pt idx="277">
                  <c:v>893.58623866666665</c:v>
                </c:pt>
                <c:pt idx="278">
                  <c:v>883.90547499999991</c:v>
                </c:pt>
                <c:pt idx="279">
                  <c:v>892.76111766666679</c:v>
                </c:pt>
                <c:pt idx="280">
                  <c:v>918.44755333333342</c:v>
                </c:pt>
                <c:pt idx="281">
                  <c:v>914.05321133333337</c:v>
                </c:pt>
                <c:pt idx="282">
                  <c:v>919.7548996666668</c:v>
                </c:pt>
                <c:pt idx="283">
                  <c:v>884.70376433333331</c:v>
                </c:pt>
                <c:pt idx="284">
                  <c:v>883.01523866666673</c:v>
                </c:pt>
                <c:pt idx="285">
                  <c:v>923.7779036666667</c:v>
                </c:pt>
                <c:pt idx="286">
                  <c:v>896.95503766666673</c:v>
                </c:pt>
                <c:pt idx="287">
                  <c:v>916.06479266666668</c:v>
                </c:pt>
                <c:pt idx="288">
                  <c:v>903.3230953333333</c:v>
                </c:pt>
                <c:pt idx="289">
                  <c:v>911.31544933333328</c:v>
                </c:pt>
                <c:pt idx="290">
                  <c:v>869.23431299999993</c:v>
                </c:pt>
                <c:pt idx="291">
                  <c:v>904.06047633333344</c:v>
                </c:pt>
                <c:pt idx="292">
                  <c:v>914.45059733333335</c:v>
                </c:pt>
                <c:pt idx="293">
                  <c:v>892.60616666666681</c:v>
                </c:pt>
                <c:pt idx="294">
                  <c:v>914.87980566666658</c:v>
                </c:pt>
                <c:pt idx="295">
                  <c:v>909.28447266666672</c:v>
                </c:pt>
                <c:pt idx="296">
                  <c:v>909.95727333333343</c:v>
                </c:pt>
                <c:pt idx="297">
                  <c:v>872.10692800000004</c:v>
                </c:pt>
                <c:pt idx="298">
                  <c:v>864.61088066666673</c:v>
                </c:pt>
                <c:pt idx="299">
                  <c:v>882.75519999999995</c:v>
                </c:pt>
                <c:pt idx="300">
                  <c:v>888.38400266666667</c:v>
                </c:pt>
                <c:pt idx="301">
                  <c:v>897.52114933333326</c:v>
                </c:pt>
                <c:pt idx="302">
                  <c:v>874.7983886666666</c:v>
                </c:pt>
                <c:pt idx="303">
                  <c:v>901.55626900000004</c:v>
                </c:pt>
                <c:pt idx="304">
                  <c:v>901.55817500000001</c:v>
                </c:pt>
                <c:pt idx="305">
                  <c:v>869.85804233333329</c:v>
                </c:pt>
                <c:pt idx="306">
                  <c:v>891.97641299999998</c:v>
                </c:pt>
                <c:pt idx="307">
                  <c:v>860.80236500000001</c:v>
                </c:pt>
                <c:pt idx="308">
                  <c:v>827.29065700000001</c:v>
                </c:pt>
                <c:pt idx="309">
                  <c:v>802.88274433333333</c:v>
                </c:pt>
                <c:pt idx="310">
                  <c:v>785.61250166666662</c:v>
                </c:pt>
                <c:pt idx="311">
                  <c:v>812.64821166666661</c:v>
                </c:pt>
                <c:pt idx="312">
                  <c:v>812.40995800000007</c:v>
                </c:pt>
                <c:pt idx="313">
                  <c:v>737.37295600000004</c:v>
                </c:pt>
                <c:pt idx="314">
                  <c:v>777.26502399999993</c:v>
                </c:pt>
                <c:pt idx="315">
                  <c:v>794.35523999999987</c:v>
                </c:pt>
                <c:pt idx="316">
                  <c:v>791.7060296666665</c:v>
                </c:pt>
                <c:pt idx="317">
                  <c:v>776.34110366666664</c:v>
                </c:pt>
                <c:pt idx="318">
                  <c:v>798.70421299999998</c:v>
                </c:pt>
                <c:pt idx="319">
                  <c:v>829.01512233333335</c:v>
                </c:pt>
                <c:pt idx="320">
                  <c:v>792.43167266666671</c:v>
                </c:pt>
                <c:pt idx="321">
                  <c:v>818.13586633333341</c:v>
                </c:pt>
                <c:pt idx="322">
                  <c:v>833.1423186666666</c:v>
                </c:pt>
                <c:pt idx="323">
                  <c:v>834.2111786666668</c:v>
                </c:pt>
                <c:pt idx="324">
                  <c:v>818.5750813333334</c:v>
                </c:pt>
                <c:pt idx="325">
                  <c:v>809.49574166666673</c:v>
                </c:pt>
                <c:pt idx="326">
                  <c:v>784.95376500000009</c:v>
                </c:pt>
                <c:pt idx="327">
                  <c:v>821.89662766666663</c:v>
                </c:pt>
                <c:pt idx="328">
                  <c:v>858.19118033333325</c:v>
                </c:pt>
                <c:pt idx="329">
                  <c:v>858.61395200000004</c:v>
                </c:pt>
                <c:pt idx="330">
                  <c:v>839.8376823333333</c:v>
                </c:pt>
                <c:pt idx="331">
                  <c:v>853.12212799999998</c:v>
                </c:pt>
                <c:pt idx="332">
                  <c:v>821.27399933333334</c:v>
                </c:pt>
                <c:pt idx="333">
                  <c:v>838.96582799999999</c:v>
                </c:pt>
                <c:pt idx="334">
                  <c:v>819.58589333333327</c:v>
                </c:pt>
                <c:pt idx="335">
                  <c:v>833.35057999999992</c:v>
                </c:pt>
                <c:pt idx="336">
                  <c:v>837.80623733333323</c:v>
                </c:pt>
                <c:pt idx="337">
                  <c:v>833.74008766666668</c:v>
                </c:pt>
                <c:pt idx="338">
                  <c:v>802.20531366666671</c:v>
                </c:pt>
                <c:pt idx="339">
                  <c:v>847.17602699999998</c:v>
                </c:pt>
                <c:pt idx="340">
                  <c:v>820.8854879999999</c:v>
                </c:pt>
                <c:pt idx="341">
                  <c:v>868.38013333333345</c:v>
                </c:pt>
                <c:pt idx="342">
                  <c:v>846.80384666666669</c:v>
                </c:pt>
                <c:pt idx="343">
                  <c:v>819.66827033333323</c:v>
                </c:pt>
                <c:pt idx="344">
                  <c:v>806.71156299999996</c:v>
                </c:pt>
                <c:pt idx="345">
                  <c:v>825.416562</c:v>
                </c:pt>
                <c:pt idx="346">
                  <c:v>881.79811966666659</c:v>
                </c:pt>
                <c:pt idx="347">
                  <c:v>770.54647199999999</c:v>
                </c:pt>
                <c:pt idx="348">
                  <c:v>834.86250499999994</c:v>
                </c:pt>
                <c:pt idx="349">
                  <c:v>802.36586100000011</c:v>
                </c:pt>
                <c:pt idx="350">
                  <c:v>821.9093703333333</c:v>
                </c:pt>
                <c:pt idx="351">
                  <c:v>799.912283</c:v>
                </c:pt>
                <c:pt idx="352">
                  <c:v>803.60993633333328</c:v>
                </c:pt>
                <c:pt idx="353">
                  <c:v>828.34585800000002</c:v>
                </c:pt>
                <c:pt idx="354">
                  <c:v>787.00387899999998</c:v>
                </c:pt>
                <c:pt idx="355">
                  <c:v>800.81770266666661</c:v>
                </c:pt>
                <c:pt idx="356">
                  <c:v>728.11482266666678</c:v>
                </c:pt>
                <c:pt idx="357">
                  <c:v>771.40798466666672</c:v>
                </c:pt>
                <c:pt idx="358">
                  <c:v>780.31085066666662</c:v>
                </c:pt>
                <c:pt idx="359">
                  <c:v>797.984644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B66A-439D-9328-D431810C9ABE}"/>
            </c:ext>
          </c:extLst>
        </c:ser>
        <c:ser>
          <c:idx val="7"/>
          <c:order val="6"/>
          <c:tx>
            <c:strRef>
              <c:f>'C:\Users\fiserova\Documents\Zkoušky\FASÁDY\[TC_CZB_2022_PAVUS.xlsx]RISE1-Sloupec PRŮMĚR'!$J$4</c:f>
              <c:strCache>
                <c:ptCount val="1"/>
                <c:pt idx="0">
                  <c:v>PRŮMĚR TC 3000</c:v>
                </c:pt>
              </c:strCache>
            </c:strRef>
          </c:tx>
          <c:spPr>
            <a:ln w="12700" cap="rnd" cmpd="sng" algn="ctr">
              <a:solidFill>
                <a:schemeClr val="accent4">
                  <a:lumMod val="80000"/>
                  <a:lumOff val="2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'[3]RISE1-Sloupec PRŮMĚR'!$B$6:$B$516</c:f>
              <c:numCache>
                <c:formatCode>General</c:formatCode>
                <c:ptCount val="511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'[3]RISE1-Sloupec PRŮMĚR'!$J$6:$J$516</c:f>
              <c:numCache>
                <c:formatCode>General</c:formatCode>
                <c:ptCount val="511"/>
                <c:pt idx="0">
                  <c:v>21.049136333333333</c:v>
                </c:pt>
                <c:pt idx="1">
                  <c:v>21.286632333333333</c:v>
                </c:pt>
                <c:pt idx="2">
                  <c:v>21.692821333333331</c:v>
                </c:pt>
                <c:pt idx="3">
                  <c:v>21.972465</c:v>
                </c:pt>
                <c:pt idx="4">
                  <c:v>24.446460000000002</c:v>
                </c:pt>
                <c:pt idx="5">
                  <c:v>29.981175999999994</c:v>
                </c:pt>
                <c:pt idx="6">
                  <c:v>33.699950666666666</c:v>
                </c:pt>
                <c:pt idx="7">
                  <c:v>35.116233666666666</c:v>
                </c:pt>
                <c:pt idx="8">
                  <c:v>36.709948666666669</c:v>
                </c:pt>
                <c:pt idx="9">
                  <c:v>39.992472333333332</c:v>
                </c:pt>
                <c:pt idx="10">
                  <c:v>39.561084999999999</c:v>
                </c:pt>
                <c:pt idx="11">
                  <c:v>41.61826933333333</c:v>
                </c:pt>
                <c:pt idx="12">
                  <c:v>41.403229666666668</c:v>
                </c:pt>
                <c:pt idx="13">
                  <c:v>40.085157666666667</c:v>
                </c:pt>
                <c:pt idx="14">
                  <c:v>92.790429666666668</c:v>
                </c:pt>
                <c:pt idx="15">
                  <c:v>88.11790266666668</c:v>
                </c:pt>
                <c:pt idx="16">
                  <c:v>72.264594000000002</c:v>
                </c:pt>
                <c:pt idx="17">
                  <c:v>76.75676399999999</c:v>
                </c:pt>
                <c:pt idx="18">
                  <c:v>106.625923</c:v>
                </c:pt>
                <c:pt idx="19">
                  <c:v>156.32900533333333</c:v>
                </c:pt>
                <c:pt idx="20">
                  <c:v>224.30231166666667</c:v>
                </c:pt>
                <c:pt idx="21">
                  <c:v>263.0103003333333</c:v>
                </c:pt>
                <c:pt idx="22">
                  <c:v>348.66510599999998</c:v>
                </c:pt>
                <c:pt idx="23">
                  <c:v>406.32454300000001</c:v>
                </c:pt>
                <c:pt idx="24">
                  <c:v>431.66812399999998</c:v>
                </c:pt>
                <c:pt idx="25">
                  <c:v>502.78537466666666</c:v>
                </c:pt>
                <c:pt idx="26">
                  <c:v>526.81719566666663</c:v>
                </c:pt>
                <c:pt idx="27">
                  <c:v>586.98235233333332</c:v>
                </c:pt>
                <c:pt idx="28">
                  <c:v>618.4366960000001</c:v>
                </c:pt>
                <c:pt idx="29">
                  <c:v>649.30755766666664</c:v>
                </c:pt>
                <c:pt idx="30">
                  <c:v>664.35841166666671</c:v>
                </c:pt>
                <c:pt idx="31">
                  <c:v>646.23398166666664</c:v>
                </c:pt>
                <c:pt idx="32">
                  <c:v>688.84120166666662</c:v>
                </c:pt>
                <c:pt idx="33">
                  <c:v>722.52797333333331</c:v>
                </c:pt>
                <c:pt idx="34">
                  <c:v>760.3747626666667</c:v>
                </c:pt>
                <c:pt idx="35">
                  <c:v>729.60609333333332</c:v>
                </c:pt>
                <c:pt idx="36">
                  <c:v>757.74382566666657</c:v>
                </c:pt>
                <c:pt idx="37">
                  <c:v>758.47550199999989</c:v>
                </c:pt>
                <c:pt idx="38">
                  <c:v>763.15358133333336</c:v>
                </c:pt>
                <c:pt idx="39">
                  <c:v>769.71864633333337</c:v>
                </c:pt>
                <c:pt idx="40">
                  <c:v>792.76772233333338</c:v>
                </c:pt>
                <c:pt idx="41">
                  <c:v>801.18239733333337</c:v>
                </c:pt>
                <c:pt idx="42">
                  <c:v>799.47555766666665</c:v>
                </c:pt>
                <c:pt idx="43">
                  <c:v>784.09633166666663</c:v>
                </c:pt>
                <c:pt idx="44">
                  <c:v>793.67680533333339</c:v>
                </c:pt>
                <c:pt idx="45">
                  <c:v>793.60018766666678</c:v>
                </c:pt>
                <c:pt idx="46">
                  <c:v>798.17220566666663</c:v>
                </c:pt>
                <c:pt idx="47">
                  <c:v>789.20976833333327</c:v>
                </c:pt>
                <c:pt idx="48">
                  <c:v>822.27882166666666</c:v>
                </c:pt>
                <c:pt idx="49">
                  <c:v>816.04503533333343</c:v>
                </c:pt>
                <c:pt idx="50">
                  <c:v>826.04608166666674</c:v>
                </c:pt>
                <c:pt idx="51">
                  <c:v>814.56790300000011</c:v>
                </c:pt>
                <c:pt idx="52">
                  <c:v>823.81151266666666</c:v>
                </c:pt>
                <c:pt idx="53">
                  <c:v>835.99720333333335</c:v>
                </c:pt>
                <c:pt idx="54">
                  <c:v>835.10265900000002</c:v>
                </c:pt>
                <c:pt idx="55">
                  <c:v>835.97304899999983</c:v>
                </c:pt>
                <c:pt idx="56">
                  <c:v>804.41716233333329</c:v>
                </c:pt>
                <c:pt idx="57">
                  <c:v>796.7447883333333</c:v>
                </c:pt>
                <c:pt idx="58">
                  <c:v>841.52389733333337</c:v>
                </c:pt>
                <c:pt idx="59">
                  <c:v>850.86517266666669</c:v>
                </c:pt>
                <c:pt idx="60">
                  <c:v>855.28379133333328</c:v>
                </c:pt>
                <c:pt idx="61">
                  <c:v>868.61266133333322</c:v>
                </c:pt>
                <c:pt idx="62">
                  <c:v>858.50291966666657</c:v>
                </c:pt>
                <c:pt idx="63">
                  <c:v>844.64767900000004</c:v>
                </c:pt>
                <c:pt idx="64">
                  <c:v>837.31749133333335</c:v>
                </c:pt>
                <c:pt idx="65">
                  <c:v>846.60232799999994</c:v>
                </c:pt>
                <c:pt idx="66">
                  <c:v>830.31523533333336</c:v>
                </c:pt>
                <c:pt idx="67">
                  <c:v>826.33909333333338</c:v>
                </c:pt>
                <c:pt idx="68">
                  <c:v>833.94374833333325</c:v>
                </c:pt>
                <c:pt idx="69">
                  <c:v>830.06500933333336</c:v>
                </c:pt>
                <c:pt idx="70">
                  <c:v>838.688807</c:v>
                </c:pt>
                <c:pt idx="71">
                  <c:v>796.16608699999995</c:v>
                </c:pt>
                <c:pt idx="72">
                  <c:v>804.91037833333337</c:v>
                </c:pt>
                <c:pt idx="73">
                  <c:v>766.15711899999997</c:v>
                </c:pt>
                <c:pt idx="74">
                  <c:v>741.73273766666671</c:v>
                </c:pt>
                <c:pt idx="75">
                  <c:v>794.43860133333328</c:v>
                </c:pt>
                <c:pt idx="76">
                  <c:v>785.43765633333339</c:v>
                </c:pt>
                <c:pt idx="77">
                  <c:v>782.97617233333324</c:v>
                </c:pt>
                <c:pt idx="78">
                  <c:v>794.69701566666663</c:v>
                </c:pt>
                <c:pt idx="79">
                  <c:v>768.31258033333324</c:v>
                </c:pt>
                <c:pt idx="80">
                  <c:v>749.32408833333329</c:v>
                </c:pt>
                <c:pt idx="81">
                  <c:v>779.00083566666672</c:v>
                </c:pt>
                <c:pt idx="82">
                  <c:v>764.43235566666669</c:v>
                </c:pt>
                <c:pt idx="83">
                  <c:v>761.53530233333333</c:v>
                </c:pt>
                <c:pt idx="84">
                  <c:v>785.68493433333333</c:v>
                </c:pt>
                <c:pt idx="85">
                  <c:v>764.933089</c:v>
                </c:pt>
                <c:pt idx="86">
                  <c:v>778.15427</c:v>
                </c:pt>
                <c:pt idx="87">
                  <c:v>758.20824299999992</c:v>
                </c:pt>
                <c:pt idx="88">
                  <c:v>762.05349566666666</c:v>
                </c:pt>
                <c:pt idx="89">
                  <c:v>757.66462799999999</c:v>
                </c:pt>
                <c:pt idx="90">
                  <c:v>738.45917166666675</c:v>
                </c:pt>
                <c:pt idx="91">
                  <c:v>800.416021</c:v>
                </c:pt>
                <c:pt idx="92">
                  <c:v>787.08465833333332</c:v>
                </c:pt>
                <c:pt idx="93">
                  <c:v>770.05131399999993</c:v>
                </c:pt>
                <c:pt idx="94">
                  <c:v>779.49098533333336</c:v>
                </c:pt>
                <c:pt idx="95">
                  <c:v>786.06158133333338</c:v>
                </c:pt>
                <c:pt idx="96">
                  <c:v>747.8492103333333</c:v>
                </c:pt>
                <c:pt idx="97">
                  <c:v>735.5101043333334</c:v>
                </c:pt>
                <c:pt idx="98">
                  <c:v>730.0633303333334</c:v>
                </c:pt>
                <c:pt idx="99">
                  <c:v>749.59577533333334</c:v>
                </c:pt>
                <c:pt idx="100">
                  <c:v>771.64015333333339</c:v>
                </c:pt>
                <c:pt idx="101">
                  <c:v>779.99473666666665</c:v>
                </c:pt>
                <c:pt idx="102">
                  <c:v>767.40908733333333</c:v>
                </c:pt>
                <c:pt idx="103">
                  <c:v>776.15917300000001</c:v>
                </c:pt>
                <c:pt idx="104">
                  <c:v>762.74247066666669</c:v>
                </c:pt>
                <c:pt idx="105">
                  <c:v>738.88987499999996</c:v>
                </c:pt>
                <c:pt idx="106">
                  <c:v>698.60829799999999</c:v>
                </c:pt>
                <c:pt idx="107">
                  <c:v>689.88950966666664</c:v>
                </c:pt>
                <c:pt idx="108">
                  <c:v>718.32366866666655</c:v>
                </c:pt>
                <c:pt idx="109">
                  <c:v>715.02017566666655</c:v>
                </c:pt>
                <c:pt idx="110">
                  <c:v>695.93330133333336</c:v>
                </c:pt>
                <c:pt idx="111">
                  <c:v>707.53493200000003</c:v>
                </c:pt>
                <c:pt idx="112">
                  <c:v>690.04510766666669</c:v>
                </c:pt>
                <c:pt idx="113">
                  <c:v>722.45715699999994</c:v>
                </c:pt>
                <c:pt idx="114">
                  <c:v>719.05118600000003</c:v>
                </c:pt>
                <c:pt idx="115">
                  <c:v>728.03457300000002</c:v>
                </c:pt>
                <c:pt idx="116">
                  <c:v>717.84976066666661</c:v>
                </c:pt>
                <c:pt idx="117">
                  <c:v>753.55295433333333</c:v>
                </c:pt>
                <c:pt idx="118">
                  <c:v>747.33555433333333</c:v>
                </c:pt>
                <c:pt idx="119">
                  <c:v>762.99554599999999</c:v>
                </c:pt>
                <c:pt idx="120">
                  <c:v>737.10985333333338</c:v>
                </c:pt>
                <c:pt idx="121">
                  <c:v>750.68975666666665</c:v>
                </c:pt>
                <c:pt idx="122">
                  <c:v>758.14396266666665</c:v>
                </c:pt>
                <c:pt idx="123">
                  <c:v>763.33941933333335</c:v>
                </c:pt>
                <c:pt idx="124">
                  <c:v>759.88991533333331</c:v>
                </c:pt>
                <c:pt idx="125">
                  <c:v>745.53659033333327</c:v>
                </c:pt>
                <c:pt idx="126">
                  <c:v>690.50508333333335</c:v>
                </c:pt>
                <c:pt idx="127">
                  <c:v>723.31481100000008</c:v>
                </c:pt>
                <c:pt idx="128">
                  <c:v>742.35295466666651</c:v>
                </c:pt>
                <c:pt idx="129">
                  <c:v>733.37761133333333</c:v>
                </c:pt>
                <c:pt idx="130">
                  <c:v>707.61939766666671</c:v>
                </c:pt>
                <c:pt idx="131">
                  <c:v>691.53585466666664</c:v>
                </c:pt>
                <c:pt idx="132">
                  <c:v>730.70018500000003</c:v>
                </c:pt>
                <c:pt idx="133">
                  <c:v>757.61084900000003</c:v>
                </c:pt>
                <c:pt idx="134">
                  <c:v>740.96931499999994</c:v>
                </c:pt>
                <c:pt idx="135">
                  <c:v>740.19434533333333</c:v>
                </c:pt>
                <c:pt idx="136">
                  <c:v>714.59592666666674</c:v>
                </c:pt>
                <c:pt idx="137">
                  <c:v>746.12523333333331</c:v>
                </c:pt>
                <c:pt idx="138">
                  <c:v>759.52208800000005</c:v>
                </c:pt>
                <c:pt idx="139">
                  <c:v>727.1463123333333</c:v>
                </c:pt>
                <c:pt idx="140">
                  <c:v>694.66680933333339</c:v>
                </c:pt>
                <c:pt idx="141">
                  <c:v>736.39644499999997</c:v>
                </c:pt>
                <c:pt idx="142">
                  <c:v>779.96478366666668</c:v>
                </c:pt>
                <c:pt idx="143">
                  <c:v>731.99816433333342</c:v>
                </c:pt>
                <c:pt idx="144">
                  <c:v>730.54314499999998</c:v>
                </c:pt>
                <c:pt idx="145">
                  <c:v>738.19451766666668</c:v>
                </c:pt>
                <c:pt idx="146">
                  <c:v>712.19998933333352</c:v>
                </c:pt>
                <c:pt idx="147">
                  <c:v>747.33324033333338</c:v>
                </c:pt>
                <c:pt idx="148">
                  <c:v>741.50310533333334</c:v>
                </c:pt>
                <c:pt idx="149">
                  <c:v>745.79906966666658</c:v>
                </c:pt>
                <c:pt idx="150">
                  <c:v>774.6326479999999</c:v>
                </c:pt>
                <c:pt idx="151">
                  <c:v>759.87785500000007</c:v>
                </c:pt>
                <c:pt idx="152">
                  <c:v>769.2909913333333</c:v>
                </c:pt>
                <c:pt idx="153">
                  <c:v>755.7362280000001</c:v>
                </c:pt>
                <c:pt idx="154">
                  <c:v>761.48486500000001</c:v>
                </c:pt>
                <c:pt idx="155">
                  <c:v>765.85517766666669</c:v>
                </c:pt>
                <c:pt idx="156">
                  <c:v>744.11549133333335</c:v>
                </c:pt>
                <c:pt idx="157">
                  <c:v>755.88572199999999</c:v>
                </c:pt>
                <c:pt idx="158">
                  <c:v>738.884004</c:v>
                </c:pt>
                <c:pt idx="159">
                  <c:v>752.33756333333338</c:v>
                </c:pt>
                <c:pt idx="160">
                  <c:v>732.8280543333334</c:v>
                </c:pt>
                <c:pt idx="161">
                  <c:v>753.76021300000002</c:v>
                </c:pt>
                <c:pt idx="162">
                  <c:v>772.16246000000001</c:v>
                </c:pt>
                <c:pt idx="163">
                  <c:v>739.97170566666671</c:v>
                </c:pt>
                <c:pt idx="164">
                  <c:v>763.42981999999995</c:v>
                </c:pt>
                <c:pt idx="165">
                  <c:v>741.38380466666661</c:v>
                </c:pt>
                <c:pt idx="166">
                  <c:v>773.04081399999995</c:v>
                </c:pt>
                <c:pt idx="167">
                  <c:v>777.83420400000011</c:v>
                </c:pt>
                <c:pt idx="168">
                  <c:v>757.42937933333326</c:v>
                </c:pt>
                <c:pt idx="169">
                  <c:v>787.04201066666667</c:v>
                </c:pt>
                <c:pt idx="170">
                  <c:v>789.15029033333337</c:v>
                </c:pt>
                <c:pt idx="171">
                  <c:v>804.09066666666661</c:v>
                </c:pt>
                <c:pt idx="172">
                  <c:v>759.82165566666663</c:v>
                </c:pt>
                <c:pt idx="173">
                  <c:v>758.49265966666655</c:v>
                </c:pt>
                <c:pt idx="174">
                  <c:v>729.90542100000005</c:v>
                </c:pt>
                <c:pt idx="175">
                  <c:v>758.89068466666674</c:v>
                </c:pt>
                <c:pt idx="176">
                  <c:v>754.42610700000012</c:v>
                </c:pt>
                <c:pt idx="177">
                  <c:v>746.57244200000002</c:v>
                </c:pt>
                <c:pt idx="178">
                  <c:v>752.39695166666661</c:v>
                </c:pt>
                <c:pt idx="179">
                  <c:v>772.97058833333324</c:v>
                </c:pt>
                <c:pt idx="180">
                  <c:v>777.57193499999994</c:v>
                </c:pt>
                <c:pt idx="181">
                  <c:v>770.12908766666669</c:v>
                </c:pt>
                <c:pt idx="182">
                  <c:v>770.79852900000003</c:v>
                </c:pt>
                <c:pt idx="183">
                  <c:v>777.50825500000008</c:v>
                </c:pt>
                <c:pt idx="184">
                  <c:v>732.72844933333329</c:v>
                </c:pt>
                <c:pt idx="185">
                  <c:v>728.16183266666667</c:v>
                </c:pt>
                <c:pt idx="186">
                  <c:v>774.22410533333334</c:v>
                </c:pt>
                <c:pt idx="187">
                  <c:v>740.70090166666671</c:v>
                </c:pt>
                <c:pt idx="188">
                  <c:v>777.28106799999989</c:v>
                </c:pt>
                <c:pt idx="189">
                  <c:v>768.50582166666663</c:v>
                </c:pt>
                <c:pt idx="190">
                  <c:v>764.37791400000003</c:v>
                </c:pt>
                <c:pt idx="191">
                  <c:v>776.14991099999997</c:v>
                </c:pt>
                <c:pt idx="192">
                  <c:v>762.8876253333334</c:v>
                </c:pt>
                <c:pt idx="193">
                  <c:v>719.83580300000006</c:v>
                </c:pt>
                <c:pt idx="194">
                  <c:v>705.2364583333333</c:v>
                </c:pt>
                <c:pt idx="195">
                  <c:v>724.10285066666665</c:v>
                </c:pt>
                <c:pt idx="196">
                  <c:v>732.45854800000006</c:v>
                </c:pt>
                <c:pt idx="197">
                  <c:v>721.59869600000002</c:v>
                </c:pt>
                <c:pt idx="198">
                  <c:v>741.65464566666662</c:v>
                </c:pt>
                <c:pt idx="199">
                  <c:v>730.25671199999999</c:v>
                </c:pt>
                <c:pt idx="200">
                  <c:v>694.86670833333335</c:v>
                </c:pt>
                <c:pt idx="201">
                  <c:v>704.77373233333344</c:v>
                </c:pt>
                <c:pt idx="202">
                  <c:v>712.00563833333342</c:v>
                </c:pt>
                <c:pt idx="203">
                  <c:v>756.26582900000005</c:v>
                </c:pt>
                <c:pt idx="204">
                  <c:v>729.28976466666666</c:v>
                </c:pt>
                <c:pt idx="205">
                  <c:v>729.63948399999992</c:v>
                </c:pt>
                <c:pt idx="206">
                  <c:v>762.06646166666667</c:v>
                </c:pt>
                <c:pt idx="207">
                  <c:v>716.30870833333336</c:v>
                </c:pt>
                <c:pt idx="208">
                  <c:v>705.28409833333342</c:v>
                </c:pt>
                <c:pt idx="209">
                  <c:v>730.11222933333329</c:v>
                </c:pt>
                <c:pt idx="210">
                  <c:v>741.99519400000008</c:v>
                </c:pt>
                <c:pt idx="211">
                  <c:v>721.70316766666656</c:v>
                </c:pt>
                <c:pt idx="212">
                  <c:v>689.43541400000004</c:v>
                </c:pt>
                <c:pt idx="213">
                  <c:v>692.05109899999991</c:v>
                </c:pt>
                <c:pt idx="214">
                  <c:v>714.15529233333336</c:v>
                </c:pt>
                <c:pt idx="215">
                  <c:v>698.80461633333334</c:v>
                </c:pt>
                <c:pt idx="216">
                  <c:v>713.45800766666673</c:v>
                </c:pt>
                <c:pt idx="217">
                  <c:v>707.8740866666667</c:v>
                </c:pt>
                <c:pt idx="218">
                  <c:v>724.57284866666669</c:v>
                </c:pt>
                <c:pt idx="219">
                  <c:v>761.28645533333338</c:v>
                </c:pt>
                <c:pt idx="220">
                  <c:v>749.55399633333343</c:v>
                </c:pt>
                <c:pt idx="221">
                  <c:v>754.41894733333322</c:v>
                </c:pt>
                <c:pt idx="222">
                  <c:v>738.96359566666661</c:v>
                </c:pt>
                <c:pt idx="223">
                  <c:v>752.98556533333328</c:v>
                </c:pt>
                <c:pt idx="224">
                  <c:v>767.80791166666666</c:v>
                </c:pt>
                <c:pt idx="225">
                  <c:v>741.65366533333327</c:v>
                </c:pt>
                <c:pt idx="226">
                  <c:v>739.09595433333345</c:v>
                </c:pt>
                <c:pt idx="227">
                  <c:v>748.21921033333331</c:v>
                </c:pt>
                <c:pt idx="228">
                  <c:v>769.49983466666663</c:v>
                </c:pt>
                <c:pt idx="229">
                  <c:v>736.68152666666663</c:v>
                </c:pt>
                <c:pt idx="230">
                  <c:v>755.1388750000001</c:v>
                </c:pt>
                <c:pt idx="231">
                  <c:v>782.26296633333334</c:v>
                </c:pt>
                <c:pt idx="232">
                  <c:v>774.519318</c:v>
                </c:pt>
                <c:pt idx="233">
                  <c:v>759.18210199999987</c:v>
                </c:pt>
                <c:pt idx="234">
                  <c:v>758.91647833333343</c:v>
                </c:pt>
                <c:pt idx="235">
                  <c:v>729.25694933333341</c:v>
                </c:pt>
                <c:pt idx="236">
                  <c:v>728.68658099999993</c:v>
                </c:pt>
                <c:pt idx="237">
                  <c:v>706.05527900000004</c:v>
                </c:pt>
                <c:pt idx="238">
                  <c:v>773.35337933333324</c:v>
                </c:pt>
                <c:pt idx="239">
                  <c:v>792.26971033333336</c:v>
                </c:pt>
                <c:pt idx="240">
                  <c:v>792.15086733333328</c:v>
                </c:pt>
                <c:pt idx="241">
                  <c:v>786.41435366666667</c:v>
                </c:pt>
                <c:pt idx="242">
                  <c:v>763.56056166666667</c:v>
                </c:pt>
                <c:pt idx="243">
                  <c:v>798.59068799999989</c:v>
                </c:pt>
                <c:pt idx="244">
                  <c:v>763.67901533333327</c:v>
                </c:pt>
                <c:pt idx="245">
                  <c:v>792.19409933333327</c:v>
                </c:pt>
                <c:pt idx="246">
                  <c:v>738.59721733333333</c:v>
                </c:pt>
                <c:pt idx="247">
                  <c:v>729.08288033333338</c:v>
                </c:pt>
                <c:pt idx="248">
                  <c:v>732.07963933333338</c:v>
                </c:pt>
                <c:pt idx="249">
                  <c:v>737.14912399999992</c:v>
                </c:pt>
                <c:pt idx="250">
                  <c:v>717.98858866666671</c:v>
                </c:pt>
                <c:pt idx="251">
                  <c:v>769.69697966666672</c:v>
                </c:pt>
                <c:pt idx="252">
                  <c:v>778.77224166666656</c:v>
                </c:pt>
                <c:pt idx="253">
                  <c:v>786.59798233333322</c:v>
                </c:pt>
                <c:pt idx="254">
                  <c:v>757.60785966666663</c:v>
                </c:pt>
                <c:pt idx="255">
                  <c:v>761.70231233333334</c:v>
                </c:pt>
                <c:pt idx="256">
                  <c:v>776.51010033333341</c:v>
                </c:pt>
                <c:pt idx="257">
                  <c:v>771.65480766666667</c:v>
                </c:pt>
                <c:pt idx="258">
                  <c:v>778.99073899999996</c:v>
                </c:pt>
                <c:pt idx="259">
                  <c:v>739.138779</c:v>
                </c:pt>
                <c:pt idx="260">
                  <c:v>719.12322400000005</c:v>
                </c:pt>
                <c:pt idx="261">
                  <c:v>698.46618999999998</c:v>
                </c:pt>
                <c:pt idx="262">
                  <c:v>742.96622966666666</c:v>
                </c:pt>
                <c:pt idx="263">
                  <c:v>757.055476</c:v>
                </c:pt>
                <c:pt idx="264">
                  <c:v>776.11453766666671</c:v>
                </c:pt>
                <c:pt idx="265">
                  <c:v>760.18529266666667</c:v>
                </c:pt>
                <c:pt idx="266">
                  <c:v>799.83219166666674</c:v>
                </c:pt>
                <c:pt idx="267">
                  <c:v>821.68152233333331</c:v>
                </c:pt>
                <c:pt idx="268">
                  <c:v>825.8169436666667</c:v>
                </c:pt>
                <c:pt idx="269">
                  <c:v>801.84695599999998</c:v>
                </c:pt>
                <c:pt idx="270">
                  <c:v>813.49029400000006</c:v>
                </c:pt>
                <c:pt idx="271">
                  <c:v>790.31656599999997</c:v>
                </c:pt>
                <c:pt idx="272">
                  <c:v>737.43916866666677</c:v>
                </c:pt>
                <c:pt idx="273">
                  <c:v>737.43131033333339</c:v>
                </c:pt>
                <c:pt idx="274">
                  <c:v>783.13967000000002</c:v>
                </c:pt>
                <c:pt idx="275">
                  <c:v>777.89163399999995</c:v>
                </c:pt>
                <c:pt idx="276">
                  <c:v>797.45359499999995</c:v>
                </c:pt>
                <c:pt idx="277">
                  <c:v>781.30934233333335</c:v>
                </c:pt>
                <c:pt idx="278">
                  <c:v>775.39474400000006</c:v>
                </c:pt>
                <c:pt idx="279">
                  <c:v>783.86398799999995</c:v>
                </c:pt>
                <c:pt idx="280">
                  <c:v>831.63505633333341</c:v>
                </c:pt>
                <c:pt idx="281">
                  <c:v>802.7589283333333</c:v>
                </c:pt>
                <c:pt idx="282">
                  <c:v>816.85808833333328</c:v>
                </c:pt>
                <c:pt idx="283">
                  <c:v>786.28956533333337</c:v>
                </c:pt>
                <c:pt idx="284">
                  <c:v>789.16165433333333</c:v>
                </c:pt>
                <c:pt idx="285">
                  <c:v>834.11900333333324</c:v>
                </c:pt>
                <c:pt idx="286">
                  <c:v>804.63559866666662</c:v>
                </c:pt>
                <c:pt idx="287">
                  <c:v>820.83518466666681</c:v>
                </c:pt>
                <c:pt idx="288">
                  <c:v>817.94382033333341</c:v>
                </c:pt>
                <c:pt idx="289">
                  <c:v>815.55220199999997</c:v>
                </c:pt>
                <c:pt idx="290">
                  <c:v>780.10851099999991</c:v>
                </c:pt>
                <c:pt idx="291">
                  <c:v>810.79816666666682</c:v>
                </c:pt>
                <c:pt idx="292">
                  <c:v>809.41748833333349</c:v>
                </c:pt>
                <c:pt idx="293">
                  <c:v>774.9073976666665</c:v>
                </c:pt>
                <c:pt idx="294">
                  <c:v>812.27690200000006</c:v>
                </c:pt>
                <c:pt idx="295">
                  <c:v>809.44284233333337</c:v>
                </c:pt>
                <c:pt idx="296">
                  <c:v>805.01087966666671</c:v>
                </c:pt>
                <c:pt idx="297">
                  <c:v>780.72176566666667</c:v>
                </c:pt>
                <c:pt idx="298">
                  <c:v>765.44427833333339</c:v>
                </c:pt>
                <c:pt idx="299">
                  <c:v>780.24829333333344</c:v>
                </c:pt>
                <c:pt idx="300">
                  <c:v>795.20790699999998</c:v>
                </c:pt>
                <c:pt idx="301">
                  <c:v>788.54897166666672</c:v>
                </c:pt>
                <c:pt idx="302">
                  <c:v>769.02558466666676</c:v>
                </c:pt>
                <c:pt idx="303">
                  <c:v>809.12554366666666</c:v>
                </c:pt>
                <c:pt idx="304">
                  <c:v>785.20541166666669</c:v>
                </c:pt>
                <c:pt idx="305">
                  <c:v>769.51582766666661</c:v>
                </c:pt>
                <c:pt idx="306">
                  <c:v>787.53678533333334</c:v>
                </c:pt>
                <c:pt idx="307">
                  <c:v>771.60071133333338</c:v>
                </c:pt>
                <c:pt idx="308">
                  <c:v>732.71211966666669</c:v>
                </c:pt>
                <c:pt idx="309">
                  <c:v>684.49426766666659</c:v>
                </c:pt>
                <c:pt idx="310">
                  <c:v>679.56241299999999</c:v>
                </c:pt>
                <c:pt idx="311">
                  <c:v>709.30552599999999</c:v>
                </c:pt>
                <c:pt idx="312">
                  <c:v>693.31363866666663</c:v>
                </c:pt>
                <c:pt idx="313">
                  <c:v>645.38758933333327</c:v>
                </c:pt>
                <c:pt idx="314">
                  <c:v>670.41583033333325</c:v>
                </c:pt>
                <c:pt idx="315">
                  <c:v>700.17285099999992</c:v>
                </c:pt>
                <c:pt idx="316">
                  <c:v>687.69979066666656</c:v>
                </c:pt>
                <c:pt idx="317">
                  <c:v>667.85348633333331</c:v>
                </c:pt>
                <c:pt idx="318">
                  <c:v>699.32337066666662</c:v>
                </c:pt>
                <c:pt idx="319">
                  <c:v>716.97246200000006</c:v>
                </c:pt>
                <c:pt idx="320">
                  <c:v>685.88863366666658</c:v>
                </c:pt>
                <c:pt idx="321">
                  <c:v>708.15360433333342</c:v>
                </c:pt>
                <c:pt idx="322">
                  <c:v>723.53795533333334</c:v>
                </c:pt>
                <c:pt idx="323">
                  <c:v>747.2408446666667</c:v>
                </c:pt>
                <c:pt idx="324">
                  <c:v>723.18299733333333</c:v>
                </c:pt>
                <c:pt idx="325">
                  <c:v>719.30781866666655</c:v>
                </c:pt>
                <c:pt idx="326">
                  <c:v>693.5441770000001</c:v>
                </c:pt>
                <c:pt idx="327">
                  <c:v>713.13807799999995</c:v>
                </c:pt>
                <c:pt idx="328">
                  <c:v>755.18767100000002</c:v>
                </c:pt>
                <c:pt idx="329">
                  <c:v>768.45889666666665</c:v>
                </c:pt>
                <c:pt idx="330">
                  <c:v>733.87322066666673</c:v>
                </c:pt>
                <c:pt idx="331">
                  <c:v>773.52973299999996</c:v>
                </c:pt>
                <c:pt idx="332">
                  <c:v>721.9075643333332</c:v>
                </c:pt>
                <c:pt idx="333">
                  <c:v>733.41127166666672</c:v>
                </c:pt>
                <c:pt idx="334">
                  <c:v>722.99206666666669</c:v>
                </c:pt>
                <c:pt idx="335">
                  <c:v>733.91507866666655</c:v>
                </c:pt>
                <c:pt idx="336">
                  <c:v>733.6002400000001</c:v>
                </c:pt>
                <c:pt idx="337">
                  <c:v>757.94218833333343</c:v>
                </c:pt>
                <c:pt idx="338">
                  <c:v>724.68600800000002</c:v>
                </c:pt>
                <c:pt idx="339">
                  <c:v>745.38292100000001</c:v>
                </c:pt>
                <c:pt idx="340">
                  <c:v>731.31154100000003</c:v>
                </c:pt>
                <c:pt idx="341">
                  <c:v>770.46376599999996</c:v>
                </c:pt>
                <c:pt idx="342">
                  <c:v>759.5780893333332</c:v>
                </c:pt>
                <c:pt idx="343">
                  <c:v>731.3142293333334</c:v>
                </c:pt>
                <c:pt idx="344">
                  <c:v>706.03578100000004</c:v>
                </c:pt>
                <c:pt idx="345">
                  <c:v>724.31300599999997</c:v>
                </c:pt>
                <c:pt idx="346">
                  <c:v>781.47430299999996</c:v>
                </c:pt>
                <c:pt idx="347">
                  <c:v>688.72146933333318</c:v>
                </c:pt>
                <c:pt idx="348">
                  <c:v>739.682547</c:v>
                </c:pt>
                <c:pt idx="349">
                  <c:v>707.23705400000006</c:v>
                </c:pt>
                <c:pt idx="350">
                  <c:v>702.88437666666675</c:v>
                </c:pt>
                <c:pt idx="351">
                  <c:v>718.33621499999992</c:v>
                </c:pt>
                <c:pt idx="352">
                  <c:v>704.66891766666674</c:v>
                </c:pt>
                <c:pt idx="353">
                  <c:v>733.46949700000005</c:v>
                </c:pt>
                <c:pt idx="354">
                  <c:v>696.47876866666672</c:v>
                </c:pt>
                <c:pt idx="355">
                  <c:v>707.21530466666673</c:v>
                </c:pt>
                <c:pt idx="356">
                  <c:v>660.10485933333337</c:v>
                </c:pt>
                <c:pt idx="357">
                  <c:v>682.06220933333327</c:v>
                </c:pt>
                <c:pt idx="358">
                  <c:v>697.84047133333331</c:v>
                </c:pt>
                <c:pt idx="359">
                  <c:v>705.47141900000008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B66A-439D-9328-D431810C9ABE}"/>
            </c:ext>
          </c:extLst>
        </c:ser>
        <c:ser>
          <c:idx val="6"/>
          <c:order val="7"/>
          <c:tx>
            <c:strRef>
              <c:f>'C:\Users\fiserova\Documents\Zkoušky\FASÁDY\[TC_CZB_2022_PAVUS.xlsx]RISE1-Sloupec PRŮMĚR'!$K$4</c:f>
              <c:strCache>
                <c:ptCount val="1"/>
                <c:pt idx="0">
                  <c:v>PRŮMĚR TC 3500</c:v>
                </c:pt>
              </c:strCache>
            </c:strRef>
          </c:tx>
          <c:spPr>
            <a:ln w="12700" cap="rnd" cmpd="sng" algn="ctr">
              <a:solidFill>
                <a:schemeClr val="accent2">
                  <a:lumMod val="80000"/>
                  <a:lumOff val="2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'[3]RISE1-Sloupec PRŮMĚR'!$B$6:$B$516</c:f>
              <c:numCache>
                <c:formatCode>General</c:formatCode>
                <c:ptCount val="511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'[3]RISE1-Sloupec PRŮMĚR'!$K$6:$K$516</c:f>
              <c:numCache>
                <c:formatCode>General</c:formatCode>
                <c:ptCount val="511"/>
                <c:pt idx="0">
                  <c:v>21.104409</c:v>
                </c:pt>
                <c:pt idx="1">
                  <c:v>21.213910666666667</c:v>
                </c:pt>
                <c:pt idx="2">
                  <c:v>21.612852666666669</c:v>
                </c:pt>
                <c:pt idx="3">
                  <c:v>21.910629</c:v>
                </c:pt>
                <c:pt idx="4">
                  <c:v>23.939633333333333</c:v>
                </c:pt>
                <c:pt idx="5">
                  <c:v>28.716780999999997</c:v>
                </c:pt>
                <c:pt idx="6">
                  <c:v>31.758211333333332</c:v>
                </c:pt>
                <c:pt idx="7">
                  <c:v>33.620114666666673</c:v>
                </c:pt>
                <c:pt idx="8">
                  <c:v>34.527859333333332</c:v>
                </c:pt>
                <c:pt idx="9">
                  <c:v>37.450591666666668</c:v>
                </c:pt>
                <c:pt idx="10">
                  <c:v>36.870171666666671</c:v>
                </c:pt>
                <c:pt idx="11">
                  <c:v>38.528840000000002</c:v>
                </c:pt>
                <c:pt idx="12">
                  <c:v>38.035809666666665</c:v>
                </c:pt>
                <c:pt idx="13">
                  <c:v>36.171754333333332</c:v>
                </c:pt>
                <c:pt idx="14">
                  <c:v>74.843035333333333</c:v>
                </c:pt>
                <c:pt idx="15">
                  <c:v>72.472677666666655</c:v>
                </c:pt>
                <c:pt idx="16">
                  <c:v>61.380629666666664</c:v>
                </c:pt>
                <c:pt idx="17">
                  <c:v>67.364700333333346</c:v>
                </c:pt>
                <c:pt idx="18">
                  <c:v>86.69817333333333</c:v>
                </c:pt>
                <c:pt idx="19">
                  <c:v>122.75091866666666</c:v>
                </c:pt>
                <c:pt idx="20">
                  <c:v>173.59423033333334</c:v>
                </c:pt>
                <c:pt idx="21">
                  <c:v>203.14739</c:v>
                </c:pt>
                <c:pt idx="22">
                  <c:v>278.17615333333333</c:v>
                </c:pt>
                <c:pt idx="23">
                  <c:v>318.54336566666666</c:v>
                </c:pt>
                <c:pt idx="24">
                  <c:v>352.75607733333328</c:v>
                </c:pt>
                <c:pt idx="25">
                  <c:v>423.55088066666667</c:v>
                </c:pt>
                <c:pt idx="26">
                  <c:v>451.01764166666663</c:v>
                </c:pt>
                <c:pt idx="27">
                  <c:v>511.2944583333333</c:v>
                </c:pt>
                <c:pt idx="28">
                  <c:v>539.80377066666665</c:v>
                </c:pt>
                <c:pt idx="29">
                  <c:v>556.840419</c:v>
                </c:pt>
                <c:pt idx="30">
                  <c:v>577.03740633333337</c:v>
                </c:pt>
                <c:pt idx="31">
                  <c:v>558.92677866666656</c:v>
                </c:pt>
                <c:pt idx="32">
                  <c:v>603.06343800000002</c:v>
                </c:pt>
                <c:pt idx="33">
                  <c:v>645.11770333333334</c:v>
                </c:pt>
                <c:pt idx="34">
                  <c:v>672.77748766666662</c:v>
                </c:pt>
                <c:pt idx="35">
                  <c:v>645.12578133333329</c:v>
                </c:pt>
                <c:pt idx="36">
                  <c:v>659.32197166666674</c:v>
                </c:pt>
                <c:pt idx="37">
                  <c:v>667.68789233333337</c:v>
                </c:pt>
                <c:pt idx="38">
                  <c:v>672.76825866666661</c:v>
                </c:pt>
                <c:pt idx="39">
                  <c:v>676.37408933333336</c:v>
                </c:pt>
                <c:pt idx="40">
                  <c:v>692.86144599999989</c:v>
                </c:pt>
                <c:pt idx="41">
                  <c:v>705.88502633333337</c:v>
                </c:pt>
                <c:pt idx="42">
                  <c:v>698.40404799999999</c:v>
                </c:pt>
                <c:pt idx="43">
                  <c:v>696.150846</c:v>
                </c:pt>
                <c:pt idx="44">
                  <c:v>692.27737800000011</c:v>
                </c:pt>
                <c:pt idx="45">
                  <c:v>689.65980166666668</c:v>
                </c:pt>
                <c:pt idx="46">
                  <c:v>700.36090166666656</c:v>
                </c:pt>
                <c:pt idx="47">
                  <c:v>689.89354366666669</c:v>
                </c:pt>
                <c:pt idx="48">
                  <c:v>711.15925766666669</c:v>
                </c:pt>
                <c:pt idx="49">
                  <c:v>723.28172366666661</c:v>
                </c:pt>
                <c:pt idx="50">
                  <c:v>726.16903500000001</c:v>
                </c:pt>
                <c:pt idx="51">
                  <c:v>716.39390666666668</c:v>
                </c:pt>
                <c:pt idx="52">
                  <c:v>736.63761466666665</c:v>
                </c:pt>
                <c:pt idx="53">
                  <c:v>738.15121833333342</c:v>
                </c:pt>
                <c:pt idx="54">
                  <c:v>738.18752333333339</c:v>
                </c:pt>
                <c:pt idx="55">
                  <c:v>748.03118233333328</c:v>
                </c:pt>
                <c:pt idx="56">
                  <c:v>701.03537499999993</c:v>
                </c:pt>
                <c:pt idx="57">
                  <c:v>693.81499066666674</c:v>
                </c:pt>
                <c:pt idx="58">
                  <c:v>731.56560933333333</c:v>
                </c:pt>
                <c:pt idx="59">
                  <c:v>761.68404033333343</c:v>
                </c:pt>
                <c:pt idx="60">
                  <c:v>744.22962566666672</c:v>
                </c:pt>
                <c:pt idx="61">
                  <c:v>784.56019766666668</c:v>
                </c:pt>
                <c:pt idx="62">
                  <c:v>752.47566499999994</c:v>
                </c:pt>
                <c:pt idx="63">
                  <c:v>739.3704396666667</c:v>
                </c:pt>
                <c:pt idx="64">
                  <c:v>733.69012599999996</c:v>
                </c:pt>
                <c:pt idx="65">
                  <c:v>749.77788433333342</c:v>
                </c:pt>
                <c:pt idx="66">
                  <c:v>718.93702666666661</c:v>
                </c:pt>
                <c:pt idx="67">
                  <c:v>708.32700433333332</c:v>
                </c:pt>
                <c:pt idx="68">
                  <c:v>723.11139033333336</c:v>
                </c:pt>
                <c:pt idx="69">
                  <c:v>728.15554400000008</c:v>
                </c:pt>
                <c:pt idx="70">
                  <c:v>748.96391033333327</c:v>
                </c:pt>
                <c:pt idx="71">
                  <c:v>694.02543833333345</c:v>
                </c:pt>
                <c:pt idx="72">
                  <c:v>699.01501966666672</c:v>
                </c:pt>
                <c:pt idx="73">
                  <c:v>661.17587866666656</c:v>
                </c:pt>
                <c:pt idx="74">
                  <c:v>621.83222033333334</c:v>
                </c:pt>
                <c:pt idx="75">
                  <c:v>683.77798699999994</c:v>
                </c:pt>
                <c:pt idx="76">
                  <c:v>691.71443533333331</c:v>
                </c:pt>
                <c:pt idx="77">
                  <c:v>681.88152733333334</c:v>
                </c:pt>
                <c:pt idx="78">
                  <c:v>690.64651033333337</c:v>
                </c:pt>
                <c:pt idx="79">
                  <c:v>666.68805600000007</c:v>
                </c:pt>
                <c:pt idx="80">
                  <c:v>650.10167600000011</c:v>
                </c:pt>
                <c:pt idx="81">
                  <c:v>674.32068066666659</c:v>
                </c:pt>
                <c:pt idx="82">
                  <c:v>649.8644886666666</c:v>
                </c:pt>
                <c:pt idx="83">
                  <c:v>638.28598333333332</c:v>
                </c:pt>
                <c:pt idx="84">
                  <c:v>667.55423900000005</c:v>
                </c:pt>
                <c:pt idx="85">
                  <c:v>636.69624999999996</c:v>
                </c:pt>
                <c:pt idx="86">
                  <c:v>664.86855833333345</c:v>
                </c:pt>
                <c:pt idx="87">
                  <c:v>650.94925899999998</c:v>
                </c:pt>
                <c:pt idx="88">
                  <c:v>642.6220166666667</c:v>
                </c:pt>
                <c:pt idx="89">
                  <c:v>650.15865700000006</c:v>
                </c:pt>
                <c:pt idx="90">
                  <c:v>635.82785100000001</c:v>
                </c:pt>
                <c:pt idx="91">
                  <c:v>685.80532399999993</c:v>
                </c:pt>
                <c:pt idx="92">
                  <c:v>678.27302400000008</c:v>
                </c:pt>
                <c:pt idx="93">
                  <c:v>656.18914366666661</c:v>
                </c:pt>
                <c:pt idx="94">
                  <c:v>674.16531766666674</c:v>
                </c:pt>
                <c:pt idx="95">
                  <c:v>681.95924566666679</c:v>
                </c:pt>
                <c:pt idx="96">
                  <c:v>655.179393</c:v>
                </c:pt>
                <c:pt idx="97">
                  <c:v>632.31846866666672</c:v>
                </c:pt>
                <c:pt idx="98">
                  <c:v>611.21066399999995</c:v>
                </c:pt>
                <c:pt idx="99">
                  <c:v>638.90427200000011</c:v>
                </c:pt>
                <c:pt idx="100">
                  <c:v>670.14283366666666</c:v>
                </c:pt>
                <c:pt idx="101">
                  <c:v>667.980323</c:v>
                </c:pt>
                <c:pt idx="102">
                  <c:v>660.47981166666671</c:v>
                </c:pt>
                <c:pt idx="103">
                  <c:v>658.49873433333335</c:v>
                </c:pt>
                <c:pt idx="104">
                  <c:v>634.97911766666664</c:v>
                </c:pt>
                <c:pt idx="105">
                  <c:v>625.08710766666661</c:v>
                </c:pt>
                <c:pt idx="106">
                  <c:v>598.22518466666668</c:v>
                </c:pt>
                <c:pt idx="107">
                  <c:v>576.12766766666664</c:v>
                </c:pt>
                <c:pt idx="108">
                  <c:v>605.99529133333328</c:v>
                </c:pt>
                <c:pt idx="109">
                  <c:v>597.27690199999995</c:v>
                </c:pt>
                <c:pt idx="110">
                  <c:v>594.29330166666671</c:v>
                </c:pt>
                <c:pt idx="111">
                  <c:v>595.53081033333331</c:v>
                </c:pt>
                <c:pt idx="112">
                  <c:v>576.15375400000005</c:v>
                </c:pt>
                <c:pt idx="113">
                  <c:v>613.80588366666666</c:v>
                </c:pt>
                <c:pt idx="114">
                  <c:v>603.5166416666666</c:v>
                </c:pt>
                <c:pt idx="115">
                  <c:v>615.66812300000004</c:v>
                </c:pt>
                <c:pt idx="116">
                  <c:v>601.15674499999989</c:v>
                </c:pt>
                <c:pt idx="117">
                  <c:v>629.73680133333335</c:v>
                </c:pt>
                <c:pt idx="118">
                  <c:v>632.71075266666674</c:v>
                </c:pt>
                <c:pt idx="119">
                  <c:v>647.4428896666667</c:v>
                </c:pt>
                <c:pt idx="120">
                  <c:v>631.03926533333333</c:v>
                </c:pt>
                <c:pt idx="121">
                  <c:v>630.88042233333329</c:v>
                </c:pt>
                <c:pt idx="122">
                  <c:v>622.06009333333338</c:v>
                </c:pt>
                <c:pt idx="123">
                  <c:v>648.85629133333339</c:v>
                </c:pt>
                <c:pt idx="124">
                  <c:v>641.45945700000004</c:v>
                </c:pt>
                <c:pt idx="125">
                  <c:v>635.81467266666664</c:v>
                </c:pt>
                <c:pt idx="126">
                  <c:v>580.59125600000004</c:v>
                </c:pt>
                <c:pt idx="127">
                  <c:v>604.845281</c:v>
                </c:pt>
                <c:pt idx="128">
                  <c:v>614.15909499999998</c:v>
                </c:pt>
                <c:pt idx="129">
                  <c:v>624.52709533333336</c:v>
                </c:pt>
                <c:pt idx="130">
                  <c:v>594.94616566666673</c:v>
                </c:pt>
                <c:pt idx="131">
                  <c:v>588.48302733333333</c:v>
                </c:pt>
                <c:pt idx="132">
                  <c:v>619.46753066666668</c:v>
                </c:pt>
                <c:pt idx="133">
                  <c:v>632.47866733333331</c:v>
                </c:pt>
                <c:pt idx="134">
                  <c:v>620.31005100000004</c:v>
                </c:pt>
                <c:pt idx="135">
                  <c:v>616.94610499999999</c:v>
                </c:pt>
                <c:pt idx="136">
                  <c:v>605.71628366666675</c:v>
                </c:pt>
                <c:pt idx="137">
                  <c:v>635.87707899999998</c:v>
                </c:pt>
                <c:pt idx="138">
                  <c:v>641.7893436666667</c:v>
                </c:pt>
                <c:pt idx="139">
                  <c:v>611.53400833333342</c:v>
                </c:pt>
                <c:pt idx="140">
                  <c:v>581.6722543333334</c:v>
                </c:pt>
                <c:pt idx="141">
                  <c:v>626.31443266666668</c:v>
                </c:pt>
                <c:pt idx="142">
                  <c:v>670.14941599999986</c:v>
                </c:pt>
                <c:pt idx="143">
                  <c:v>623.11080733333336</c:v>
                </c:pt>
                <c:pt idx="144">
                  <c:v>625.30925866666666</c:v>
                </c:pt>
                <c:pt idx="145">
                  <c:v>621.73064366666665</c:v>
                </c:pt>
                <c:pt idx="146">
                  <c:v>599.63068466666664</c:v>
                </c:pt>
                <c:pt idx="147">
                  <c:v>632.27354866666667</c:v>
                </c:pt>
                <c:pt idx="148">
                  <c:v>647.89298599999995</c:v>
                </c:pt>
                <c:pt idx="149">
                  <c:v>623.89443033333339</c:v>
                </c:pt>
                <c:pt idx="150">
                  <c:v>648.90875366666671</c:v>
                </c:pt>
                <c:pt idx="151">
                  <c:v>656.38482599999998</c:v>
                </c:pt>
                <c:pt idx="152">
                  <c:v>670.27366133333328</c:v>
                </c:pt>
                <c:pt idx="153">
                  <c:v>650.50245033333329</c:v>
                </c:pt>
                <c:pt idx="154">
                  <c:v>653.51559199999997</c:v>
                </c:pt>
                <c:pt idx="155">
                  <c:v>670.33159533333321</c:v>
                </c:pt>
                <c:pt idx="156">
                  <c:v>640.36840333333328</c:v>
                </c:pt>
                <c:pt idx="157">
                  <c:v>642.95526333333328</c:v>
                </c:pt>
                <c:pt idx="158">
                  <c:v>630.1692886666666</c:v>
                </c:pt>
                <c:pt idx="159">
                  <c:v>652.3013913333333</c:v>
                </c:pt>
                <c:pt idx="160">
                  <c:v>625.11642266666661</c:v>
                </c:pt>
                <c:pt idx="161">
                  <c:v>652.59637033333331</c:v>
                </c:pt>
                <c:pt idx="162">
                  <c:v>669.11420300000009</c:v>
                </c:pt>
                <c:pt idx="163">
                  <c:v>625.48118533333331</c:v>
                </c:pt>
                <c:pt idx="164">
                  <c:v>653.09465733333343</c:v>
                </c:pt>
                <c:pt idx="165">
                  <c:v>633.31587433333334</c:v>
                </c:pt>
                <c:pt idx="166">
                  <c:v>665.87783233333323</c:v>
                </c:pt>
                <c:pt idx="167">
                  <c:v>666.85721966666677</c:v>
                </c:pt>
                <c:pt idx="168">
                  <c:v>651.2734936666667</c:v>
                </c:pt>
                <c:pt idx="169">
                  <c:v>667.67022766666662</c:v>
                </c:pt>
                <c:pt idx="170">
                  <c:v>692.62008500000002</c:v>
                </c:pt>
                <c:pt idx="171">
                  <c:v>685.29535399999997</c:v>
                </c:pt>
                <c:pt idx="172">
                  <c:v>643.18983833333334</c:v>
                </c:pt>
                <c:pt idx="173">
                  <c:v>635.86371100000008</c:v>
                </c:pt>
                <c:pt idx="174">
                  <c:v>618.16739233333328</c:v>
                </c:pt>
                <c:pt idx="175">
                  <c:v>644.76200800000004</c:v>
                </c:pt>
                <c:pt idx="176">
                  <c:v>633.05109233333326</c:v>
                </c:pt>
                <c:pt idx="177">
                  <c:v>620.31391566666662</c:v>
                </c:pt>
                <c:pt idx="178">
                  <c:v>645.8590773333334</c:v>
                </c:pt>
                <c:pt idx="179">
                  <c:v>657.65070266666669</c:v>
                </c:pt>
                <c:pt idx="180">
                  <c:v>675.3446896666668</c:v>
                </c:pt>
                <c:pt idx="181">
                  <c:v>674.03493900000001</c:v>
                </c:pt>
                <c:pt idx="182">
                  <c:v>656.40209633333336</c:v>
                </c:pt>
                <c:pt idx="183">
                  <c:v>670.69574599999999</c:v>
                </c:pt>
                <c:pt idx="184">
                  <c:v>623.34986666666668</c:v>
                </c:pt>
                <c:pt idx="185">
                  <c:v>613.38214299999993</c:v>
                </c:pt>
                <c:pt idx="186">
                  <c:v>659.93396199999995</c:v>
                </c:pt>
                <c:pt idx="187">
                  <c:v>643.2476733333333</c:v>
                </c:pt>
                <c:pt idx="188">
                  <c:v>655.23378633333334</c:v>
                </c:pt>
                <c:pt idx="189">
                  <c:v>653.74660833333337</c:v>
                </c:pt>
                <c:pt idx="190">
                  <c:v>651.00395966666667</c:v>
                </c:pt>
                <c:pt idx="191">
                  <c:v>655.43209366666667</c:v>
                </c:pt>
                <c:pt idx="192">
                  <c:v>632.60442699999987</c:v>
                </c:pt>
                <c:pt idx="193">
                  <c:v>603.87910099999999</c:v>
                </c:pt>
                <c:pt idx="194">
                  <c:v>595.53896299999997</c:v>
                </c:pt>
                <c:pt idx="195">
                  <c:v>617.66661133333344</c:v>
                </c:pt>
                <c:pt idx="196">
                  <c:v>626.23413033333338</c:v>
                </c:pt>
                <c:pt idx="197">
                  <c:v>623.96013833333336</c:v>
                </c:pt>
                <c:pt idx="198">
                  <c:v>631.86405366666668</c:v>
                </c:pt>
                <c:pt idx="199">
                  <c:v>620.49589666666668</c:v>
                </c:pt>
                <c:pt idx="200">
                  <c:v>580.7351983333333</c:v>
                </c:pt>
                <c:pt idx="201">
                  <c:v>591.81882100000007</c:v>
                </c:pt>
                <c:pt idx="202">
                  <c:v>580.75423666666666</c:v>
                </c:pt>
                <c:pt idx="203">
                  <c:v>629.03455666666662</c:v>
                </c:pt>
                <c:pt idx="204">
                  <c:v>618.13103799999999</c:v>
                </c:pt>
                <c:pt idx="205">
                  <c:v>622.04512333333332</c:v>
                </c:pt>
                <c:pt idx="206">
                  <c:v>638.70908433333341</c:v>
                </c:pt>
                <c:pt idx="207">
                  <c:v>600.43773966666663</c:v>
                </c:pt>
                <c:pt idx="208">
                  <c:v>585.03247266666665</c:v>
                </c:pt>
                <c:pt idx="209">
                  <c:v>611.54862233333336</c:v>
                </c:pt>
                <c:pt idx="210">
                  <c:v>635.13192266666658</c:v>
                </c:pt>
                <c:pt idx="211">
                  <c:v>609.77647300000001</c:v>
                </c:pt>
                <c:pt idx="212">
                  <c:v>576.10968533333335</c:v>
                </c:pt>
                <c:pt idx="213">
                  <c:v>566.38941566666665</c:v>
                </c:pt>
                <c:pt idx="214">
                  <c:v>602.12327400000004</c:v>
                </c:pt>
                <c:pt idx="215">
                  <c:v>582.13883299999998</c:v>
                </c:pt>
                <c:pt idx="216">
                  <c:v>609.28160000000003</c:v>
                </c:pt>
                <c:pt idx="217">
                  <c:v>596.54065133333336</c:v>
                </c:pt>
                <c:pt idx="218">
                  <c:v>617.05168833333335</c:v>
                </c:pt>
                <c:pt idx="219">
                  <c:v>643.20095099999992</c:v>
                </c:pt>
                <c:pt idx="220">
                  <c:v>638.30216466666673</c:v>
                </c:pt>
                <c:pt idx="221">
                  <c:v>636.27976066666668</c:v>
                </c:pt>
                <c:pt idx="222">
                  <c:v>628.61418366666669</c:v>
                </c:pt>
                <c:pt idx="223">
                  <c:v>643.61950999999999</c:v>
                </c:pt>
                <c:pt idx="224">
                  <c:v>655.44895833333328</c:v>
                </c:pt>
                <c:pt idx="225">
                  <c:v>641.02166966666664</c:v>
                </c:pt>
                <c:pt idx="226">
                  <c:v>626.00276933333328</c:v>
                </c:pt>
                <c:pt idx="227">
                  <c:v>644.7672706666666</c:v>
                </c:pt>
                <c:pt idx="228">
                  <c:v>659.65474600000005</c:v>
                </c:pt>
                <c:pt idx="229">
                  <c:v>626.32478766666657</c:v>
                </c:pt>
                <c:pt idx="230">
                  <c:v>642.17497900000001</c:v>
                </c:pt>
                <c:pt idx="231">
                  <c:v>664.92864733333329</c:v>
                </c:pt>
                <c:pt idx="232">
                  <c:v>660.24976033333326</c:v>
                </c:pt>
                <c:pt idx="233">
                  <c:v>625.11752100000001</c:v>
                </c:pt>
                <c:pt idx="234">
                  <c:v>637.59576933333335</c:v>
                </c:pt>
                <c:pt idx="235">
                  <c:v>618.49326500000006</c:v>
                </c:pt>
                <c:pt idx="236">
                  <c:v>614.72707133333336</c:v>
                </c:pt>
                <c:pt idx="237">
                  <c:v>593.79638599999998</c:v>
                </c:pt>
                <c:pt idx="238">
                  <c:v>643.48850666666669</c:v>
                </c:pt>
                <c:pt idx="239">
                  <c:v>670.14754266666671</c:v>
                </c:pt>
                <c:pt idx="240">
                  <c:v>663.96417833333339</c:v>
                </c:pt>
                <c:pt idx="241">
                  <c:v>671.39546000000007</c:v>
                </c:pt>
                <c:pt idx="242">
                  <c:v>644.76792799999987</c:v>
                </c:pt>
                <c:pt idx="243">
                  <c:v>683.68290933333321</c:v>
                </c:pt>
                <c:pt idx="244">
                  <c:v>658.54912933333333</c:v>
                </c:pt>
                <c:pt idx="245">
                  <c:v>675.96819933333325</c:v>
                </c:pt>
                <c:pt idx="246">
                  <c:v>633.71315400000003</c:v>
                </c:pt>
                <c:pt idx="247">
                  <c:v>622.59269233333328</c:v>
                </c:pt>
                <c:pt idx="248">
                  <c:v>613.91079999999999</c:v>
                </c:pt>
                <c:pt idx="249">
                  <c:v>629.75168399999995</c:v>
                </c:pt>
                <c:pt idx="250">
                  <c:v>616.60556366666663</c:v>
                </c:pt>
                <c:pt idx="251">
                  <c:v>657.63858400000004</c:v>
                </c:pt>
                <c:pt idx="252">
                  <c:v>661.478388</c:v>
                </c:pt>
                <c:pt idx="253">
                  <c:v>674.8903826666666</c:v>
                </c:pt>
                <c:pt idx="254">
                  <c:v>640.53468100000009</c:v>
                </c:pt>
                <c:pt idx="255">
                  <c:v>656.00702200000012</c:v>
                </c:pt>
                <c:pt idx="256">
                  <c:v>659.90485866666666</c:v>
                </c:pt>
                <c:pt idx="257">
                  <c:v>654.27522599999998</c:v>
                </c:pt>
                <c:pt idx="258">
                  <c:v>665.62294466666674</c:v>
                </c:pt>
                <c:pt idx="259">
                  <c:v>644.69363199999998</c:v>
                </c:pt>
                <c:pt idx="260">
                  <c:v>620.46179133333328</c:v>
                </c:pt>
                <c:pt idx="261">
                  <c:v>587.15032066666663</c:v>
                </c:pt>
                <c:pt idx="262">
                  <c:v>627.45046600000012</c:v>
                </c:pt>
                <c:pt idx="263">
                  <c:v>641.845598</c:v>
                </c:pt>
                <c:pt idx="264">
                  <c:v>669.49288666666678</c:v>
                </c:pt>
                <c:pt idx="265">
                  <c:v>648.48012333333338</c:v>
                </c:pt>
                <c:pt idx="266">
                  <c:v>691.33538066666677</c:v>
                </c:pt>
                <c:pt idx="267">
                  <c:v>708.21937133333324</c:v>
                </c:pt>
                <c:pt idx="268">
                  <c:v>689.65434333333349</c:v>
                </c:pt>
                <c:pt idx="269">
                  <c:v>685.88459300000011</c:v>
                </c:pt>
                <c:pt idx="270">
                  <c:v>695.645578</c:v>
                </c:pt>
                <c:pt idx="271">
                  <c:v>673.6711293333334</c:v>
                </c:pt>
                <c:pt idx="272">
                  <c:v>630.82891266666672</c:v>
                </c:pt>
                <c:pt idx="273">
                  <c:v>627.79481299999998</c:v>
                </c:pt>
                <c:pt idx="274">
                  <c:v>652.76334566666674</c:v>
                </c:pt>
                <c:pt idx="275">
                  <c:v>663.04564966666669</c:v>
                </c:pt>
                <c:pt idx="276">
                  <c:v>692.16273566666666</c:v>
                </c:pt>
                <c:pt idx="277">
                  <c:v>658.84933666666677</c:v>
                </c:pt>
                <c:pt idx="278">
                  <c:v>662.85958666666659</c:v>
                </c:pt>
                <c:pt idx="279">
                  <c:v>678.92088533333333</c:v>
                </c:pt>
                <c:pt idx="280">
                  <c:v>726.90434033333338</c:v>
                </c:pt>
                <c:pt idx="281">
                  <c:v>689.77725099999998</c:v>
                </c:pt>
                <c:pt idx="282">
                  <c:v>694.99682933333327</c:v>
                </c:pt>
                <c:pt idx="283">
                  <c:v>665.22139900000002</c:v>
                </c:pt>
                <c:pt idx="284">
                  <c:v>681.09077500000001</c:v>
                </c:pt>
                <c:pt idx="285">
                  <c:v>730.13092166666672</c:v>
                </c:pt>
                <c:pt idx="286">
                  <c:v>695.15052233333336</c:v>
                </c:pt>
                <c:pt idx="287">
                  <c:v>698.26336733333335</c:v>
                </c:pt>
                <c:pt idx="288">
                  <c:v>705.7694713333334</c:v>
                </c:pt>
                <c:pt idx="289">
                  <c:v>691.78461500000003</c:v>
                </c:pt>
                <c:pt idx="290">
                  <c:v>661.02688466666666</c:v>
                </c:pt>
                <c:pt idx="291">
                  <c:v>688.88712266666664</c:v>
                </c:pt>
                <c:pt idx="292">
                  <c:v>688.06400466666673</c:v>
                </c:pt>
                <c:pt idx="293">
                  <c:v>664.66072499999996</c:v>
                </c:pt>
                <c:pt idx="294">
                  <c:v>687.61655100000007</c:v>
                </c:pt>
                <c:pt idx="295">
                  <c:v>692.61983566666675</c:v>
                </c:pt>
                <c:pt idx="296">
                  <c:v>684.5930656666668</c:v>
                </c:pt>
                <c:pt idx="297">
                  <c:v>668.20965666666677</c:v>
                </c:pt>
                <c:pt idx="298">
                  <c:v>661.1824866666667</c:v>
                </c:pt>
                <c:pt idx="299">
                  <c:v>672.37160933333337</c:v>
                </c:pt>
                <c:pt idx="300">
                  <c:v>672.45933699999989</c:v>
                </c:pt>
                <c:pt idx="301">
                  <c:v>664.07753466666668</c:v>
                </c:pt>
                <c:pt idx="302">
                  <c:v>661.39960433333329</c:v>
                </c:pt>
                <c:pt idx="303">
                  <c:v>686.06572499999993</c:v>
                </c:pt>
                <c:pt idx="304">
                  <c:v>670.83167066666658</c:v>
                </c:pt>
                <c:pt idx="305">
                  <c:v>655.55767433333324</c:v>
                </c:pt>
                <c:pt idx="306">
                  <c:v>670.56551833333344</c:v>
                </c:pt>
                <c:pt idx="307">
                  <c:v>671.8539649999999</c:v>
                </c:pt>
                <c:pt idx="308">
                  <c:v>630.9443573333333</c:v>
                </c:pt>
                <c:pt idx="309">
                  <c:v>577.42752566666661</c:v>
                </c:pt>
                <c:pt idx="310">
                  <c:v>568.50772133333339</c:v>
                </c:pt>
                <c:pt idx="311">
                  <c:v>604.50553233333324</c:v>
                </c:pt>
                <c:pt idx="312">
                  <c:v>585.33861433333334</c:v>
                </c:pt>
                <c:pt idx="313">
                  <c:v>561.04167899999993</c:v>
                </c:pt>
                <c:pt idx="314">
                  <c:v>570.94573100000002</c:v>
                </c:pt>
                <c:pt idx="315">
                  <c:v>578.99640499999998</c:v>
                </c:pt>
                <c:pt idx="316">
                  <c:v>577.73771433333332</c:v>
                </c:pt>
                <c:pt idx="317">
                  <c:v>564.43722166666669</c:v>
                </c:pt>
                <c:pt idx="318">
                  <c:v>589.37322466666672</c:v>
                </c:pt>
                <c:pt idx="319">
                  <c:v>608.53090266666663</c:v>
                </c:pt>
                <c:pt idx="320">
                  <c:v>580.27303366666672</c:v>
                </c:pt>
                <c:pt idx="321">
                  <c:v>610.35774133333337</c:v>
                </c:pt>
                <c:pt idx="322">
                  <c:v>606.7707723333333</c:v>
                </c:pt>
                <c:pt idx="323">
                  <c:v>641.85125499999992</c:v>
                </c:pt>
                <c:pt idx="324">
                  <c:v>616.35398466666663</c:v>
                </c:pt>
                <c:pt idx="325">
                  <c:v>612.20269933333338</c:v>
                </c:pt>
                <c:pt idx="326">
                  <c:v>595.01254733333337</c:v>
                </c:pt>
                <c:pt idx="327">
                  <c:v>604.14685800000007</c:v>
                </c:pt>
                <c:pt idx="328">
                  <c:v>638.49562800000001</c:v>
                </c:pt>
                <c:pt idx="329">
                  <c:v>663.719065</c:v>
                </c:pt>
                <c:pt idx="330">
                  <c:v>619.51738366666666</c:v>
                </c:pt>
                <c:pt idx="331">
                  <c:v>666.786925</c:v>
                </c:pt>
                <c:pt idx="332">
                  <c:v>614.77326200000005</c:v>
                </c:pt>
                <c:pt idx="333">
                  <c:v>627.12893833333328</c:v>
                </c:pt>
                <c:pt idx="334">
                  <c:v>624.78688233333332</c:v>
                </c:pt>
                <c:pt idx="335">
                  <c:v>640.22303633333331</c:v>
                </c:pt>
                <c:pt idx="336">
                  <c:v>630.4044336666667</c:v>
                </c:pt>
                <c:pt idx="337">
                  <c:v>659.623738</c:v>
                </c:pt>
                <c:pt idx="338">
                  <c:v>629.45480733333329</c:v>
                </c:pt>
                <c:pt idx="339">
                  <c:v>645.92563400000006</c:v>
                </c:pt>
                <c:pt idx="340">
                  <c:v>629.35847733333333</c:v>
                </c:pt>
                <c:pt idx="341">
                  <c:v>663.92548633333342</c:v>
                </c:pt>
                <c:pt idx="342">
                  <c:v>658.99486266666656</c:v>
                </c:pt>
                <c:pt idx="343">
                  <c:v>632.11747000000003</c:v>
                </c:pt>
                <c:pt idx="344">
                  <c:v>597.71935566666662</c:v>
                </c:pt>
                <c:pt idx="345">
                  <c:v>620.74283100000002</c:v>
                </c:pt>
                <c:pt idx="346">
                  <c:v>668.67258533333336</c:v>
                </c:pt>
                <c:pt idx="347">
                  <c:v>597.22064933333343</c:v>
                </c:pt>
                <c:pt idx="348">
                  <c:v>648.04194533333339</c:v>
                </c:pt>
                <c:pt idx="349">
                  <c:v>602.3976296666666</c:v>
                </c:pt>
                <c:pt idx="350">
                  <c:v>593.65682333333336</c:v>
                </c:pt>
                <c:pt idx="351">
                  <c:v>613.98060666666663</c:v>
                </c:pt>
                <c:pt idx="352">
                  <c:v>592.25763499999994</c:v>
                </c:pt>
                <c:pt idx="353">
                  <c:v>617.78963599999997</c:v>
                </c:pt>
                <c:pt idx="354">
                  <c:v>597.24201033333338</c:v>
                </c:pt>
                <c:pt idx="355">
                  <c:v>601.1568503333333</c:v>
                </c:pt>
                <c:pt idx="356">
                  <c:v>573.14639266666666</c:v>
                </c:pt>
                <c:pt idx="357">
                  <c:v>590.29362000000003</c:v>
                </c:pt>
                <c:pt idx="358">
                  <c:v>602.13159966666672</c:v>
                </c:pt>
                <c:pt idx="359">
                  <c:v>601.07219066666676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B66A-439D-9328-D431810C9ABE}"/>
            </c:ext>
          </c:extLst>
        </c:ser>
        <c:ser>
          <c:idx val="9"/>
          <c:order val="8"/>
          <c:tx>
            <c:strRef>
              <c:f>'C:\Users\fiserova\Documents\Zkoušky\FASÁDY\[TC_CZB_2022_PAVUS.xlsx]RISE1-Sloupec PRŮMĚR'!$L$4</c:f>
              <c:strCache>
                <c:ptCount val="1"/>
                <c:pt idx="0">
                  <c:v>PRŮMĚR TC 4000</c:v>
                </c:pt>
              </c:strCache>
            </c:strRef>
          </c:tx>
          <c:spPr>
            <a:ln w="12700" cap="rnd" cmpd="sng" algn="ctr">
              <a:solidFill>
                <a:schemeClr val="accent2">
                  <a:lumMod val="8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'[3]RISE1-Sloupec PRŮMĚR'!$B$6:$B$516</c:f>
              <c:numCache>
                <c:formatCode>General</c:formatCode>
                <c:ptCount val="511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'[3]RISE1-Sloupec PRŮMĚR'!$L$6:$L$516</c:f>
              <c:numCache>
                <c:formatCode>General</c:formatCode>
                <c:ptCount val="511"/>
                <c:pt idx="0">
                  <c:v>20.958016000000001</c:v>
                </c:pt>
                <c:pt idx="1">
                  <c:v>21.040583999999999</c:v>
                </c:pt>
                <c:pt idx="2">
                  <c:v>21.389988666666667</c:v>
                </c:pt>
                <c:pt idx="3">
                  <c:v>21.720742333333334</c:v>
                </c:pt>
                <c:pt idx="4">
                  <c:v>23.510645</c:v>
                </c:pt>
                <c:pt idx="5">
                  <c:v>27.546572666666666</c:v>
                </c:pt>
                <c:pt idx="6">
                  <c:v>30.583112666666668</c:v>
                </c:pt>
                <c:pt idx="7">
                  <c:v>31.518426666666667</c:v>
                </c:pt>
                <c:pt idx="8">
                  <c:v>32.578627666666669</c:v>
                </c:pt>
                <c:pt idx="9">
                  <c:v>34.917240333333332</c:v>
                </c:pt>
                <c:pt idx="10">
                  <c:v>34.303020000000004</c:v>
                </c:pt>
                <c:pt idx="11">
                  <c:v>35.850366333333334</c:v>
                </c:pt>
                <c:pt idx="12">
                  <c:v>35.075530000000001</c:v>
                </c:pt>
                <c:pt idx="13">
                  <c:v>33.305977666666671</c:v>
                </c:pt>
                <c:pt idx="14">
                  <c:v>61.826144333333332</c:v>
                </c:pt>
                <c:pt idx="15">
                  <c:v>62.095322999999986</c:v>
                </c:pt>
                <c:pt idx="16">
                  <c:v>55.626407999999998</c:v>
                </c:pt>
                <c:pt idx="17">
                  <c:v>61.511808333333335</c:v>
                </c:pt>
                <c:pt idx="18">
                  <c:v>72.902267666666674</c:v>
                </c:pt>
                <c:pt idx="19">
                  <c:v>98.725138000000001</c:v>
                </c:pt>
                <c:pt idx="20">
                  <c:v>130.10836800000001</c:v>
                </c:pt>
                <c:pt idx="21">
                  <c:v>160.70626999999999</c:v>
                </c:pt>
                <c:pt idx="22">
                  <c:v>227.9012826666667</c:v>
                </c:pt>
                <c:pt idx="23">
                  <c:v>260.99093966666669</c:v>
                </c:pt>
                <c:pt idx="24">
                  <c:v>290.63726633333334</c:v>
                </c:pt>
                <c:pt idx="25">
                  <c:v>354.30203399999999</c:v>
                </c:pt>
                <c:pt idx="26">
                  <c:v>387.64183200000002</c:v>
                </c:pt>
                <c:pt idx="27">
                  <c:v>449.03175766666664</c:v>
                </c:pt>
                <c:pt idx="28">
                  <c:v>471.24461066666669</c:v>
                </c:pt>
                <c:pt idx="29">
                  <c:v>476.01340633333331</c:v>
                </c:pt>
                <c:pt idx="30">
                  <c:v>495.81554166666666</c:v>
                </c:pt>
                <c:pt idx="31">
                  <c:v>484.69021599999996</c:v>
                </c:pt>
                <c:pt idx="32">
                  <c:v>528.29988000000003</c:v>
                </c:pt>
                <c:pt idx="33">
                  <c:v>575.63093833333335</c:v>
                </c:pt>
                <c:pt idx="34">
                  <c:v>602.91103466666664</c:v>
                </c:pt>
                <c:pt idx="35">
                  <c:v>566.79308233333325</c:v>
                </c:pt>
                <c:pt idx="36">
                  <c:v>582.06827266666676</c:v>
                </c:pt>
                <c:pt idx="37">
                  <c:v>586.78438033333339</c:v>
                </c:pt>
                <c:pt idx="38">
                  <c:v>592.83682566666664</c:v>
                </c:pt>
                <c:pt idx="39">
                  <c:v>591.88966199999993</c:v>
                </c:pt>
                <c:pt idx="40">
                  <c:v>617.54884766666657</c:v>
                </c:pt>
                <c:pt idx="41">
                  <c:v>628.35224699999992</c:v>
                </c:pt>
                <c:pt idx="42">
                  <c:v>619.24194866666664</c:v>
                </c:pt>
                <c:pt idx="43">
                  <c:v>623.87387866666666</c:v>
                </c:pt>
                <c:pt idx="44">
                  <c:v>613.13101333333327</c:v>
                </c:pt>
                <c:pt idx="45">
                  <c:v>608.37634533333323</c:v>
                </c:pt>
                <c:pt idx="46">
                  <c:v>613.03851900000006</c:v>
                </c:pt>
                <c:pt idx="47">
                  <c:v>597.60829966666665</c:v>
                </c:pt>
                <c:pt idx="48">
                  <c:v>637.14008733333333</c:v>
                </c:pt>
                <c:pt idx="49">
                  <c:v>650.06282133333332</c:v>
                </c:pt>
                <c:pt idx="50">
                  <c:v>653.46308533333331</c:v>
                </c:pt>
                <c:pt idx="51">
                  <c:v>641.92665066666666</c:v>
                </c:pt>
                <c:pt idx="52">
                  <c:v>669.93108100000006</c:v>
                </c:pt>
                <c:pt idx="53">
                  <c:v>663.77510233333339</c:v>
                </c:pt>
                <c:pt idx="54">
                  <c:v>653.38339166666674</c:v>
                </c:pt>
                <c:pt idx="55">
                  <c:v>666.29934800000001</c:v>
                </c:pt>
                <c:pt idx="56">
                  <c:v>633.78778799999998</c:v>
                </c:pt>
                <c:pt idx="57">
                  <c:v>622.47646033333331</c:v>
                </c:pt>
                <c:pt idx="58">
                  <c:v>650.48246900000004</c:v>
                </c:pt>
                <c:pt idx="59">
                  <c:v>685.27692100000002</c:v>
                </c:pt>
                <c:pt idx="60">
                  <c:v>659.68300566666676</c:v>
                </c:pt>
                <c:pt idx="61">
                  <c:v>710.8863623333333</c:v>
                </c:pt>
                <c:pt idx="62">
                  <c:v>678.63672600000007</c:v>
                </c:pt>
                <c:pt idx="63">
                  <c:v>649.44451733333335</c:v>
                </c:pt>
                <c:pt idx="64">
                  <c:v>649.62030233333337</c:v>
                </c:pt>
                <c:pt idx="65">
                  <c:v>658.74374533333332</c:v>
                </c:pt>
                <c:pt idx="66">
                  <c:v>626.63242300000002</c:v>
                </c:pt>
                <c:pt idx="67">
                  <c:v>622.25241700000004</c:v>
                </c:pt>
                <c:pt idx="68">
                  <c:v>631.11806300000001</c:v>
                </c:pt>
                <c:pt idx="69">
                  <c:v>643.91656366666666</c:v>
                </c:pt>
                <c:pt idx="70">
                  <c:v>682.44451033333337</c:v>
                </c:pt>
                <c:pt idx="71">
                  <c:v>613.61936833333334</c:v>
                </c:pt>
                <c:pt idx="72">
                  <c:v>634.27406966666661</c:v>
                </c:pt>
                <c:pt idx="73">
                  <c:v>593.44369233333339</c:v>
                </c:pt>
                <c:pt idx="74">
                  <c:v>537.01569333333339</c:v>
                </c:pt>
                <c:pt idx="75">
                  <c:v>595.59745299999997</c:v>
                </c:pt>
                <c:pt idx="76">
                  <c:v>609.50473799999997</c:v>
                </c:pt>
                <c:pt idx="77">
                  <c:v>592.95493699999997</c:v>
                </c:pt>
                <c:pt idx="78">
                  <c:v>615.44847333333325</c:v>
                </c:pt>
                <c:pt idx="79">
                  <c:v>592.93722666666667</c:v>
                </c:pt>
                <c:pt idx="80">
                  <c:v>575.04700500000001</c:v>
                </c:pt>
                <c:pt idx="81">
                  <c:v>594.58280000000002</c:v>
                </c:pt>
                <c:pt idx="82">
                  <c:v>575.12336100000005</c:v>
                </c:pt>
                <c:pt idx="83">
                  <c:v>563.3323386666666</c:v>
                </c:pt>
                <c:pt idx="84">
                  <c:v>596.21167200000002</c:v>
                </c:pt>
                <c:pt idx="85">
                  <c:v>551.68960400000003</c:v>
                </c:pt>
                <c:pt idx="86">
                  <c:v>588.19086666666669</c:v>
                </c:pt>
                <c:pt idx="87">
                  <c:v>564.43881233333332</c:v>
                </c:pt>
                <c:pt idx="88">
                  <c:v>565.36734899999999</c:v>
                </c:pt>
                <c:pt idx="89">
                  <c:v>571.7965353333334</c:v>
                </c:pt>
                <c:pt idx="90">
                  <c:v>568.37301433333334</c:v>
                </c:pt>
                <c:pt idx="91">
                  <c:v>603.11331099999995</c:v>
                </c:pt>
                <c:pt idx="92">
                  <c:v>593.02221366666663</c:v>
                </c:pt>
                <c:pt idx="93">
                  <c:v>578.67504999999994</c:v>
                </c:pt>
                <c:pt idx="94">
                  <c:v>592.12681966666662</c:v>
                </c:pt>
                <c:pt idx="95">
                  <c:v>601.58607866666671</c:v>
                </c:pt>
                <c:pt idx="96">
                  <c:v>582.71395533333327</c:v>
                </c:pt>
                <c:pt idx="97">
                  <c:v>554.29906700000004</c:v>
                </c:pt>
                <c:pt idx="98">
                  <c:v>524.22873633333336</c:v>
                </c:pt>
                <c:pt idx="99">
                  <c:v>550.68094766666661</c:v>
                </c:pt>
                <c:pt idx="100">
                  <c:v>578.06629533333341</c:v>
                </c:pt>
                <c:pt idx="101">
                  <c:v>575.21090300000003</c:v>
                </c:pt>
                <c:pt idx="102">
                  <c:v>580.94472166666662</c:v>
                </c:pt>
                <c:pt idx="103">
                  <c:v>585.02938333333339</c:v>
                </c:pt>
                <c:pt idx="104">
                  <c:v>554.05685400000004</c:v>
                </c:pt>
                <c:pt idx="105">
                  <c:v>545.38852466666674</c:v>
                </c:pt>
                <c:pt idx="106">
                  <c:v>527.71887800000002</c:v>
                </c:pt>
                <c:pt idx="107">
                  <c:v>498.17015666666663</c:v>
                </c:pt>
                <c:pt idx="108">
                  <c:v>517.92219666666665</c:v>
                </c:pt>
                <c:pt idx="109">
                  <c:v>519.41443066666659</c:v>
                </c:pt>
                <c:pt idx="110">
                  <c:v>522.8728206666666</c:v>
                </c:pt>
                <c:pt idx="111">
                  <c:v>529.36000333333334</c:v>
                </c:pt>
                <c:pt idx="112">
                  <c:v>508.1617383333334</c:v>
                </c:pt>
                <c:pt idx="113">
                  <c:v>530.01378533333343</c:v>
                </c:pt>
                <c:pt idx="114">
                  <c:v>524.50864866666655</c:v>
                </c:pt>
                <c:pt idx="115">
                  <c:v>529.22749933333341</c:v>
                </c:pt>
                <c:pt idx="116">
                  <c:v>520.80902133333336</c:v>
                </c:pt>
                <c:pt idx="117">
                  <c:v>545.8585253333332</c:v>
                </c:pt>
                <c:pt idx="118">
                  <c:v>548.93438500000002</c:v>
                </c:pt>
                <c:pt idx="119">
                  <c:v>556.49403500000005</c:v>
                </c:pt>
                <c:pt idx="120">
                  <c:v>550.91637333333335</c:v>
                </c:pt>
                <c:pt idx="121">
                  <c:v>543.27619199999992</c:v>
                </c:pt>
                <c:pt idx="122">
                  <c:v>538.37199566666675</c:v>
                </c:pt>
                <c:pt idx="123">
                  <c:v>577.37877166666669</c:v>
                </c:pt>
                <c:pt idx="124">
                  <c:v>564.76945599999999</c:v>
                </c:pt>
                <c:pt idx="125">
                  <c:v>568.2074726666666</c:v>
                </c:pt>
                <c:pt idx="126">
                  <c:v>510.52394966666662</c:v>
                </c:pt>
                <c:pt idx="127">
                  <c:v>520.61537999999996</c:v>
                </c:pt>
                <c:pt idx="128">
                  <c:v>534.1088933333333</c:v>
                </c:pt>
                <c:pt idx="129">
                  <c:v>552.95656333333329</c:v>
                </c:pt>
                <c:pt idx="130">
                  <c:v>517.35061233333329</c:v>
                </c:pt>
                <c:pt idx="131">
                  <c:v>505.74559233333338</c:v>
                </c:pt>
                <c:pt idx="132">
                  <c:v>541.484962</c:v>
                </c:pt>
                <c:pt idx="133">
                  <c:v>544.08998299999996</c:v>
                </c:pt>
                <c:pt idx="134">
                  <c:v>537.87339833333328</c:v>
                </c:pt>
                <c:pt idx="135">
                  <c:v>531.36277933333338</c:v>
                </c:pt>
                <c:pt idx="136">
                  <c:v>526.4741653333333</c:v>
                </c:pt>
                <c:pt idx="137">
                  <c:v>568.59783133333337</c:v>
                </c:pt>
                <c:pt idx="138">
                  <c:v>560.97436133333338</c:v>
                </c:pt>
                <c:pt idx="139">
                  <c:v>533.52679466666666</c:v>
                </c:pt>
                <c:pt idx="140">
                  <c:v>499.90401633333335</c:v>
                </c:pt>
                <c:pt idx="141">
                  <c:v>528.67236466666657</c:v>
                </c:pt>
                <c:pt idx="142">
                  <c:v>575.37191133333329</c:v>
                </c:pt>
                <c:pt idx="143">
                  <c:v>554.59856766666667</c:v>
                </c:pt>
                <c:pt idx="144">
                  <c:v>551.18290833333333</c:v>
                </c:pt>
                <c:pt idx="145">
                  <c:v>540.37919866666664</c:v>
                </c:pt>
                <c:pt idx="146">
                  <c:v>521.50013333333334</c:v>
                </c:pt>
                <c:pt idx="147">
                  <c:v>551.04628100000002</c:v>
                </c:pt>
                <c:pt idx="148">
                  <c:v>574.18894733333343</c:v>
                </c:pt>
                <c:pt idx="149">
                  <c:v>545.72929366666665</c:v>
                </c:pt>
                <c:pt idx="150">
                  <c:v>567.86075433333338</c:v>
                </c:pt>
                <c:pt idx="151">
                  <c:v>582.88293533333331</c:v>
                </c:pt>
                <c:pt idx="152">
                  <c:v>592.02701133333335</c:v>
                </c:pt>
                <c:pt idx="153">
                  <c:v>572.31062966666661</c:v>
                </c:pt>
                <c:pt idx="154">
                  <c:v>580.92261899999994</c:v>
                </c:pt>
                <c:pt idx="155">
                  <c:v>603.51833599999998</c:v>
                </c:pt>
                <c:pt idx="156">
                  <c:v>556.94993133333332</c:v>
                </c:pt>
                <c:pt idx="157">
                  <c:v>558.5102966666667</c:v>
                </c:pt>
                <c:pt idx="158">
                  <c:v>542.21121200000005</c:v>
                </c:pt>
                <c:pt idx="159">
                  <c:v>579.41277400000001</c:v>
                </c:pt>
                <c:pt idx="160">
                  <c:v>535.0130896666667</c:v>
                </c:pt>
                <c:pt idx="161">
                  <c:v>567.31118299999991</c:v>
                </c:pt>
                <c:pt idx="162">
                  <c:v>579.18695133333324</c:v>
                </c:pt>
                <c:pt idx="163">
                  <c:v>552.19535600000006</c:v>
                </c:pt>
                <c:pt idx="164">
                  <c:v>577.7483093333334</c:v>
                </c:pt>
                <c:pt idx="165">
                  <c:v>555.46435166666663</c:v>
                </c:pt>
                <c:pt idx="166">
                  <c:v>590.221316</c:v>
                </c:pt>
                <c:pt idx="167">
                  <c:v>594.53135033333331</c:v>
                </c:pt>
                <c:pt idx="168">
                  <c:v>582.28205566666668</c:v>
                </c:pt>
                <c:pt idx="169">
                  <c:v>575.4268013333334</c:v>
                </c:pt>
                <c:pt idx="170">
                  <c:v>608.15479433333337</c:v>
                </c:pt>
                <c:pt idx="171">
                  <c:v>612.04673166666669</c:v>
                </c:pt>
                <c:pt idx="172">
                  <c:v>570.34932100000003</c:v>
                </c:pt>
                <c:pt idx="173">
                  <c:v>556.69078999999999</c:v>
                </c:pt>
                <c:pt idx="174">
                  <c:v>537.02907000000005</c:v>
                </c:pt>
                <c:pt idx="175">
                  <c:v>557.62256433333334</c:v>
                </c:pt>
                <c:pt idx="176">
                  <c:v>541.621622</c:v>
                </c:pt>
                <c:pt idx="177">
                  <c:v>539.84938366666665</c:v>
                </c:pt>
                <c:pt idx="178">
                  <c:v>568.37275799999998</c:v>
                </c:pt>
                <c:pt idx="179">
                  <c:v>578.30585800000006</c:v>
                </c:pt>
                <c:pt idx="180">
                  <c:v>588.24514166666665</c:v>
                </c:pt>
                <c:pt idx="181">
                  <c:v>598.99740366666674</c:v>
                </c:pt>
                <c:pt idx="182">
                  <c:v>580.90786466666668</c:v>
                </c:pt>
                <c:pt idx="183">
                  <c:v>590.30987833333336</c:v>
                </c:pt>
                <c:pt idx="184">
                  <c:v>544.58906166666657</c:v>
                </c:pt>
                <c:pt idx="185">
                  <c:v>533.19433033333337</c:v>
                </c:pt>
                <c:pt idx="186">
                  <c:v>568.05136000000005</c:v>
                </c:pt>
                <c:pt idx="187">
                  <c:v>551.01540033333333</c:v>
                </c:pt>
                <c:pt idx="188">
                  <c:v>569.46158166666669</c:v>
                </c:pt>
                <c:pt idx="189">
                  <c:v>570.45931166666662</c:v>
                </c:pt>
                <c:pt idx="190">
                  <c:v>563.77959833333341</c:v>
                </c:pt>
                <c:pt idx="191">
                  <c:v>573.61880233333329</c:v>
                </c:pt>
                <c:pt idx="192">
                  <c:v>539.67339133333326</c:v>
                </c:pt>
                <c:pt idx="193">
                  <c:v>527.91122666666672</c:v>
                </c:pt>
                <c:pt idx="194">
                  <c:v>525.54331000000002</c:v>
                </c:pt>
                <c:pt idx="195">
                  <c:v>539.63279199999999</c:v>
                </c:pt>
                <c:pt idx="196">
                  <c:v>537.89842299999998</c:v>
                </c:pt>
                <c:pt idx="197">
                  <c:v>537.95029966666664</c:v>
                </c:pt>
                <c:pt idx="198">
                  <c:v>550.23011400000007</c:v>
                </c:pt>
                <c:pt idx="199">
                  <c:v>538.18599833333337</c:v>
                </c:pt>
                <c:pt idx="200">
                  <c:v>501.04347766666666</c:v>
                </c:pt>
                <c:pt idx="201">
                  <c:v>500.9045886666666</c:v>
                </c:pt>
                <c:pt idx="202">
                  <c:v>487.74097333333339</c:v>
                </c:pt>
                <c:pt idx="203">
                  <c:v>531.01757099999998</c:v>
                </c:pt>
                <c:pt idx="204">
                  <c:v>536.88444666666658</c:v>
                </c:pt>
                <c:pt idx="205">
                  <c:v>540.35183099999995</c:v>
                </c:pt>
                <c:pt idx="206">
                  <c:v>547.24529833333327</c:v>
                </c:pt>
                <c:pt idx="207">
                  <c:v>522.42768666666666</c:v>
                </c:pt>
                <c:pt idx="208">
                  <c:v>512.35099100000002</c:v>
                </c:pt>
                <c:pt idx="209">
                  <c:v>523.16815533333329</c:v>
                </c:pt>
                <c:pt idx="210">
                  <c:v>550.63552233333337</c:v>
                </c:pt>
                <c:pt idx="211">
                  <c:v>525.41950600000007</c:v>
                </c:pt>
                <c:pt idx="212">
                  <c:v>502.91901566666667</c:v>
                </c:pt>
                <c:pt idx="213">
                  <c:v>489.48047833333339</c:v>
                </c:pt>
                <c:pt idx="214">
                  <c:v>515.57211433333339</c:v>
                </c:pt>
                <c:pt idx="215">
                  <c:v>502.20688966666665</c:v>
                </c:pt>
                <c:pt idx="216">
                  <c:v>532.40048899999999</c:v>
                </c:pt>
                <c:pt idx="217">
                  <c:v>503.30831599999993</c:v>
                </c:pt>
                <c:pt idx="218">
                  <c:v>547.15483266666672</c:v>
                </c:pt>
                <c:pt idx="219">
                  <c:v>567.30741533333332</c:v>
                </c:pt>
                <c:pt idx="220">
                  <c:v>564.3614796666667</c:v>
                </c:pt>
                <c:pt idx="221">
                  <c:v>554.54810066666664</c:v>
                </c:pt>
                <c:pt idx="222">
                  <c:v>559.78289566666672</c:v>
                </c:pt>
                <c:pt idx="223">
                  <c:v>561.16308366666669</c:v>
                </c:pt>
                <c:pt idx="224">
                  <c:v>569.34413233333328</c:v>
                </c:pt>
                <c:pt idx="225">
                  <c:v>571.03849233333335</c:v>
                </c:pt>
                <c:pt idx="226">
                  <c:v>549.14468799999997</c:v>
                </c:pt>
                <c:pt idx="227">
                  <c:v>559.823487</c:v>
                </c:pt>
                <c:pt idx="228">
                  <c:v>578.80151466666666</c:v>
                </c:pt>
                <c:pt idx="229">
                  <c:v>542.5322226666666</c:v>
                </c:pt>
                <c:pt idx="230">
                  <c:v>546.89733233333334</c:v>
                </c:pt>
                <c:pt idx="231">
                  <c:v>572.13018433333343</c:v>
                </c:pt>
                <c:pt idx="232">
                  <c:v>573.00342733333332</c:v>
                </c:pt>
                <c:pt idx="233">
                  <c:v>543.45283966666659</c:v>
                </c:pt>
                <c:pt idx="234">
                  <c:v>545.70654466666667</c:v>
                </c:pt>
                <c:pt idx="235">
                  <c:v>547.55846666666673</c:v>
                </c:pt>
                <c:pt idx="236">
                  <c:v>533.41406199999994</c:v>
                </c:pt>
                <c:pt idx="237">
                  <c:v>521.12732833333337</c:v>
                </c:pt>
                <c:pt idx="238">
                  <c:v>551.79328433333342</c:v>
                </c:pt>
                <c:pt idx="239">
                  <c:v>579.16950033333342</c:v>
                </c:pt>
                <c:pt idx="240">
                  <c:v>579.20928466666658</c:v>
                </c:pt>
                <c:pt idx="241">
                  <c:v>590.76713866666671</c:v>
                </c:pt>
                <c:pt idx="242">
                  <c:v>565.56420000000014</c:v>
                </c:pt>
                <c:pt idx="243">
                  <c:v>589.87538466666672</c:v>
                </c:pt>
                <c:pt idx="244">
                  <c:v>572.47989199999995</c:v>
                </c:pt>
                <c:pt idx="245">
                  <c:v>593.70412533333331</c:v>
                </c:pt>
                <c:pt idx="246">
                  <c:v>549.45896433333326</c:v>
                </c:pt>
                <c:pt idx="247">
                  <c:v>550.10093233333328</c:v>
                </c:pt>
                <c:pt idx="248">
                  <c:v>527.28827966666665</c:v>
                </c:pt>
                <c:pt idx="249">
                  <c:v>548.6877966666666</c:v>
                </c:pt>
                <c:pt idx="250">
                  <c:v>541.54149799999993</c:v>
                </c:pt>
                <c:pt idx="251">
                  <c:v>576.74688633333335</c:v>
                </c:pt>
                <c:pt idx="252">
                  <c:v>575.1796313333333</c:v>
                </c:pt>
                <c:pt idx="253">
                  <c:v>593.42461199999991</c:v>
                </c:pt>
                <c:pt idx="254">
                  <c:v>563.15970633333336</c:v>
                </c:pt>
                <c:pt idx="255">
                  <c:v>584.42198666666673</c:v>
                </c:pt>
                <c:pt idx="256">
                  <c:v>583.88664699999993</c:v>
                </c:pt>
                <c:pt idx="257">
                  <c:v>565.17666533333329</c:v>
                </c:pt>
                <c:pt idx="258">
                  <c:v>588.01638766666667</c:v>
                </c:pt>
                <c:pt idx="259">
                  <c:v>578.18460166666671</c:v>
                </c:pt>
                <c:pt idx="260">
                  <c:v>541.67154133333327</c:v>
                </c:pt>
                <c:pt idx="261">
                  <c:v>512.4965400000001</c:v>
                </c:pt>
                <c:pt idx="262">
                  <c:v>542.46469233333335</c:v>
                </c:pt>
                <c:pt idx="263">
                  <c:v>554.81707033333339</c:v>
                </c:pt>
                <c:pt idx="264">
                  <c:v>587.96205833333329</c:v>
                </c:pt>
                <c:pt idx="265">
                  <c:v>574.97019266666666</c:v>
                </c:pt>
                <c:pt idx="266">
                  <c:v>604.99326266666674</c:v>
                </c:pt>
                <c:pt idx="267">
                  <c:v>620.50470666666672</c:v>
                </c:pt>
                <c:pt idx="268">
                  <c:v>600.81529999999998</c:v>
                </c:pt>
                <c:pt idx="269">
                  <c:v>594.67288866666672</c:v>
                </c:pt>
                <c:pt idx="270">
                  <c:v>623.76943333333327</c:v>
                </c:pt>
                <c:pt idx="271">
                  <c:v>592.06177766666667</c:v>
                </c:pt>
                <c:pt idx="272">
                  <c:v>541.34320933333333</c:v>
                </c:pt>
                <c:pt idx="273">
                  <c:v>541.5987623333333</c:v>
                </c:pt>
                <c:pt idx="274">
                  <c:v>561.2666036666667</c:v>
                </c:pt>
                <c:pt idx="275">
                  <c:v>575.336636</c:v>
                </c:pt>
                <c:pt idx="276">
                  <c:v>609.37162633333332</c:v>
                </c:pt>
                <c:pt idx="277">
                  <c:v>577.51827500000002</c:v>
                </c:pt>
                <c:pt idx="278">
                  <c:v>580.60705899999994</c:v>
                </c:pt>
                <c:pt idx="279">
                  <c:v>603.20234633333337</c:v>
                </c:pt>
                <c:pt idx="280">
                  <c:v>647.7608386666667</c:v>
                </c:pt>
                <c:pt idx="281">
                  <c:v>616.82436266666673</c:v>
                </c:pt>
                <c:pt idx="282">
                  <c:v>600.37650300000007</c:v>
                </c:pt>
                <c:pt idx="283">
                  <c:v>584.79243233333329</c:v>
                </c:pt>
                <c:pt idx="284">
                  <c:v>600.69142766666675</c:v>
                </c:pt>
                <c:pt idx="285">
                  <c:v>647.75108066666667</c:v>
                </c:pt>
                <c:pt idx="286">
                  <c:v>623.87200499999994</c:v>
                </c:pt>
                <c:pt idx="287">
                  <c:v>616.73904600000003</c:v>
                </c:pt>
                <c:pt idx="288">
                  <c:v>609.59024466666665</c:v>
                </c:pt>
                <c:pt idx="289">
                  <c:v>602.63268299999993</c:v>
                </c:pt>
                <c:pt idx="290">
                  <c:v>584.96681766666666</c:v>
                </c:pt>
                <c:pt idx="291">
                  <c:v>592.25808199999994</c:v>
                </c:pt>
                <c:pt idx="292">
                  <c:v>585.46616466666671</c:v>
                </c:pt>
                <c:pt idx="293">
                  <c:v>578.59419166666657</c:v>
                </c:pt>
                <c:pt idx="294">
                  <c:v>584.84113000000002</c:v>
                </c:pt>
                <c:pt idx="295">
                  <c:v>596.72824033333336</c:v>
                </c:pt>
                <c:pt idx="296">
                  <c:v>584.89294533333339</c:v>
                </c:pt>
                <c:pt idx="297">
                  <c:v>579.78134999999997</c:v>
                </c:pt>
                <c:pt idx="298">
                  <c:v>583.57031533333338</c:v>
                </c:pt>
                <c:pt idx="299">
                  <c:v>588.02572233333331</c:v>
                </c:pt>
                <c:pt idx="300">
                  <c:v>598.43333366666673</c:v>
                </c:pt>
                <c:pt idx="301">
                  <c:v>577.3187333333334</c:v>
                </c:pt>
                <c:pt idx="302">
                  <c:v>593.21045666666669</c:v>
                </c:pt>
                <c:pt idx="303">
                  <c:v>600.33483266666678</c:v>
                </c:pt>
                <c:pt idx="304">
                  <c:v>586.7822143333334</c:v>
                </c:pt>
                <c:pt idx="305">
                  <c:v>583.52094100000011</c:v>
                </c:pt>
                <c:pt idx="306">
                  <c:v>599.71055833333332</c:v>
                </c:pt>
                <c:pt idx="307">
                  <c:v>605.61478499999998</c:v>
                </c:pt>
                <c:pt idx="308">
                  <c:v>554.6215269999999</c:v>
                </c:pt>
                <c:pt idx="309">
                  <c:v>494.85777966666666</c:v>
                </c:pt>
                <c:pt idx="310">
                  <c:v>497.912936</c:v>
                </c:pt>
                <c:pt idx="311">
                  <c:v>523.53524633333336</c:v>
                </c:pt>
                <c:pt idx="312">
                  <c:v>515.84718399999997</c:v>
                </c:pt>
                <c:pt idx="313">
                  <c:v>505.55026566666669</c:v>
                </c:pt>
                <c:pt idx="314">
                  <c:v>500.22431266666672</c:v>
                </c:pt>
                <c:pt idx="315">
                  <c:v>506.89042266666667</c:v>
                </c:pt>
                <c:pt idx="316">
                  <c:v>506.91597666666667</c:v>
                </c:pt>
                <c:pt idx="317">
                  <c:v>498.62920066666675</c:v>
                </c:pt>
                <c:pt idx="318">
                  <c:v>516.01602300000002</c:v>
                </c:pt>
                <c:pt idx="319">
                  <c:v>540.16634133333332</c:v>
                </c:pt>
                <c:pt idx="320">
                  <c:v>520.28692066666667</c:v>
                </c:pt>
                <c:pt idx="321">
                  <c:v>546.51291933333334</c:v>
                </c:pt>
                <c:pt idx="322">
                  <c:v>522.10186199999998</c:v>
                </c:pt>
                <c:pt idx="323">
                  <c:v>559.94995733333326</c:v>
                </c:pt>
                <c:pt idx="324">
                  <c:v>540.91058800000008</c:v>
                </c:pt>
                <c:pt idx="325">
                  <c:v>538.19264800000008</c:v>
                </c:pt>
                <c:pt idx="326">
                  <c:v>530.56538466666666</c:v>
                </c:pt>
                <c:pt idx="327">
                  <c:v>512.952225</c:v>
                </c:pt>
                <c:pt idx="328">
                  <c:v>549.44241166666677</c:v>
                </c:pt>
                <c:pt idx="329">
                  <c:v>579.83048399999996</c:v>
                </c:pt>
                <c:pt idx="330">
                  <c:v>541.04525100000001</c:v>
                </c:pt>
                <c:pt idx="331">
                  <c:v>585.69419566666659</c:v>
                </c:pt>
                <c:pt idx="332">
                  <c:v>552.34455466666668</c:v>
                </c:pt>
                <c:pt idx="333">
                  <c:v>539.68475500000011</c:v>
                </c:pt>
                <c:pt idx="334">
                  <c:v>546.40756299999987</c:v>
                </c:pt>
                <c:pt idx="335">
                  <c:v>552.61452700000007</c:v>
                </c:pt>
                <c:pt idx="336">
                  <c:v>550.08183100000008</c:v>
                </c:pt>
                <c:pt idx="337">
                  <c:v>587.42906799999992</c:v>
                </c:pt>
                <c:pt idx="338">
                  <c:v>558.7654776666667</c:v>
                </c:pt>
                <c:pt idx="339">
                  <c:v>576.3882319999999</c:v>
                </c:pt>
                <c:pt idx="340">
                  <c:v>563.32099366666671</c:v>
                </c:pt>
                <c:pt idx="341">
                  <c:v>588.26668299999994</c:v>
                </c:pt>
                <c:pt idx="342">
                  <c:v>586.95388166666669</c:v>
                </c:pt>
                <c:pt idx="343">
                  <c:v>554.45505266666657</c:v>
                </c:pt>
                <c:pt idx="344">
                  <c:v>527.32474233333335</c:v>
                </c:pt>
                <c:pt idx="345">
                  <c:v>549.75798933333328</c:v>
                </c:pt>
                <c:pt idx="346">
                  <c:v>581.5439153333333</c:v>
                </c:pt>
                <c:pt idx="347">
                  <c:v>533.90648599999997</c:v>
                </c:pt>
                <c:pt idx="348">
                  <c:v>568.58426433333341</c:v>
                </c:pt>
                <c:pt idx="349">
                  <c:v>530.15789099999995</c:v>
                </c:pt>
                <c:pt idx="350">
                  <c:v>528.75919433333331</c:v>
                </c:pt>
                <c:pt idx="351">
                  <c:v>538.609557</c:v>
                </c:pt>
                <c:pt idx="352">
                  <c:v>518.57249966666666</c:v>
                </c:pt>
                <c:pt idx="353">
                  <c:v>533.86828533333335</c:v>
                </c:pt>
                <c:pt idx="354">
                  <c:v>525.35746399999994</c:v>
                </c:pt>
                <c:pt idx="355">
                  <c:v>530.00014399999998</c:v>
                </c:pt>
                <c:pt idx="356">
                  <c:v>521.21884533333332</c:v>
                </c:pt>
                <c:pt idx="357">
                  <c:v>519.97224099999994</c:v>
                </c:pt>
                <c:pt idx="358">
                  <c:v>535.87807466666663</c:v>
                </c:pt>
                <c:pt idx="359">
                  <c:v>522.58522099999993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B66A-439D-9328-D431810C9ABE}"/>
            </c:ext>
          </c:extLst>
        </c:ser>
        <c:ser>
          <c:idx val="10"/>
          <c:order val="9"/>
          <c:tx>
            <c:strRef>
              <c:f>'C:\Users\fiserova\Documents\Zkoušky\FASÁDY\[TC_CZB_2022_PAVUS.xlsx]RISE1-Sloupec PRŮMĚR'!$M$4</c:f>
              <c:strCache>
                <c:ptCount val="1"/>
                <c:pt idx="0">
                  <c:v>PRŮMĚR TC 4500</c:v>
                </c:pt>
              </c:strCache>
            </c:strRef>
          </c:tx>
          <c:spPr>
            <a:ln w="12700" cap="rnd" cmpd="sng" algn="ctr">
              <a:solidFill>
                <a:schemeClr val="accent4">
                  <a:lumMod val="8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'[3]RISE1-Sloupec PRŮMĚR'!$B$6:$B$516</c:f>
              <c:numCache>
                <c:formatCode>General</c:formatCode>
                <c:ptCount val="511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'[3]RISE1-Sloupec PRŮMĚR'!$M$6:$M$516</c:f>
              <c:numCache>
                <c:formatCode>General</c:formatCode>
                <c:ptCount val="511"/>
                <c:pt idx="0">
                  <c:v>20.896138999999998</c:v>
                </c:pt>
                <c:pt idx="1">
                  <c:v>20.956977999999996</c:v>
                </c:pt>
                <c:pt idx="2">
                  <c:v>21.123923666666666</c:v>
                </c:pt>
                <c:pt idx="3">
                  <c:v>21.400718666666666</c:v>
                </c:pt>
                <c:pt idx="4">
                  <c:v>23.051332666666667</c:v>
                </c:pt>
                <c:pt idx="5">
                  <c:v>26.418480333333331</c:v>
                </c:pt>
                <c:pt idx="6">
                  <c:v>29.122071333333334</c:v>
                </c:pt>
                <c:pt idx="7">
                  <c:v>29.809411666666666</c:v>
                </c:pt>
                <c:pt idx="8">
                  <c:v>30.733183666666665</c:v>
                </c:pt>
                <c:pt idx="9">
                  <c:v>32.381252666666661</c:v>
                </c:pt>
                <c:pt idx="10">
                  <c:v>31.893537666666663</c:v>
                </c:pt>
                <c:pt idx="11">
                  <c:v>33.068083333333334</c:v>
                </c:pt>
                <c:pt idx="12">
                  <c:v>33.140614333333332</c:v>
                </c:pt>
                <c:pt idx="13">
                  <c:v>30.933728666666667</c:v>
                </c:pt>
                <c:pt idx="14">
                  <c:v>53.225164333333339</c:v>
                </c:pt>
                <c:pt idx="15">
                  <c:v>53.880478666666669</c:v>
                </c:pt>
                <c:pt idx="16">
                  <c:v>49.337817000000001</c:v>
                </c:pt>
                <c:pt idx="17">
                  <c:v>55.842024000000002</c:v>
                </c:pt>
                <c:pt idx="18">
                  <c:v>63.75613633333333</c:v>
                </c:pt>
                <c:pt idx="19">
                  <c:v>86.100259666666659</c:v>
                </c:pt>
                <c:pt idx="20">
                  <c:v>105.91708766666666</c:v>
                </c:pt>
                <c:pt idx="21">
                  <c:v>131.04516433333333</c:v>
                </c:pt>
                <c:pt idx="22">
                  <c:v>187.84608900000001</c:v>
                </c:pt>
                <c:pt idx="23">
                  <c:v>220.92826433333335</c:v>
                </c:pt>
                <c:pt idx="24">
                  <c:v>243.84616966666667</c:v>
                </c:pt>
                <c:pt idx="25">
                  <c:v>292.45819033333333</c:v>
                </c:pt>
                <c:pt idx="26">
                  <c:v>326.78356200000002</c:v>
                </c:pt>
                <c:pt idx="27">
                  <c:v>386.4424636666667</c:v>
                </c:pt>
                <c:pt idx="28">
                  <c:v>403.50761766666665</c:v>
                </c:pt>
                <c:pt idx="29">
                  <c:v>396.37099733333338</c:v>
                </c:pt>
                <c:pt idx="30">
                  <c:v>417.09824766666662</c:v>
                </c:pt>
                <c:pt idx="31">
                  <c:v>406.32793099999998</c:v>
                </c:pt>
                <c:pt idx="32">
                  <c:v>436.0436406666667</c:v>
                </c:pt>
                <c:pt idx="33">
                  <c:v>490.38225333333338</c:v>
                </c:pt>
                <c:pt idx="34">
                  <c:v>526.77788099999998</c:v>
                </c:pt>
                <c:pt idx="35">
                  <c:v>492.67242100000004</c:v>
                </c:pt>
                <c:pt idx="36">
                  <c:v>499.06312433333329</c:v>
                </c:pt>
                <c:pt idx="37">
                  <c:v>500.40634699999993</c:v>
                </c:pt>
                <c:pt idx="38">
                  <c:v>502.74829266666666</c:v>
                </c:pt>
                <c:pt idx="39">
                  <c:v>500.49978099999998</c:v>
                </c:pt>
                <c:pt idx="40">
                  <c:v>540.38444400000003</c:v>
                </c:pt>
                <c:pt idx="41">
                  <c:v>536.99706433333324</c:v>
                </c:pt>
                <c:pt idx="42">
                  <c:v>525.87983100000008</c:v>
                </c:pt>
                <c:pt idx="43">
                  <c:v>539.77717900000005</c:v>
                </c:pt>
                <c:pt idx="44">
                  <c:v>526.51497400000005</c:v>
                </c:pt>
                <c:pt idx="45">
                  <c:v>526.51351466666665</c:v>
                </c:pt>
                <c:pt idx="46">
                  <c:v>533.68212933333325</c:v>
                </c:pt>
                <c:pt idx="47">
                  <c:v>511.28336433333334</c:v>
                </c:pt>
                <c:pt idx="48">
                  <c:v>554.23564799999997</c:v>
                </c:pt>
                <c:pt idx="49">
                  <c:v>551.79318466666666</c:v>
                </c:pt>
                <c:pt idx="50">
                  <c:v>546.3584893333333</c:v>
                </c:pt>
                <c:pt idx="51">
                  <c:v>546.48987033333333</c:v>
                </c:pt>
                <c:pt idx="52">
                  <c:v>581.25606399999992</c:v>
                </c:pt>
                <c:pt idx="53">
                  <c:v>570.20636566666667</c:v>
                </c:pt>
                <c:pt idx="54">
                  <c:v>554.60778966666669</c:v>
                </c:pt>
                <c:pt idx="55">
                  <c:v>566.79959066666663</c:v>
                </c:pt>
                <c:pt idx="56">
                  <c:v>546.53795400000001</c:v>
                </c:pt>
                <c:pt idx="57">
                  <c:v>539.28334066666673</c:v>
                </c:pt>
                <c:pt idx="58">
                  <c:v>556.37219933333336</c:v>
                </c:pt>
                <c:pt idx="59">
                  <c:v>596.63348633333328</c:v>
                </c:pt>
                <c:pt idx="60">
                  <c:v>567.82266733333336</c:v>
                </c:pt>
                <c:pt idx="61">
                  <c:v>614.57858766666675</c:v>
                </c:pt>
                <c:pt idx="62">
                  <c:v>584.30084633333342</c:v>
                </c:pt>
                <c:pt idx="63">
                  <c:v>562.90745700000014</c:v>
                </c:pt>
                <c:pt idx="64">
                  <c:v>560.46587699999998</c:v>
                </c:pt>
                <c:pt idx="65">
                  <c:v>564.69198600000004</c:v>
                </c:pt>
                <c:pt idx="66">
                  <c:v>540.29640166666661</c:v>
                </c:pt>
                <c:pt idx="67">
                  <c:v>523.6653</c:v>
                </c:pt>
                <c:pt idx="68">
                  <c:v>529.44502833333343</c:v>
                </c:pt>
                <c:pt idx="69">
                  <c:v>549.47086466666667</c:v>
                </c:pt>
                <c:pt idx="70">
                  <c:v>585.4211416666667</c:v>
                </c:pt>
                <c:pt idx="71">
                  <c:v>520.14257733333341</c:v>
                </c:pt>
                <c:pt idx="72">
                  <c:v>544.49688033333337</c:v>
                </c:pt>
                <c:pt idx="73">
                  <c:v>511.40048900000005</c:v>
                </c:pt>
                <c:pt idx="74">
                  <c:v>456.09212200000002</c:v>
                </c:pt>
                <c:pt idx="75">
                  <c:v>505.60921500000001</c:v>
                </c:pt>
                <c:pt idx="76">
                  <c:v>513.64394500000003</c:v>
                </c:pt>
                <c:pt idx="77">
                  <c:v>493.14384633333333</c:v>
                </c:pt>
                <c:pt idx="78">
                  <c:v>531.31475699999999</c:v>
                </c:pt>
                <c:pt idx="79">
                  <c:v>501.75121366666662</c:v>
                </c:pt>
                <c:pt idx="80">
                  <c:v>488.72480533333328</c:v>
                </c:pt>
                <c:pt idx="81">
                  <c:v>502.01232099999999</c:v>
                </c:pt>
                <c:pt idx="82">
                  <c:v>493.32016133333332</c:v>
                </c:pt>
                <c:pt idx="83">
                  <c:v>480.11020633333334</c:v>
                </c:pt>
                <c:pt idx="84">
                  <c:v>506.65472633333337</c:v>
                </c:pt>
                <c:pt idx="85">
                  <c:v>465.21547466666669</c:v>
                </c:pt>
                <c:pt idx="86">
                  <c:v>507.73370633333337</c:v>
                </c:pt>
                <c:pt idx="87">
                  <c:v>491.064797</c:v>
                </c:pt>
                <c:pt idx="88">
                  <c:v>486.680004</c:v>
                </c:pt>
                <c:pt idx="89">
                  <c:v>481.99226066666665</c:v>
                </c:pt>
                <c:pt idx="90">
                  <c:v>479.86818799999998</c:v>
                </c:pt>
                <c:pt idx="91">
                  <c:v>514.20108033333338</c:v>
                </c:pt>
                <c:pt idx="92">
                  <c:v>514.13327233333337</c:v>
                </c:pt>
                <c:pt idx="93">
                  <c:v>490.26919766666668</c:v>
                </c:pt>
                <c:pt idx="94">
                  <c:v>516.62730266666665</c:v>
                </c:pt>
                <c:pt idx="95">
                  <c:v>520.19438033333336</c:v>
                </c:pt>
                <c:pt idx="96">
                  <c:v>494.92328666666668</c:v>
                </c:pt>
                <c:pt idx="97">
                  <c:v>467.44213800000006</c:v>
                </c:pt>
                <c:pt idx="98">
                  <c:v>439.33243566666664</c:v>
                </c:pt>
                <c:pt idx="99">
                  <c:v>463.12825433333336</c:v>
                </c:pt>
                <c:pt idx="100">
                  <c:v>495.56731633333334</c:v>
                </c:pt>
                <c:pt idx="101">
                  <c:v>488.43703200000004</c:v>
                </c:pt>
                <c:pt idx="102">
                  <c:v>507.85580600000003</c:v>
                </c:pt>
                <c:pt idx="103">
                  <c:v>502.90069399999999</c:v>
                </c:pt>
                <c:pt idx="104">
                  <c:v>476.19680999999997</c:v>
                </c:pt>
                <c:pt idx="105">
                  <c:v>464.11393266666664</c:v>
                </c:pt>
                <c:pt idx="106">
                  <c:v>449.28886733333337</c:v>
                </c:pt>
                <c:pt idx="107">
                  <c:v>432.19832600000001</c:v>
                </c:pt>
                <c:pt idx="108">
                  <c:v>433.23192333333333</c:v>
                </c:pt>
                <c:pt idx="109">
                  <c:v>446.33105333333333</c:v>
                </c:pt>
                <c:pt idx="110">
                  <c:v>443.15648433333331</c:v>
                </c:pt>
                <c:pt idx="111">
                  <c:v>460.15784699999995</c:v>
                </c:pt>
                <c:pt idx="112">
                  <c:v>437.84870033333328</c:v>
                </c:pt>
                <c:pt idx="113">
                  <c:v>451.6422956666666</c:v>
                </c:pt>
                <c:pt idx="114">
                  <c:v>449.88469400000002</c:v>
                </c:pt>
                <c:pt idx="115">
                  <c:v>447.48234499999995</c:v>
                </c:pt>
                <c:pt idx="116">
                  <c:v>446.90537</c:v>
                </c:pt>
                <c:pt idx="117">
                  <c:v>466.68282466666665</c:v>
                </c:pt>
                <c:pt idx="118">
                  <c:v>469.92825433333337</c:v>
                </c:pt>
                <c:pt idx="119">
                  <c:v>474.03486100000003</c:v>
                </c:pt>
                <c:pt idx="120">
                  <c:v>473.83499399999999</c:v>
                </c:pt>
                <c:pt idx="121">
                  <c:v>470.12288166666667</c:v>
                </c:pt>
                <c:pt idx="122">
                  <c:v>458.11626633333339</c:v>
                </c:pt>
                <c:pt idx="123">
                  <c:v>492.89953966666673</c:v>
                </c:pt>
                <c:pt idx="124">
                  <c:v>484.36866499999996</c:v>
                </c:pt>
                <c:pt idx="125">
                  <c:v>484.77420699999999</c:v>
                </c:pt>
                <c:pt idx="126">
                  <c:v>437.82120966666668</c:v>
                </c:pt>
                <c:pt idx="127">
                  <c:v>447.83543499999996</c:v>
                </c:pt>
                <c:pt idx="128">
                  <c:v>451.8173523333333</c:v>
                </c:pt>
                <c:pt idx="129">
                  <c:v>462.816057</c:v>
                </c:pt>
                <c:pt idx="130">
                  <c:v>449.80638033333338</c:v>
                </c:pt>
                <c:pt idx="131">
                  <c:v>438.02863099999996</c:v>
                </c:pt>
                <c:pt idx="132">
                  <c:v>467.16990566666664</c:v>
                </c:pt>
                <c:pt idx="133">
                  <c:v>466.16495533333335</c:v>
                </c:pt>
                <c:pt idx="134">
                  <c:v>460.70761833333336</c:v>
                </c:pt>
                <c:pt idx="135">
                  <c:v>449.23403866666666</c:v>
                </c:pt>
                <c:pt idx="136">
                  <c:v>451.17777533333339</c:v>
                </c:pt>
                <c:pt idx="137">
                  <c:v>484.81973033333333</c:v>
                </c:pt>
                <c:pt idx="138">
                  <c:v>472.56221499999998</c:v>
                </c:pt>
                <c:pt idx="139">
                  <c:v>456.33965466666672</c:v>
                </c:pt>
                <c:pt idx="140">
                  <c:v>429.57763</c:v>
                </c:pt>
                <c:pt idx="141">
                  <c:v>444.56453333333337</c:v>
                </c:pt>
                <c:pt idx="142">
                  <c:v>482.26564099999996</c:v>
                </c:pt>
                <c:pt idx="143">
                  <c:v>475.65956566666665</c:v>
                </c:pt>
                <c:pt idx="144">
                  <c:v>481.25750733333331</c:v>
                </c:pt>
                <c:pt idx="145">
                  <c:v>463.77104600000001</c:v>
                </c:pt>
                <c:pt idx="146">
                  <c:v>441.0290773333333</c:v>
                </c:pt>
                <c:pt idx="147">
                  <c:v>471.04562133333337</c:v>
                </c:pt>
                <c:pt idx="148">
                  <c:v>499.13479899999999</c:v>
                </c:pt>
                <c:pt idx="149">
                  <c:v>474.25998133333331</c:v>
                </c:pt>
                <c:pt idx="150">
                  <c:v>486.08729033333333</c:v>
                </c:pt>
                <c:pt idx="151">
                  <c:v>504.43747100000002</c:v>
                </c:pt>
                <c:pt idx="152">
                  <c:v>502.90169599999996</c:v>
                </c:pt>
                <c:pt idx="153">
                  <c:v>492.58689800000002</c:v>
                </c:pt>
                <c:pt idx="154">
                  <c:v>491.88847500000003</c:v>
                </c:pt>
                <c:pt idx="155">
                  <c:v>520.89929599999994</c:v>
                </c:pt>
                <c:pt idx="156">
                  <c:v>476.95494200000002</c:v>
                </c:pt>
                <c:pt idx="157">
                  <c:v>472.71711599999998</c:v>
                </c:pt>
                <c:pt idx="158">
                  <c:v>466.06975800000004</c:v>
                </c:pt>
                <c:pt idx="159">
                  <c:v>504.13934900000004</c:v>
                </c:pt>
                <c:pt idx="160">
                  <c:v>449.02808299999998</c:v>
                </c:pt>
                <c:pt idx="161">
                  <c:v>488.0802773333333</c:v>
                </c:pt>
                <c:pt idx="162">
                  <c:v>492.44770133333333</c:v>
                </c:pt>
                <c:pt idx="163">
                  <c:v>475.13027099999999</c:v>
                </c:pt>
                <c:pt idx="164">
                  <c:v>493.1015293333333</c:v>
                </c:pt>
                <c:pt idx="165">
                  <c:v>478.58838733333329</c:v>
                </c:pt>
                <c:pt idx="166">
                  <c:v>504.81608166666666</c:v>
                </c:pt>
                <c:pt idx="167">
                  <c:v>518.10463833333336</c:v>
                </c:pt>
                <c:pt idx="168">
                  <c:v>503.70002866666664</c:v>
                </c:pt>
                <c:pt idx="169">
                  <c:v>485.02929766666665</c:v>
                </c:pt>
                <c:pt idx="170">
                  <c:v>510.84309033333329</c:v>
                </c:pt>
                <c:pt idx="171">
                  <c:v>531.47371799999996</c:v>
                </c:pt>
                <c:pt idx="172">
                  <c:v>495.56960800000002</c:v>
                </c:pt>
                <c:pt idx="173">
                  <c:v>477.706211</c:v>
                </c:pt>
                <c:pt idx="174">
                  <c:v>452.41865300000001</c:v>
                </c:pt>
                <c:pt idx="175">
                  <c:v>471.31202200000001</c:v>
                </c:pt>
                <c:pt idx="176">
                  <c:v>460.63330033333335</c:v>
                </c:pt>
                <c:pt idx="177">
                  <c:v>464.94942300000002</c:v>
                </c:pt>
                <c:pt idx="178">
                  <c:v>487.03838999999999</c:v>
                </c:pt>
                <c:pt idx="179">
                  <c:v>484.2189846666667</c:v>
                </c:pt>
                <c:pt idx="180">
                  <c:v>491.46346233333333</c:v>
                </c:pt>
                <c:pt idx="181">
                  <c:v>513.31186733333334</c:v>
                </c:pt>
                <c:pt idx="182">
                  <c:v>500.47531899999996</c:v>
                </c:pt>
                <c:pt idx="183">
                  <c:v>497.84716300000008</c:v>
                </c:pt>
                <c:pt idx="184">
                  <c:v>466.34062433333338</c:v>
                </c:pt>
                <c:pt idx="185">
                  <c:v>457.37905700000005</c:v>
                </c:pt>
                <c:pt idx="186">
                  <c:v>475.95546833333333</c:v>
                </c:pt>
                <c:pt idx="187">
                  <c:v>458.54817000000003</c:v>
                </c:pt>
                <c:pt idx="188">
                  <c:v>485.58806966666663</c:v>
                </c:pt>
                <c:pt idx="189">
                  <c:v>482.38309666666669</c:v>
                </c:pt>
                <c:pt idx="190">
                  <c:v>483.14443733333337</c:v>
                </c:pt>
                <c:pt idx="191">
                  <c:v>486.40312899999998</c:v>
                </c:pt>
                <c:pt idx="192">
                  <c:v>463.47039633333338</c:v>
                </c:pt>
                <c:pt idx="193">
                  <c:v>457.61123733333335</c:v>
                </c:pt>
                <c:pt idx="194">
                  <c:v>456.63043033333332</c:v>
                </c:pt>
                <c:pt idx="195">
                  <c:v>460.1555863333333</c:v>
                </c:pt>
                <c:pt idx="196">
                  <c:v>442.77612366666671</c:v>
                </c:pt>
                <c:pt idx="197">
                  <c:v>452.78522000000004</c:v>
                </c:pt>
                <c:pt idx="198">
                  <c:v>461.86543933333331</c:v>
                </c:pt>
                <c:pt idx="199">
                  <c:v>455.3394356666667</c:v>
                </c:pt>
                <c:pt idx="200">
                  <c:v>430.42325766666664</c:v>
                </c:pt>
                <c:pt idx="201">
                  <c:v>423.20469600000001</c:v>
                </c:pt>
                <c:pt idx="202">
                  <c:v>410.55445733333335</c:v>
                </c:pt>
                <c:pt idx="203">
                  <c:v>442.1649426666666</c:v>
                </c:pt>
                <c:pt idx="204">
                  <c:v>458.38328066666668</c:v>
                </c:pt>
                <c:pt idx="205">
                  <c:v>459.96516233333335</c:v>
                </c:pt>
                <c:pt idx="206">
                  <c:v>453.66574366666669</c:v>
                </c:pt>
                <c:pt idx="207">
                  <c:v>440.66193033333337</c:v>
                </c:pt>
                <c:pt idx="208">
                  <c:v>438.90955099999996</c:v>
                </c:pt>
                <c:pt idx="209">
                  <c:v>438.86987466666665</c:v>
                </c:pt>
                <c:pt idx="210">
                  <c:v>466.88786533333337</c:v>
                </c:pt>
                <c:pt idx="211">
                  <c:v>440.97338966666666</c:v>
                </c:pt>
                <c:pt idx="212">
                  <c:v>432.97811833333338</c:v>
                </c:pt>
                <c:pt idx="213">
                  <c:v>418.27566566666673</c:v>
                </c:pt>
                <c:pt idx="214">
                  <c:v>433.04840233333334</c:v>
                </c:pt>
                <c:pt idx="215">
                  <c:v>420.486784</c:v>
                </c:pt>
                <c:pt idx="216">
                  <c:v>443.94862400000005</c:v>
                </c:pt>
                <c:pt idx="217">
                  <c:v>414.4491093333333</c:v>
                </c:pt>
                <c:pt idx="218">
                  <c:v>458.97386133333333</c:v>
                </c:pt>
                <c:pt idx="219">
                  <c:v>482.09909866666663</c:v>
                </c:pt>
                <c:pt idx="220">
                  <c:v>488.95891333333338</c:v>
                </c:pt>
                <c:pt idx="221">
                  <c:v>476.28150133333332</c:v>
                </c:pt>
                <c:pt idx="222">
                  <c:v>488.85466966666672</c:v>
                </c:pt>
                <c:pt idx="223">
                  <c:v>482.52545700000002</c:v>
                </c:pt>
                <c:pt idx="224">
                  <c:v>485.10174699999999</c:v>
                </c:pt>
                <c:pt idx="225">
                  <c:v>487.89531699999998</c:v>
                </c:pt>
                <c:pt idx="226">
                  <c:v>467.35139266666664</c:v>
                </c:pt>
                <c:pt idx="227">
                  <c:v>474.61334800000003</c:v>
                </c:pt>
                <c:pt idx="228">
                  <c:v>497.0612813333334</c:v>
                </c:pt>
                <c:pt idx="229">
                  <c:v>458.38442500000002</c:v>
                </c:pt>
                <c:pt idx="230">
                  <c:v>462.39334766666661</c:v>
                </c:pt>
                <c:pt idx="231">
                  <c:v>480.71976799999999</c:v>
                </c:pt>
                <c:pt idx="232">
                  <c:v>489.7058376666667</c:v>
                </c:pt>
                <c:pt idx="233">
                  <c:v>469.50835133333339</c:v>
                </c:pt>
                <c:pt idx="234">
                  <c:v>473.13660299999998</c:v>
                </c:pt>
                <c:pt idx="235">
                  <c:v>471.84818100000001</c:v>
                </c:pt>
                <c:pt idx="236">
                  <c:v>451.62442200000004</c:v>
                </c:pt>
                <c:pt idx="237">
                  <c:v>446.85788533333334</c:v>
                </c:pt>
                <c:pt idx="238">
                  <c:v>469.76248000000004</c:v>
                </c:pt>
                <c:pt idx="239">
                  <c:v>478.36827266666666</c:v>
                </c:pt>
                <c:pt idx="240">
                  <c:v>492.30339733333329</c:v>
                </c:pt>
                <c:pt idx="241">
                  <c:v>492.90349033333331</c:v>
                </c:pt>
                <c:pt idx="242">
                  <c:v>487.56434999999993</c:v>
                </c:pt>
                <c:pt idx="243">
                  <c:v>495.94534066666665</c:v>
                </c:pt>
                <c:pt idx="244">
                  <c:v>480.35412066666663</c:v>
                </c:pt>
                <c:pt idx="245">
                  <c:v>495.43151966666665</c:v>
                </c:pt>
                <c:pt idx="246">
                  <c:v>470.15985533333333</c:v>
                </c:pt>
                <c:pt idx="247">
                  <c:v>469.8414396666667</c:v>
                </c:pt>
                <c:pt idx="248">
                  <c:v>444.67133533333327</c:v>
                </c:pt>
                <c:pt idx="249">
                  <c:v>468.56494133333337</c:v>
                </c:pt>
                <c:pt idx="250">
                  <c:v>467.37526499999996</c:v>
                </c:pt>
                <c:pt idx="251">
                  <c:v>487.28381066666662</c:v>
                </c:pt>
                <c:pt idx="252">
                  <c:v>492.32369999999997</c:v>
                </c:pt>
                <c:pt idx="253">
                  <c:v>507.52402333333339</c:v>
                </c:pt>
                <c:pt idx="254">
                  <c:v>489.9674076666667</c:v>
                </c:pt>
                <c:pt idx="255">
                  <c:v>503.25535433333334</c:v>
                </c:pt>
                <c:pt idx="256">
                  <c:v>501.48793566666671</c:v>
                </c:pt>
                <c:pt idx="257">
                  <c:v>476.48944166666666</c:v>
                </c:pt>
                <c:pt idx="258">
                  <c:v>502.80670933333334</c:v>
                </c:pt>
                <c:pt idx="259">
                  <c:v>502.01648499999993</c:v>
                </c:pt>
                <c:pt idx="260">
                  <c:v>475.81087399999996</c:v>
                </c:pt>
                <c:pt idx="261">
                  <c:v>444.91558233333336</c:v>
                </c:pt>
                <c:pt idx="262">
                  <c:v>468.20504699999998</c:v>
                </c:pt>
                <c:pt idx="263">
                  <c:v>481.79631933333332</c:v>
                </c:pt>
                <c:pt idx="264">
                  <c:v>510.26831833333335</c:v>
                </c:pt>
                <c:pt idx="265">
                  <c:v>498.83035033333334</c:v>
                </c:pt>
                <c:pt idx="266">
                  <c:v>509.74665066666665</c:v>
                </c:pt>
                <c:pt idx="267">
                  <c:v>514.33925833333331</c:v>
                </c:pt>
                <c:pt idx="268">
                  <c:v>514.33194266666658</c:v>
                </c:pt>
                <c:pt idx="269">
                  <c:v>496.57493399999998</c:v>
                </c:pt>
                <c:pt idx="270">
                  <c:v>534.31235866666657</c:v>
                </c:pt>
                <c:pt idx="271">
                  <c:v>507.75907866666665</c:v>
                </c:pt>
                <c:pt idx="272">
                  <c:v>460.57589933333333</c:v>
                </c:pt>
                <c:pt idx="273">
                  <c:v>460.69652333333335</c:v>
                </c:pt>
                <c:pt idx="274">
                  <c:v>477.07765066666667</c:v>
                </c:pt>
                <c:pt idx="275">
                  <c:v>486.27953966666661</c:v>
                </c:pt>
                <c:pt idx="276">
                  <c:v>508.64345533333335</c:v>
                </c:pt>
                <c:pt idx="277">
                  <c:v>490.75099299999994</c:v>
                </c:pt>
                <c:pt idx="278">
                  <c:v>494.18731266666663</c:v>
                </c:pt>
                <c:pt idx="279">
                  <c:v>515.86993733333338</c:v>
                </c:pt>
                <c:pt idx="280">
                  <c:v>558.68498033333333</c:v>
                </c:pt>
                <c:pt idx="281">
                  <c:v>540.45325466666657</c:v>
                </c:pt>
                <c:pt idx="282">
                  <c:v>506.36952733333328</c:v>
                </c:pt>
                <c:pt idx="283">
                  <c:v>495.92723433333339</c:v>
                </c:pt>
                <c:pt idx="284">
                  <c:v>518.33564733333333</c:v>
                </c:pt>
                <c:pt idx="285">
                  <c:v>549.89158166666664</c:v>
                </c:pt>
                <c:pt idx="286">
                  <c:v>534.78966133333336</c:v>
                </c:pt>
                <c:pt idx="287">
                  <c:v>527.20457900000008</c:v>
                </c:pt>
                <c:pt idx="288">
                  <c:v>505.196797</c:v>
                </c:pt>
                <c:pt idx="289">
                  <c:v>499.45121533333332</c:v>
                </c:pt>
                <c:pt idx="290">
                  <c:v>503.27287566666672</c:v>
                </c:pt>
                <c:pt idx="291">
                  <c:v>500.69955700000008</c:v>
                </c:pt>
                <c:pt idx="292">
                  <c:v>485.51563333333337</c:v>
                </c:pt>
                <c:pt idx="293">
                  <c:v>490.11554266666667</c:v>
                </c:pt>
                <c:pt idx="294">
                  <c:v>489.96484299999997</c:v>
                </c:pt>
                <c:pt idx="295">
                  <c:v>511.34648733333341</c:v>
                </c:pt>
                <c:pt idx="296">
                  <c:v>497.56134166666669</c:v>
                </c:pt>
                <c:pt idx="297">
                  <c:v>508.49243833333338</c:v>
                </c:pt>
                <c:pt idx="298">
                  <c:v>503.46291533333334</c:v>
                </c:pt>
                <c:pt idx="299">
                  <c:v>509.83782666666661</c:v>
                </c:pt>
                <c:pt idx="300">
                  <c:v>524.56494899999996</c:v>
                </c:pt>
                <c:pt idx="301">
                  <c:v>494.56123899999994</c:v>
                </c:pt>
                <c:pt idx="302">
                  <c:v>515.47646799999995</c:v>
                </c:pt>
                <c:pt idx="303">
                  <c:v>518.58599033333337</c:v>
                </c:pt>
                <c:pt idx="304">
                  <c:v>491.63850400000001</c:v>
                </c:pt>
                <c:pt idx="305">
                  <c:v>507.06652299999996</c:v>
                </c:pt>
                <c:pt idx="306">
                  <c:v>526.20592866666664</c:v>
                </c:pt>
                <c:pt idx="307">
                  <c:v>527.16421566666656</c:v>
                </c:pt>
                <c:pt idx="308">
                  <c:v>470.43713299999996</c:v>
                </c:pt>
                <c:pt idx="309">
                  <c:v>422.10134199999999</c:v>
                </c:pt>
                <c:pt idx="310">
                  <c:v>428.91015099999998</c:v>
                </c:pt>
                <c:pt idx="311">
                  <c:v>441.1640543333333</c:v>
                </c:pt>
                <c:pt idx="312">
                  <c:v>444.88027099999999</c:v>
                </c:pt>
                <c:pt idx="313">
                  <c:v>448.23231100000004</c:v>
                </c:pt>
                <c:pt idx="314">
                  <c:v>429.38772399999999</c:v>
                </c:pt>
                <c:pt idx="315">
                  <c:v>437.83829833333334</c:v>
                </c:pt>
                <c:pt idx="316">
                  <c:v>438.94314366666669</c:v>
                </c:pt>
                <c:pt idx="317">
                  <c:v>432.94939066666666</c:v>
                </c:pt>
                <c:pt idx="318">
                  <c:v>450.60399033333334</c:v>
                </c:pt>
                <c:pt idx="319">
                  <c:v>461.14267833333338</c:v>
                </c:pt>
                <c:pt idx="320">
                  <c:v>458.98251633333331</c:v>
                </c:pt>
                <c:pt idx="321">
                  <c:v>480.13802800000002</c:v>
                </c:pt>
                <c:pt idx="322">
                  <c:v>454.73382866666662</c:v>
                </c:pt>
                <c:pt idx="323">
                  <c:v>491.44262733333335</c:v>
                </c:pt>
                <c:pt idx="324">
                  <c:v>462.40549533333336</c:v>
                </c:pt>
                <c:pt idx="325">
                  <c:v>460.74687233333333</c:v>
                </c:pt>
                <c:pt idx="326">
                  <c:v>462.65047099999998</c:v>
                </c:pt>
                <c:pt idx="327">
                  <c:v>434.24225933333332</c:v>
                </c:pt>
                <c:pt idx="328">
                  <c:v>470.57400566666666</c:v>
                </c:pt>
                <c:pt idx="329">
                  <c:v>499.73834833333331</c:v>
                </c:pt>
                <c:pt idx="330">
                  <c:v>467.96266700000001</c:v>
                </c:pt>
                <c:pt idx="331">
                  <c:v>502.459227</c:v>
                </c:pt>
                <c:pt idx="332">
                  <c:v>478.83727133333332</c:v>
                </c:pt>
                <c:pt idx="333">
                  <c:v>459.65125166666667</c:v>
                </c:pt>
                <c:pt idx="334">
                  <c:v>466.47691299999997</c:v>
                </c:pt>
                <c:pt idx="335">
                  <c:v>467.10870300000005</c:v>
                </c:pt>
                <c:pt idx="336">
                  <c:v>475.75966900000003</c:v>
                </c:pt>
                <c:pt idx="337">
                  <c:v>503.65022500000003</c:v>
                </c:pt>
                <c:pt idx="338">
                  <c:v>479.96748433333329</c:v>
                </c:pt>
                <c:pt idx="339">
                  <c:v>495.25892999999996</c:v>
                </c:pt>
                <c:pt idx="340">
                  <c:v>485.35070266666668</c:v>
                </c:pt>
                <c:pt idx="341">
                  <c:v>503.41817799999995</c:v>
                </c:pt>
                <c:pt idx="342">
                  <c:v>501.52916633333331</c:v>
                </c:pt>
                <c:pt idx="343">
                  <c:v>472.21858466666663</c:v>
                </c:pt>
                <c:pt idx="344">
                  <c:v>454.11396833333333</c:v>
                </c:pt>
                <c:pt idx="345">
                  <c:v>469.38080033333335</c:v>
                </c:pt>
                <c:pt idx="346">
                  <c:v>493.84594933333329</c:v>
                </c:pt>
                <c:pt idx="347">
                  <c:v>455.557546</c:v>
                </c:pt>
                <c:pt idx="348">
                  <c:v>482.21500866666662</c:v>
                </c:pt>
                <c:pt idx="349">
                  <c:v>451.28326833333335</c:v>
                </c:pt>
                <c:pt idx="350">
                  <c:v>458.10237666666671</c:v>
                </c:pt>
                <c:pt idx="351">
                  <c:v>453.74026133333331</c:v>
                </c:pt>
                <c:pt idx="352">
                  <c:v>446.24613299999993</c:v>
                </c:pt>
                <c:pt idx="353">
                  <c:v>453.56107700000001</c:v>
                </c:pt>
                <c:pt idx="354">
                  <c:v>450.55174466666671</c:v>
                </c:pt>
                <c:pt idx="355">
                  <c:v>459.36102366666665</c:v>
                </c:pt>
                <c:pt idx="356">
                  <c:v>462.06428966666664</c:v>
                </c:pt>
                <c:pt idx="357">
                  <c:v>444.56680266666666</c:v>
                </c:pt>
                <c:pt idx="358">
                  <c:v>461.6364283333333</c:v>
                </c:pt>
                <c:pt idx="359">
                  <c:v>458.13773733333329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B66A-439D-9328-D431810C9ABE}"/>
            </c:ext>
          </c:extLst>
        </c:ser>
        <c:ser>
          <c:idx val="11"/>
          <c:order val="10"/>
          <c:tx>
            <c:strRef>
              <c:f>'C:\Users\fiserova\Documents\Zkoušky\FASÁDY\[TC_CZB_2022_PAVUS.xlsx]RISE1-Sloupec PRŮMĚR'!$N$4</c:f>
              <c:strCache>
                <c:ptCount val="1"/>
                <c:pt idx="0">
                  <c:v>PRŮMĚR TC 5000</c:v>
                </c:pt>
              </c:strCache>
            </c:strRef>
          </c:tx>
          <c:spPr>
            <a:ln w="12700" cap="rnd" cmpd="sng" algn="ctr">
              <a:solidFill>
                <a:schemeClr val="accent6">
                  <a:lumMod val="8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'[3]RISE1-Sloupec PRŮMĚR'!$B$6:$B$516</c:f>
              <c:numCache>
                <c:formatCode>General</c:formatCode>
                <c:ptCount val="511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'[3]RISE1-Sloupec PRŮMĚR'!$N$6:$N$516</c:f>
              <c:numCache>
                <c:formatCode>General</c:formatCode>
                <c:ptCount val="511"/>
                <c:pt idx="0">
                  <c:v>20.923681333333334</c:v>
                </c:pt>
                <c:pt idx="1">
                  <c:v>20.943623333333335</c:v>
                </c:pt>
                <c:pt idx="2">
                  <c:v>21.101970333333337</c:v>
                </c:pt>
                <c:pt idx="3">
                  <c:v>21.301488666666668</c:v>
                </c:pt>
                <c:pt idx="4">
                  <c:v>23.079631666666668</c:v>
                </c:pt>
                <c:pt idx="5">
                  <c:v>25.953152999999997</c:v>
                </c:pt>
                <c:pt idx="6">
                  <c:v>28.310664333333335</c:v>
                </c:pt>
                <c:pt idx="7">
                  <c:v>28.826578666666666</c:v>
                </c:pt>
                <c:pt idx="8">
                  <c:v>28.950582000000001</c:v>
                </c:pt>
                <c:pt idx="9">
                  <c:v>30.851328666666671</c:v>
                </c:pt>
                <c:pt idx="10">
                  <c:v>30.188572333333337</c:v>
                </c:pt>
                <c:pt idx="11">
                  <c:v>31.396947666666666</c:v>
                </c:pt>
                <c:pt idx="12">
                  <c:v>30.878751000000005</c:v>
                </c:pt>
                <c:pt idx="13">
                  <c:v>29.394208666666668</c:v>
                </c:pt>
                <c:pt idx="14">
                  <c:v>47.262144999999997</c:v>
                </c:pt>
                <c:pt idx="15">
                  <c:v>48.378167999999995</c:v>
                </c:pt>
                <c:pt idx="16">
                  <c:v>44.364437666666667</c:v>
                </c:pt>
                <c:pt idx="17">
                  <c:v>50.527843999999995</c:v>
                </c:pt>
                <c:pt idx="18">
                  <c:v>60.945500666666668</c:v>
                </c:pt>
                <c:pt idx="19">
                  <c:v>78.418526</c:v>
                </c:pt>
                <c:pt idx="20">
                  <c:v>92.314459999999997</c:v>
                </c:pt>
                <c:pt idx="21">
                  <c:v>112.54669000000001</c:v>
                </c:pt>
                <c:pt idx="22">
                  <c:v>159.94819233333334</c:v>
                </c:pt>
                <c:pt idx="23">
                  <c:v>187.51710666666668</c:v>
                </c:pt>
                <c:pt idx="24">
                  <c:v>211.07857666666666</c:v>
                </c:pt>
                <c:pt idx="25">
                  <c:v>245.90999933333333</c:v>
                </c:pt>
                <c:pt idx="26">
                  <c:v>277.89122133333331</c:v>
                </c:pt>
                <c:pt idx="27">
                  <c:v>332.71041266666663</c:v>
                </c:pt>
                <c:pt idx="28">
                  <c:v>346.5018116666667</c:v>
                </c:pt>
                <c:pt idx="29">
                  <c:v>335.72693866666663</c:v>
                </c:pt>
                <c:pt idx="30">
                  <c:v>355.92859233333337</c:v>
                </c:pt>
                <c:pt idx="31">
                  <c:v>340.014342</c:v>
                </c:pt>
                <c:pt idx="32">
                  <c:v>369.82433533333329</c:v>
                </c:pt>
                <c:pt idx="33">
                  <c:v>417.00732399999998</c:v>
                </c:pt>
                <c:pt idx="34">
                  <c:v>445.98574299999996</c:v>
                </c:pt>
                <c:pt idx="35">
                  <c:v>414.85024100000004</c:v>
                </c:pt>
                <c:pt idx="36">
                  <c:v>417.50553600000006</c:v>
                </c:pt>
                <c:pt idx="37">
                  <c:v>417.53578433333331</c:v>
                </c:pt>
                <c:pt idx="38">
                  <c:v>420.98274433333336</c:v>
                </c:pt>
                <c:pt idx="39">
                  <c:v>424.75241499999998</c:v>
                </c:pt>
                <c:pt idx="40">
                  <c:v>458.95336533333329</c:v>
                </c:pt>
                <c:pt idx="41">
                  <c:v>455.63471499999997</c:v>
                </c:pt>
                <c:pt idx="42">
                  <c:v>449.06774066666668</c:v>
                </c:pt>
                <c:pt idx="43">
                  <c:v>464.27874533333335</c:v>
                </c:pt>
                <c:pt idx="44">
                  <c:v>452.0352923333333</c:v>
                </c:pt>
                <c:pt idx="45">
                  <c:v>445.55583299999995</c:v>
                </c:pt>
                <c:pt idx="46">
                  <c:v>450.76993099999999</c:v>
                </c:pt>
                <c:pt idx="47">
                  <c:v>428.31910966666669</c:v>
                </c:pt>
                <c:pt idx="48">
                  <c:v>463.83230866666662</c:v>
                </c:pt>
                <c:pt idx="49">
                  <c:v>463.19917900000002</c:v>
                </c:pt>
                <c:pt idx="50">
                  <c:v>467.12735666666669</c:v>
                </c:pt>
                <c:pt idx="51">
                  <c:v>472.35328699999997</c:v>
                </c:pt>
                <c:pt idx="52">
                  <c:v>490.34024133333332</c:v>
                </c:pt>
                <c:pt idx="53">
                  <c:v>491.13123999999999</c:v>
                </c:pt>
                <c:pt idx="54">
                  <c:v>476.16108700000001</c:v>
                </c:pt>
                <c:pt idx="55">
                  <c:v>470.44345733333336</c:v>
                </c:pt>
                <c:pt idx="56">
                  <c:v>464.34605099999999</c:v>
                </c:pt>
                <c:pt idx="57">
                  <c:v>462.52282566666668</c:v>
                </c:pt>
                <c:pt idx="58">
                  <c:v>478.67263233333341</c:v>
                </c:pt>
                <c:pt idx="59">
                  <c:v>515.28008899999998</c:v>
                </c:pt>
                <c:pt idx="60">
                  <c:v>482.73376566666667</c:v>
                </c:pt>
                <c:pt idx="61">
                  <c:v>521.63362533333327</c:v>
                </c:pt>
                <c:pt idx="62">
                  <c:v>510.3623786666667</c:v>
                </c:pt>
                <c:pt idx="63">
                  <c:v>480.49742500000002</c:v>
                </c:pt>
                <c:pt idx="64">
                  <c:v>475.28598666666659</c:v>
                </c:pt>
                <c:pt idx="65">
                  <c:v>482.61777766666665</c:v>
                </c:pt>
                <c:pt idx="66">
                  <c:v>455.64525966666662</c:v>
                </c:pt>
                <c:pt idx="67">
                  <c:v>439.92553933333329</c:v>
                </c:pt>
                <c:pt idx="68">
                  <c:v>444.03047199999997</c:v>
                </c:pt>
                <c:pt idx="69">
                  <c:v>465.68461300000007</c:v>
                </c:pt>
                <c:pt idx="70">
                  <c:v>505.54917833333337</c:v>
                </c:pt>
                <c:pt idx="71">
                  <c:v>452.38517466666667</c:v>
                </c:pt>
                <c:pt idx="72">
                  <c:v>466.19496499999997</c:v>
                </c:pt>
                <c:pt idx="73">
                  <c:v>440.14870633333334</c:v>
                </c:pt>
                <c:pt idx="74">
                  <c:v>394.57955333333331</c:v>
                </c:pt>
                <c:pt idx="75">
                  <c:v>433.92789066666666</c:v>
                </c:pt>
                <c:pt idx="76">
                  <c:v>445.03741466666662</c:v>
                </c:pt>
                <c:pt idx="77">
                  <c:v>416.22949266666666</c:v>
                </c:pt>
                <c:pt idx="78">
                  <c:v>460.25307900000001</c:v>
                </c:pt>
                <c:pt idx="79">
                  <c:v>435.46698166666664</c:v>
                </c:pt>
                <c:pt idx="80">
                  <c:v>412.91233266666671</c:v>
                </c:pt>
                <c:pt idx="81">
                  <c:v>433.70805366666667</c:v>
                </c:pt>
                <c:pt idx="82">
                  <c:v>414.86102166666666</c:v>
                </c:pt>
                <c:pt idx="83">
                  <c:v>404.27534433333335</c:v>
                </c:pt>
                <c:pt idx="84">
                  <c:v>432.04079500000006</c:v>
                </c:pt>
                <c:pt idx="85">
                  <c:v>384.35643800000003</c:v>
                </c:pt>
                <c:pt idx="86">
                  <c:v>420.75141533333334</c:v>
                </c:pt>
                <c:pt idx="87">
                  <c:v>417.90646399999997</c:v>
                </c:pt>
                <c:pt idx="88">
                  <c:v>414.09702066666665</c:v>
                </c:pt>
                <c:pt idx="89">
                  <c:v>402.36143700000002</c:v>
                </c:pt>
                <c:pt idx="90">
                  <c:v>402.95158899999996</c:v>
                </c:pt>
                <c:pt idx="91">
                  <c:v>431.73353866666667</c:v>
                </c:pt>
                <c:pt idx="92">
                  <c:v>440.02881533333334</c:v>
                </c:pt>
                <c:pt idx="93">
                  <c:v>422.85181633333332</c:v>
                </c:pt>
                <c:pt idx="94">
                  <c:v>447.21488966666669</c:v>
                </c:pt>
                <c:pt idx="95">
                  <c:v>448.61699500000003</c:v>
                </c:pt>
                <c:pt idx="96">
                  <c:v>417.97470266666664</c:v>
                </c:pt>
                <c:pt idx="97">
                  <c:v>393.81737866666663</c:v>
                </c:pt>
                <c:pt idx="98">
                  <c:v>379.01978099999997</c:v>
                </c:pt>
                <c:pt idx="99">
                  <c:v>395.22856933333333</c:v>
                </c:pt>
                <c:pt idx="100">
                  <c:v>427.98274766666668</c:v>
                </c:pt>
                <c:pt idx="101">
                  <c:v>424.67137766666673</c:v>
                </c:pt>
                <c:pt idx="102">
                  <c:v>434.21835966666669</c:v>
                </c:pt>
                <c:pt idx="103">
                  <c:v>442.03983733333342</c:v>
                </c:pt>
                <c:pt idx="104">
                  <c:v>404.14680199999998</c:v>
                </c:pt>
                <c:pt idx="105">
                  <c:v>395.58087599999999</c:v>
                </c:pt>
                <c:pt idx="106">
                  <c:v>387.40813566666674</c:v>
                </c:pt>
                <c:pt idx="107">
                  <c:v>381.75733633333334</c:v>
                </c:pt>
                <c:pt idx="108">
                  <c:v>376.53050299999995</c:v>
                </c:pt>
                <c:pt idx="109">
                  <c:v>376.87292400000001</c:v>
                </c:pt>
                <c:pt idx="110">
                  <c:v>382.60510900000003</c:v>
                </c:pt>
                <c:pt idx="111">
                  <c:v>397.30716799999999</c:v>
                </c:pt>
                <c:pt idx="112">
                  <c:v>374.20491033333337</c:v>
                </c:pt>
                <c:pt idx="113">
                  <c:v>384.11307833333331</c:v>
                </c:pt>
                <c:pt idx="114">
                  <c:v>387.68349466666672</c:v>
                </c:pt>
                <c:pt idx="115">
                  <c:v>384.2748923333333</c:v>
                </c:pt>
                <c:pt idx="116">
                  <c:v>384.17263366666663</c:v>
                </c:pt>
                <c:pt idx="117">
                  <c:v>399.7271593333333</c:v>
                </c:pt>
                <c:pt idx="118">
                  <c:v>400.47328699999997</c:v>
                </c:pt>
                <c:pt idx="119">
                  <c:v>410.01654200000002</c:v>
                </c:pt>
                <c:pt idx="120">
                  <c:v>419.78911533333331</c:v>
                </c:pt>
                <c:pt idx="121">
                  <c:v>419.04939266666662</c:v>
                </c:pt>
                <c:pt idx="122">
                  <c:v>391.02715866666671</c:v>
                </c:pt>
                <c:pt idx="123">
                  <c:v>419.86095333333333</c:v>
                </c:pt>
                <c:pt idx="124">
                  <c:v>419.04852266666666</c:v>
                </c:pt>
                <c:pt idx="125">
                  <c:v>418.16551433333331</c:v>
                </c:pt>
                <c:pt idx="126">
                  <c:v>375.44567766666665</c:v>
                </c:pt>
                <c:pt idx="127">
                  <c:v>383.72699600000004</c:v>
                </c:pt>
                <c:pt idx="128">
                  <c:v>389.78996833333332</c:v>
                </c:pt>
                <c:pt idx="129">
                  <c:v>395.06055466666663</c:v>
                </c:pt>
                <c:pt idx="130">
                  <c:v>375.29164166666669</c:v>
                </c:pt>
                <c:pt idx="131">
                  <c:v>373.15486933333335</c:v>
                </c:pt>
                <c:pt idx="132">
                  <c:v>390.87482700000004</c:v>
                </c:pt>
                <c:pt idx="133">
                  <c:v>397.21174066666669</c:v>
                </c:pt>
                <c:pt idx="134">
                  <c:v>395.88511933333331</c:v>
                </c:pt>
                <c:pt idx="135">
                  <c:v>386.75735833333334</c:v>
                </c:pt>
                <c:pt idx="136">
                  <c:v>394.60496966666665</c:v>
                </c:pt>
                <c:pt idx="137">
                  <c:v>411.56823433333335</c:v>
                </c:pt>
                <c:pt idx="138">
                  <c:v>401.77152866666665</c:v>
                </c:pt>
                <c:pt idx="139">
                  <c:v>396.90532366666667</c:v>
                </c:pt>
                <c:pt idx="140">
                  <c:v>371.15513233333331</c:v>
                </c:pt>
                <c:pt idx="141">
                  <c:v>379.67746266666671</c:v>
                </c:pt>
                <c:pt idx="142">
                  <c:v>412.34157099999999</c:v>
                </c:pt>
                <c:pt idx="143">
                  <c:v>411.51746266666669</c:v>
                </c:pt>
                <c:pt idx="144">
                  <c:v>422.46478333333334</c:v>
                </c:pt>
                <c:pt idx="145">
                  <c:v>400.92792899999995</c:v>
                </c:pt>
                <c:pt idx="146">
                  <c:v>380.23256233333331</c:v>
                </c:pt>
                <c:pt idx="147">
                  <c:v>401.82934700000004</c:v>
                </c:pt>
                <c:pt idx="148">
                  <c:v>426.57478766666668</c:v>
                </c:pt>
                <c:pt idx="149">
                  <c:v>402.48788100000002</c:v>
                </c:pt>
                <c:pt idx="150">
                  <c:v>426.62953699999997</c:v>
                </c:pt>
                <c:pt idx="151">
                  <c:v>444.00696733333331</c:v>
                </c:pt>
                <c:pt idx="152">
                  <c:v>437.33283799999998</c:v>
                </c:pt>
                <c:pt idx="153">
                  <c:v>415.86136800000003</c:v>
                </c:pt>
                <c:pt idx="154">
                  <c:v>430.58042066666667</c:v>
                </c:pt>
                <c:pt idx="155">
                  <c:v>451.52467633333339</c:v>
                </c:pt>
                <c:pt idx="156">
                  <c:v>413.78862400000003</c:v>
                </c:pt>
                <c:pt idx="157">
                  <c:v>405.31562366666662</c:v>
                </c:pt>
                <c:pt idx="158">
                  <c:v>404.84848433333332</c:v>
                </c:pt>
                <c:pt idx="159">
                  <c:v>437.65773833333333</c:v>
                </c:pt>
                <c:pt idx="160">
                  <c:v>390.27738299999993</c:v>
                </c:pt>
                <c:pt idx="161">
                  <c:v>409.2861006666667</c:v>
                </c:pt>
                <c:pt idx="162">
                  <c:v>418.86563499999994</c:v>
                </c:pt>
                <c:pt idx="163">
                  <c:v>420.18958400000002</c:v>
                </c:pt>
                <c:pt idx="164">
                  <c:v>422.05400299999997</c:v>
                </c:pt>
                <c:pt idx="165">
                  <c:v>411.82671333333332</c:v>
                </c:pt>
                <c:pt idx="166">
                  <c:v>429.21251733333332</c:v>
                </c:pt>
                <c:pt idx="167">
                  <c:v>432.26501266666668</c:v>
                </c:pt>
                <c:pt idx="168">
                  <c:v>430.65037433333327</c:v>
                </c:pt>
                <c:pt idx="169">
                  <c:v>421.62831899999998</c:v>
                </c:pt>
                <c:pt idx="170">
                  <c:v>431.86778766666663</c:v>
                </c:pt>
                <c:pt idx="171">
                  <c:v>451.74530766666663</c:v>
                </c:pt>
                <c:pt idx="172">
                  <c:v>425.56521333333336</c:v>
                </c:pt>
                <c:pt idx="173">
                  <c:v>408.38167633333336</c:v>
                </c:pt>
                <c:pt idx="174">
                  <c:v>393.33172833333333</c:v>
                </c:pt>
                <c:pt idx="175">
                  <c:v>399.14911233333333</c:v>
                </c:pt>
                <c:pt idx="176">
                  <c:v>410.16136833333331</c:v>
                </c:pt>
                <c:pt idx="177">
                  <c:v>409.26990933333337</c:v>
                </c:pt>
                <c:pt idx="178">
                  <c:v>417.48146199999996</c:v>
                </c:pt>
                <c:pt idx="179">
                  <c:v>414.56073399999997</c:v>
                </c:pt>
                <c:pt idx="180">
                  <c:v>414.55362866666673</c:v>
                </c:pt>
                <c:pt idx="181">
                  <c:v>436.87890299999998</c:v>
                </c:pt>
                <c:pt idx="182">
                  <c:v>428.7886943333333</c:v>
                </c:pt>
                <c:pt idx="183">
                  <c:v>425.99222733333335</c:v>
                </c:pt>
                <c:pt idx="184">
                  <c:v>400.50467633333329</c:v>
                </c:pt>
                <c:pt idx="185">
                  <c:v>392.27893766666671</c:v>
                </c:pt>
                <c:pt idx="186">
                  <c:v>408.95178166666665</c:v>
                </c:pt>
                <c:pt idx="187">
                  <c:v>388.72020966666668</c:v>
                </c:pt>
                <c:pt idx="188">
                  <c:v>409.68080600000002</c:v>
                </c:pt>
                <c:pt idx="189">
                  <c:v>409.34010733333338</c:v>
                </c:pt>
                <c:pt idx="190">
                  <c:v>401.3201406666667</c:v>
                </c:pt>
                <c:pt idx="191">
                  <c:v>412.24883133333333</c:v>
                </c:pt>
                <c:pt idx="192">
                  <c:v>404.04452199999997</c:v>
                </c:pt>
                <c:pt idx="193">
                  <c:v>384.30405033333335</c:v>
                </c:pt>
                <c:pt idx="194">
                  <c:v>393.43088933333337</c:v>
                </c:pt>
                <c:pt idx="195">
                  <c:v>394.49341333333336</c:v>
                </c:pt>
                <c:pt idx="196">
                  <c:v>379.36054400000006</c:v>
                </c:pt>
                <c:pt idx="197">
                  <c:v>395.58910199999997</c:v>
                </c:pt>
                <c:pt idx="198">
                  <c:v>397.38433566666663</c:v>
                </c:pt>
                <c:pt idx="199">
                  <c:v>388.31540466666667</c:v>
                </c:pt>
                <c:pt idx="200">
                  <c:v>371.51696700000002</c:v>
                </c:pt>
                <c:pt idx="201">
                  <c:v>370.10633766666666</c:v>
                </c:pt>
                <c:pt idx="202">
                  <c:v>355.78597733333339</c:v>
                </c:pt>
                <c:pt idx="203">
                  <c:v>386.86511133333329</c:v>
                </c:pt>
                <c:pt idx="204">
                  <c:v>395.76030633333335</c:v>
                </c:pt>
                <c:pt idx="205">
                  <c:v>397.55857566666668</c:v>
                </c:pt>
                <c:pt idx="206">
                  <c:v>389.88017733333328</c:v>
                </c:pt>
                <c:pt idx="207">
                  <c:v>377.66498633333339</c:v>
                </c:pt>
                <c:pt idx="208">
                  <c:v>380.38141933333333</c:v>
                </c:pt>
                <c:pt idx="209">
                  <c:v>384.24256566666668</c:v>
                </c:pt>
                <c:pt idx="210">
                  <c:v>405.23117366666662</c:v>
                </c:pt>
                <c:pt idx="211">
                  <c:v>378.96396499999997</c:v>
                </c:pt>
                <c:pt idx="212">
                  <c:v>371.28822533333329</c:v>
                </c:pt>
                <c:pt idx="213">
                  <c:v>361.66593466666671</c:v>
                </c:pt>
                <c:pt idx="214">
                  <c:v>377.5763193333334</c:v>
                </c:pt>
                <c:pt idx="215">
                  <c:v>367.13679833333327</c:v>
                </c:pt>
                <c:pt idx="216">
                  <c:v>375.41667400000006</c:v>
                </c:pt>
                <c:pt idx="217">
                  <c:v>361.34385333333336</c:v>
                </c:pt>
                <c:pt idx="218">
                  <c:v>401.8920966666667</c:v>
                </c:pt>
                <c:pt idx="219">
                  <c:v>415.80900166666669</c:v>
                </c:pt>
                <c:pt idx="220">
                  <c:v>423.32092200000005</c:v>
                </c:pt>
                <c:pt idx="221">
                  <c:v>422.73221966666665</c:v>
                </c:pt>
                <c:pt idx="222">
                  <c:v>425.57480666666669</c:v>
                </c:pt>
                <c:pt idx="223">
                  <c:v>415.792484</c:v>
                </c:pt>
                <c:pt idx="224">
                  <c:v>411.46811400000001</c:v>
                </c:pt>
                <c:pt idx="225">
                  <c:v>416.820089</c:v>
                </c:pt>
                <c:pt idx="226">
                  <c:v>398.26899733333329</c:v>
                </c:pt>
                <c:pt idx="227">
                  <c:v>407.16006266666665</c:v>
                </c:pt>
                <c:pt idx="228">
                  <c:v>427.332764</c:v>
                </c:pt>
                <c:pt idx="229">
                  <c:v>388.97271133333334</c:v>
                </c:pt>
                <c:pt idx="230">
                  <c:v>391.64889399999998</c:v>
                </c:pt>
                <c:pt idx="231">
                  <c:v>411.98539</c:v>
                </c:pt>
                <c:pt idx="232">
                  <c:v>414.72088766666667</c:v>
                </c:pt>
                <c:pt idx="233">
                  <c:v>403.96722399999999</c:v>
                </c:pt>
                <c:pt idx="234">
                  <c:v>405.70228766666668</c:v>
                </c:pt>
                <c:pt idx="235">
                  <c:v>411.05788666666666</c:v>
                </c:pt>
                <c:pt idx="236">
                  <c:v>386.116243</c:v>
                </c:pt>
                <c:pt idx="237">
                  <c:v>388.132159</c:v>
                </c:pt>
                <c:pt idx="238">
                  <c:v>405.36795699999999</c:v>
                </c:pt>
                <c:pt idx="239">
                  <c:v>402.80228400000004</c:v>
                </c:pt>
                <c:pt idx="240">
                  <c:v>411.0378556666667</c:v>
                </c:pt>
                <c:pt idx="241">
                  <c:v>421.52416799999997</c:v>
                </c:pt>
                <c:pt idx="242">
                  <c:v>409.64858466666669</c:v>
                </c:pt>
                <c:pt idx="243">
                  <c:v>420.20982366666664</c:v>
                </c:pt>
                <c:pt idx="244">
                  <c:v>414.65512333333328</c:v>
                </c:pt>
                <c:pt idx="245">
                  <c:v>423.70455766666669</c:v>
                </c:pt>
                <c:pt idx="246">
                  <c:v>404.31399266666671</c:v>
                </c:pt>
                <c:pt idx="247">
                  <c:v>409.76744966666666</c:v>
                </c:pt>
                <c:pt idx="248">
                  <c:v>381.97510399999993</c:v>
                </c:pt>
                <c:pt idx="249">
                  <c:v>390.3865146666667</c:v>
                </c:pt>
                <c:pt idx="250">
                  <c:v>402.95457099999999</c:v>
                </c:pt>
                <c:pt idx="251">
                  <c:v>417.8857266666667</c:v>
                </c:pt>
                <c:pt idx="252">
                  <c:v>413.62188366666669</c:v>
                </c:pt>
                <c:pt idx="253">
                  <c:v>429.8793786666667</c:v>
                </c:pt>
                <c:pt idx="254">
                  <c:v>416.415459</c:v>
                </c:pt>
                <c:pt idx="255">
                  <c:v>433.27670933333337</c:v>
                </c:pt>
                <c:pt idx="256">
                  <c:v>427.81501966666673</c:v>
                </c:pt>
                <c:pt idx="257">
                  <c:v>403.15023633333334</c:v>
                </c:pt>
                <c:pt idx="258">
                  <c:v>423.50449566666663</c:v>
                </c:pt>
                <c:pt idx="259">
                  <c:v>438.08033066666667</c:v>
                </c:pt>
                <c:pt idx="260">
                  <c:v>417.74804633333332</c:v>
                </c:pt>
                <c:pt idx="261">
                  <c:v>374.257206</c:v>
                </c:pt>
                <c:pt idx="262">
                  <c:v>406.09182866666669</c:v>
                </c:pt>
                <c:pt idx="263">
                  <c:v>410.23558733333334</c:v>
                </c:pt>
                <c:pt idx="264">
                  <c:v>456.14521300000001</c:v>
                </c:pt>
                <c:pt idx="265">
                  <c:v>436.08213566666672</c:v>
                </c:pt>
                <c:pt idx="266">
                  <c:v>439.27715800000004</c:v>
                </c:pt>
                <c:pt idx="267">
                  <c:v>441.90981300000004</c:v>
                </c:pt>
                <c:pt idx="268">
                  <c:v>441.559866</c:v>
                </c:pt>
                <c:pt idx="269">
                  <c:v>426.88287999999994</c:v>
                </c:pt>
                <c:pt idx="270">
                  <c:v>456.20921900000002</c:v>
                </c:pt>
                <c:pt idx="271">
                  <c:v>433.78614133333332</c:v>
                </c:pt>
                <c:pt idx="272">
                  <c:v>399.34465999999998</c:v>
                </c:pt>
                <c:pt idx="273">
                  <c:v>403.23558499999996</c:v>
                </c:pt>
                <c:pt idx="274">
                  <c:v>418.20515900000004</c:v>
                </c:pt>
                <c:pt idx="275">
                  <c:v>426.46405333333331</c:v>
                </c:pt>
                <c:pt idx="276">
                  <c:v>427.98894166666668</c:v>
                </c:pt>
                <c:pt idx="277">
                  <c:v>414.85151333333334</c:v>
                </c:pt>
                <c:pt idx="278">
                  <c:v>429.97207166666664</c:v>
                </c:pt>
                <c:pt idx="279">
                  <c:v>443.16344800000002</c:v>
                </c:pt>
                <c:pt idx="280">
                  <c:v>474.882496</c:v>
                </c:pt>
                <c:pt idx="281">
                  <c:v>466.969359</c:v>
                </c:pt>
                <c:pt idx="282">
                  <c:v>435.35653933333333</c:v>
                </c:pt>
                <c:pt idx="283">
                  <c:v>419.76235800000001</c:v>
                </c:pt>
                <c:pt idx="284">
                  <c:v>450.35550733333338</c:v>
                </c:pt>
                <c:pt idx="285">
                  <c:v>480.02345566666668</c:v>
                </c:pt>
                <c:pt idx="286">
                  <c:v>464.24130633333334</c:v>
                </c:pt>
                <c:pt idx="287">
                  <c:v>449.28709200000003</c:v>
                </c:pt>
                <c:pt idx="288">
                  <c:v>423.1137773333333</c:v>
                </c:pt>
                <c:pt idx="289">
                  <c:v>423.61517066666664</c:v>
                </c:pt>
                <c:pt idx="290">
                  <c:v>441.72450933333334</c:v>
                </c:pt>
                <c:pt idx="291">
                  <c:v>427.99866800000001</c:v>
                </c:pt>
                <c:pt idx="292">
                  <c:v>417.32271866666662</c:v>
                </c:pt>
                <c:pt idx="293">
                  <c:v>411.62855600000006</c:v>
                </c:pt>
                <c:pt idx="294">
                  <c:v>418.95486566666665</c:v>
                </c:pt>
                <c:pt idx="295">
                  <c:v>443.48164100000002</c:v>
                </c:pt>
                <c:pt idx="296">
                  <c:v>435.48207066666669</c:v>
                </c:pt>
                <c:pt idx="297">
                  <c:v>437.76109233333335</c:v>
                </c:pt>
                <c:pt idx="298">
                  <c:v>429.57360199999999</c:v>
                </c:pt>
                <c:pt idx="299">
                  <c:v>435.53300166666668</c:v>
                </c:pt>
                <c:pt idx="300">
                  <c:v>447.72462466666667</c:v>
                </c:pt>
                <c:pt idx="301">
                  <c:v>427.02201466666662</c:v>
                </c:pt>
                <c:pt idx="302">
                  <c:v>449.23830433333336</c:v>
                </c:pt>
                <c:pt idx="303">
                  <c:v>449.27116433333327</c:v>
                </c:pt>
                <c:pt idx="304">
                  <c:v>429.16217399999999</c:v>
                </c:pt>
                <c:pt idx="305">
                  <c:v>436.79395166666671</c:v>
                </c:pt>
                <c:pt idx="306">
                  <c:v>451.46230433333335</c:v>
                </c:pt>
                <c:pt idx="307">
                  <c:v>449.43833700000005</c:v>
                </c:pt>
                <c:pt idx="308">
                  <c:v>403.72227799999996</c:v>
                </c:pt>
                <c:pt idx="309">
                  <c:v>362.13403666666665</c:v>
                </c:pt>
                <c:pt idx="310">
                  <c:v>366.76514100000003</c:v>
                </c:pt>
                <c:pt idx="311">
                  <c:v>377.67308599999996</c:v>
                </c:pt>
                <c:pt idx="312">
                  <c:v>398.56598966666667</c:v>
                </c:pt>
                <c:pt idx="313">
                  <c:v>394.47676566666672</c:v>
                </c:pt>
                <c:pt idx="314">
                  <c:v>367.16759433333328</c:v>
                </c:pt>
                <c:pt idx="315">
                  <c:v>380.21427300000005</c:v>
                </c:pt>
                <c:pt idx="316">
                  <c:v>381.06865300000004</c:v>
                </c:pt>
                <c:pt idx="317">
                  <c:v>376.37089633333335</c:v>
                </c:pt>
                <c:pt idx="318">
                  <c:v>385.92136600000003</c:v>
                </c:pt>
                <c:pt idx="319">
                  <c:v>400.63298333333336</c:v>
                </c:pt>
                <c:pt idx="320">
                  <c:v>397.99888366666664</c:v>
                </c:pt>
                <c:pt idx="321">
                  <c:v>409.53205133333336</c:v>
                </c:pt>
                <c:pt idx="322">
                  <c:v>391.110635</c:v>
                </c:pt>
                <c:pt idx="323">
                  <c:v>429.88863599999996</c:v>
                </c:pt>
                <c:pt idx="324">
                  <c:v>402.56627466666669</c:v>
                </c:pt>
                <c:pt idx="325">
                  <c:v>399.35028233333333</c:v>
                </c:pt>
                <c:pt idx="326">
                  <c:v>402.16948700000006</c:v>
                </c:pt>
                <c:pt idx="327">
                  <c:v>377.33834400000001</c:v>
                </c:pt>
                <c:pt idx="328">
                  <c:v>410.45150266666673</c:v>
                </c:pt>
                <c:pt idx="329">
                  <c:v>427.58514399999996</c:v>
                </c:pt>
                <c:pt idx="330">
                  <c:v>389.84171199999997</c:v>
                </c:pt>
                <c:pt idx="331">
                  <c:v>430.37688866666667</c:v>
                </c:pt>
                <c:pt idx="332">
                  <c:v>415.46722233333327</c:v>
                </c:pt>
                <c:pt idx="333">
                  <c:v>395.57863033333336</c:v>
                </c:pt>
                <c:pt idx="334">
                  <c:v>403.83089633333333</c:v>
                </c:pt>
                <c:pt idx="335">
                  <c:v>410.3237896666667</c:v>
                </c:pt>
                <c:pt idx="336">
                  <c:v>418.38708533333329</c:v>
                </c:pt>
                <c:pt idx="337">
                  <c:v>444.60665</c:v>
                </c:pt>
                <c:pt idx="338">
                  <c:v>412.08428100000009</c:v>
                </c:pt>
                <c:pt idx="339">
                  <c:v>439.81902099999996</c:v>
                </c:pt>
                <c:pt idx="340">
                  <c:v>418.27089499999994</c:v>
                </c:pt>
                <c:pt idx="341">
                  <c:v>439.361805</c:v>
                </c:pt>
                <c:pt idx="342">
                  <c:v>429.55124733333332</c:v>
                </c:pt>
                <c:pt idx="343">
                  <c:v>409.64755700000001</c:v>
                </c:pt>
                <c:pt idx="344">
                  <c:v>390.05673200000001</c:v>
                </c:pt>
                <c:pt idx="345">
                  <c:v>401.84840333333335</c:v>
                </c:pt>
                <c:pt idx="346">
                  <c:v>420.811285</c:v>
                </c:pt>
                <c:pt idx="347">
                  <c:v>404.25553433333334</c:v>
                </c:pt>
                <c:pt idx="348">
                  <c:v>424.79158266666667</c:v>
                </c:pt>
                <c:pt idx="349">
                  <c:v>387.27616599999993</c:v>
                </c:pt>
                <c:pt idx="350">
                  <c:v>389.73508099999998</c:v>
                </c:pt>
                <c:pt idx="351">
                  <c:v>384.93401533333326</c:v>
                </c:pt>
                <c:pt idx="352">
                  <c:v>379.89904466666667</c:v>
                </c:pt>
                <c:pt idx="353">
                  <c:v>392.28080133333333</c:v>
                </c:pt>
                <c:pt idx="354">
                  <c:v>400.49795233333333</c:v>
                </c:pt>
                <c:pt idx="355">
                  <c:v>402.07178266666665</c:v>
                </c:pt>
                <c:pt idx="356">
                  <c:v>403.62025533333332</c:v>
                </c:pt>
                <c:pt idx="357">
                  <c:v>395.34625233333333</c:v>
                </c:pt>
                <c:pt idx="358">
                  <c:v>399.38344566666666</c:v>
                </c:pt>
                <c:pt idx="359">
                  <c:v>397.79482600000006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B66A-439D-9328-D431810C9ABE}"/>
            </c:ext>
          </c:extLst>
        </c:ser>
        <c:ser>
          <c:idx val="8"/>
          <c:order val="11"/>
          <c:tx>
            <c:strRef>
              <c:f>'C:\Users\fiserova\Documents\Zkoušky\FASÁDY\[TC_CZB_2022_PAVUS.xlsx]RISE1-Sloupec PRŮMĚR'!$O$4</c:f>
              <c:strCache>
                <c:ptCount val="1"/>
                <c:pt idx="0">
                  <c:v>PRŮMĚR TC 5500</c:v>
                </c:pt>
              </c:strCache>
            </c:strRef>
          </c:tx>
          <c:spPr>
            <a:ln w="12700" cap="rnd" cmpd="sng" algn="ctr">
              <a:solidFill>
                <a:schemeClr val="accent6">
                  <a:lumMod val="80000"/>
                  <a:lumOff val="2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'[3]RISE1-Sloupec PRŮMĚR'!$B$6:$B$516</c:f>
              <c:numCache>
                <c:formatCode>General</c:formatCode>
                <c:ptCount val="511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'[3]RISE1-Sloupec PRŮMĚR'!$O$6:$O$516</c:f>
              <c:numCache>
                <c:formatCode>General</c:formatCode>
                <c:ptCount val="511"/>
                <c:pt idx="0">
                  <c:v>20.883438000000002</c:v>
                </c:pt>
                <c:pt idx="1">
                  <c:v>20.916467666666666</c:v>
                </c:pt>
                <c:pt idx="2">
                  <c:v>21.026479333333331</c:v>
                </c:pt>
                <c:pt idx="3">
                  <c:v>21.088982333333334</c:v>
                </c:pt>
                <c:pt idx="4">
                  <c:v>21.954170666666666</c:v>
                </c:pt>
                <c:pt idx="5">
                  <c:v>23.845822333333331</c:v>
                </c:pt>
                <c:pt idx="6">
                  <c:v>25.515176333333333</c:v>
                </c:pt>
                <c:pt idx="7">
                  <c:v>26.140010666666669</c:v>
                </c:pt>
                <c:pt idx="8">
                  <c:v>26.536147</c:v>
                </c:pt>
                <c:pt idx="9">
                  <c:v>27.539593</c:v>
                </c:pt>
                <c:pt idx="10">
                  <c:v>28.028305333333332</c:v>
                </c:pt>
                <c:pt idx="11">
                  <c:v>28.821144666666669</c:v>
                </c:pt>
                <c:pt idx="12">
                  <c:v>28.953771333333332</c:v>
                </c:pt>
                <c:pt idx="13">
                  <c:v>28.156645000000001</c:v>
                </c:pt>
                <c:pt idx="14">
                  <c:v>37.207818666666668</c:v>
                </c:pt>
                <c:pt idx="15">
                  <c:v>40.465977333333335</c:v>
                </c:pt>
                <c:pt idx="16">
                  <c:v>39.885915666666669</c:v>
                </c:pt>
                <c:pt idx="17">
                  <c:v>42.863054666666663</c:v>
                </c:pt>
                <c:pt idx="18">
                  <c:v>47.301462333333326</c:v>
                </c:pt>
                <c:pt idx="19">
                  <c:v>60.341115666666667</c:v>
                </c:pt>
                <c:pt idx="20">
                  <c:v>75.922929666666676</c:v>
                </c:pt>
                <c:pt idx="21">
                  <c:v>90.932001999999997</c:v>
                </c:pt>
                <c:pt idx="22">
                  <c:v>118.13418066666668</c:v>
                </c:pt>
                <c:pt idx="23">
                  <c:v>141.19305266666666</c:v>
                </c:pt>
                <c:pt idx="24">
                  <c:v>162.93955333333335</c:v>
                </c:pt>
                <c:pt idx="25">
                  <c:v>187.65890033333335</c:v>
                </c:pt>
                <c:pt idx="26">
                  <c:v>218.43870866666666</c:v>
                </c:pt>
                <c:pt idx="27">
                  <c:v>255.44430066666666</c:v>
                </c:pt>
                <c:pt idx="28">
                  <c:v>274.86090933333332</c:v>
                </c:pt>
                <c:pt idx="29">
                  <c:v>277.21311466666663</c:v>
                </c:pt>
                <c:pt idx="30">
                  <c:v>291.48971433333332</c:v>
                </c:pt>
                <c:pt idx="31">
                  <c:v>290.43599699999999</c:v>
                </c:pt>
                <c:pt idx="32">
                  <c:v>306.60441900000001</c:v>
                </c:pt>
                <c:pt idx="33">
                  <c:v>333.40541166666668</c:v>
                </c:pt>
                <c:pt idx="34">
                  <c:v>361.47359966666664</c:v>
                </c:pt>
                <c:pt idx="35">
                  <c:v>350.20386100000002</c:v>
                </c:pt>
                <c:pt idx="36">
                  <c:v>353.6277133333333</c:v>
                </c:pt>
                <c:pt idx="37">
                  <c:v>350.048317</c:v>
                </c:pt>
                <c:pt idx="38">
                  <c:v>356.18787266666669</c:v>
                </c:pt>
                <c:pt idx="39">
                  <c:v>357.62909599999995</c:v>
                </c:pt>
                <c:pt idx="40">
                  <c:v>379.06877766666668</c:v>
                </c:pt>
                <c:pt idx="41">
                  <c:v>382.01265333333339</c:v>
                </c:pt>
                <c:pt idx="42">
                  <c:v>384.75748066666665</c:v>
                </c:pt>
                <c:pt idx="43">
                  <c:v>387.85588366666661</c:v>
                </c:pt>
                <c:pt idx="44">
                  <c:v>385.98386533333331</c:v>
                </c:pt>
                <c:pt idx="45">
                  <c:v>381.57070666666669</c:v>
                </c:pt>
                <c:pt idx="46">
                  <c:v>382.54150966666663</c:v>
                </c:pt>
                <c:pt idx="47">
                  <c:v>368.37291066666666</c:v>
                </c:pt>
                <c:pt idx="48">
                  <c:v>386.2396323333333</c:v>
                </c:pt>
                <c:pt idx="49">
                  <c:v>387.80596166666669</c:v>
                </c:pt>
                <c:pt idx="50">
                  <c:v>394.54751233333337</c:v>
                </c:pt>
                <c:pt idx="51">
                  <c:v>395.78049666666669</c:v>
                </c:pt>
                <c:pt idx="52">
                  <c:v>403.2188963333333</c:v>
                </c:pt>
                <c:pt idx="53">
                  <c:v>407.21384766666671</c:v>
                </c:pt>
                <c:pt idx="54">
                  <c:v>396.23297500000007</c:v>
                </c:pt>
                <c:pt idx="55">
                  <c:v>400.2578436666667</c:v>
                </c:pt>
                <c:pt idx="56">
                  <c:v>395.78338466666668</c:v>
                </c:pt>
                <c:pt idx="57">
                  <c:v>393.27128166666671</c:v>
                </c:pt>
                <c:pt idx="58">
                  <c:v>398.52497266666666</c:v>
                </c:pt>
                <c:pt idx="59">
                  <c:v>424.14235000000002</c:v>
                </c:pt>
                <c:pt idx="60">
                  <c:v>419.94346333333334</c:v>
                </c:pt>
                <c:pt idx="61">
                  <c:v>438.84242933333331</c:v>
                </c:pt>
                <c:pt idx="62">
                  <c:v>429.2517923333333</c:v>
                </c:pt>
                <c:pt idx="63">
                  <c:v>415.03301833333336</c:v>
                </c:pt>
                <c:pt idx="64">
                  <c:v>406.81258899999995</c:v>
                </c:pt>
                <c:pt idx="65">
                  <c:v>406.07074666666671</c:v>
                </c:pt>
                <c:pt idx="66">
                  <c:v>400.51130733333338</c:v>
                </c:pt>
                <c:pt idx="67">
                  <c:v>381.28368999999998</c:v>
                </c:pt>
                <c:pt idx="68">
                  <c:v>381.05776066666664</c:v>
                </c:pt>
                <c:pt idx="69">
                  <c:v>386.77643866666659</c:v>
                </c:pt>
                <c:pt idx="70">
                  <c:v>407.41213599999998</c:v>
                </c:pt>
                <c:pt idx="71">
                  <c:v>396.06252899999998</c:v>
                </c:pt>
                <c:pt idx="72">
                  <c:v>390.70663566666667</c:v>
                </c:pt>
                <c:pt idx="73">
                  <c:v>378.40365866666662</c:v>
                </c:pt>
                <c:pt idx="74">
                  <c:v>351.97713433333337</c:v>
                </c:pt>
                <c:pt idx="75">
                  <c:v>363.45845366666668</c:v>
                </c:pt>
                <c:pt idx="76">
                  <c:v>368.92289833333331</c:v>
                </c:pt>
                <c:pt idx="77">
                  <c:v>361.89049700000004</c:v>
                </c:pt>
                <c:pt idx="78">
                  <c:v>382.32474433333329</c:v>
                </c:pt>
                <c:pt idx="79">
                  <c:v>366.83935300000002</c:v>
                </c:pt>
                <c:pt idx="80">
                  <c:v>355.39942133333335</c:v>
                </c:pt>
                <c:pt idx="81">
                  <c:v>367.34783999999996</c:v>
                </c:pt>
                <c:pt idx="82">
                  <c:v>356.84618599999999</c:v>
                </c:pt>
                <c:pt idx="83">
                  <c:v>346.96569433333337</c:v>
                </c:pt>
                <c:pt idx="84">
                  <c:v>357.02561566666668</c:v>
                </c:pt>
                <c:pt idx="85">
                  <c:v>347.70478433333329</c:v>
                </c:pt>
                <c:pt idx="86">
                  <c:v>361.43475666666671</c:v>
                </c:pt>
                <c:pt idx="87">
                  <c:v>357.39182800000003</c:v>
                </c:pt>
                <c:pt idx="88">
                  <c:v>357.64305100000001</c:v>
                </c:pt>
                <c:pt idx="89">
                  <c:v>351.48279533333334</c:v>
                </c:pt>
                <c:pt idx="90">
                  <c:v>348.86372699999998</c:v>
                </c:pt>
                <c:pt idx="91">
                  <c:v>356.58848733333326</c:v>
                </c:pt>
                <c:pt idx="92">
                  <c:v>372.83994066666668</c:v>
                </c:pt>
                <c:pt idx="93">
                  <c:v>359.44224633333329</c:v>
                </c:pt>
                <c:pt idx="94">
                  <c:v>376.76041366666669</c:v>
                </c:pt>
                <c:pt idx="95">
                  <c:v>380.83920599999993</c:v>
                </c:pt>
                <c:pt idx="96">
                  <c:v>366.4121806666667</c:v>
                </c:pt>
                <c:pt idx="97">
                  <c:v>351.88123300000001</c:v>
                </c:pt>
                <c:pt idx="98">
                  <c:v>340.96211433333337</c:v>
                </c:pt>
                <c:pt idx="99">
                  <c:v>343.06434533333339</c:v>
                </c:pt>
                <c:pt idx="100">
                  <c:v>360.60931433333332</c:v>
                </c:pt>
                <c:pt idx="101">
                  <c:v>361.33470433333332</c:v>
                </c:pt>
                <c:pt idx="102">
                  <c:v>368.33956699999999</c:v>
                </c:pt>
                <c:pt idx="103">
                  <c:v>378.61818199999999</c:v>
                </c:pt>
                <c:pt idx="104">
                  <c:v>358.68113133333333</c:v>
                </c:pt>
                <c:pt idx="105">
                  <c:v>350.39188899999999</c:v>
                </c:pt>
                <c:pt idx="106">
                  <c:v>337.56122866666664</c:v>
                </c:pt>
                <c:pt idx="107">
                  <c:v>334.25354433333331</c:v>
                </c:pt>
                <c:pt idx="108">
                  <c:v>326.75697300000002</c:v>
                </c:pt>
                <c:pt idx="109">
                  <c:v>322.90199266666667</c:v>
                </c:pt>
                <c:pt idx="110">
                  <c:v>328.615094</c:v>
                </c:pt>
                <c:pt idx="111">
                  <c:v>342.92251000000005</c:v>
                </c:pt>
                <c:pt idx="112">
                  <c:v>328.84690466666666</c:v>
                </c:pt>
                <c:pt idx="113">
                  <c:v>332.51513733333337</c:v>
                </c:pt>
                <c:pt idx="114">
                  <c:v>334.69839666666672</c:v>
                </c:pt>
                <c:pt idx="115">
                  <c:v>334.17795933333338</c:v>
                </c:pt>
                <c:pt idx="116">
                  <c:v>332.98093699999998</c:v>
                </c:pt>
                <c:pt idx="117">
                  <c:v>337.81089966666667</c:v>
                </c:pt>
                <c:pt idx="118">
                  <c:v>344.32369066666666</c:v>
                </c:pt>
                <c:pt idx="119">
                  <c:v>355.45659866666665</c:v>
                </c:pt>
                <c:pt idx="120">
                  <c:v>363.46321866666659</c:v>
                </c:pt>
                <c:pt idx="121">
                  <c:v>359.46062433333333</c:v>
                </c:pt>
                <c:pt idx="122">
                  <c:v>350.07724233333329</c:v>
                </c:pt>
                <c:pt idx="123">
                  <c:v>360.617727</c:v>
                </c:pt>
                <c:pt idx="124">
                  <c:v>355.42731699999996</c:v>
                </c:pt>
                <c:pt idx="125">
                  <c:v>351.49307433333337</c:v>
                </c:pt>
                <c:pt idx="126">
                  <c:v>337.58145666666672</c:v>
                </c:pt>
                <c:pt idx="127">
                  <c:v>340.22195766666664</c:v>
                </c:pt>
                <c:pt idx="128">
                  <c:v>332.55519600000002</c:v>
                </c:pt>
                <c:pt idx="129">
                  <c:v>335.05415233333332</c:v>
                </c:pt>
                <c:pt idx="130">
                  <c:v>331.91672466666665</c:v>
                </c:pt>
                <c:pt idx="131">
                  <c:v>327.60797766666667</c:v>
                </c:pt>
                <c:pt idx="132">
                  <c:v>334.66733166666671</c:v>
                </c:pt>
                <c:pt idx="133">
                  <c:v>338.82444700000002</c:v>
                </c:pt>
                <c:pt idx="134">
                  <c:v>336.09895033333333</c:v>
                </c:pt>
                <c:pt idx="135">
                  <c:v>336.64195233333334</c:v>
                </c:pt>
                <c:pt idx="136">
                  <c:v>333.84045900000001</c:v>
                </c:pt>
                <c:pt idx="137">
                  <c:v>346.87457599999999</c:v>
                </c:pt>
                <c:pt idx="138">
                  <c:v>346.58166933333337</c:v>
                </c:pt>
                <c:pt idx="139">
                  <c:v>344.01224966666661</c:v>
                </c:pt>
                <c:pt idx="140">
                  <c:v>331.12175766666672</c:v>
                </c:pt>
                <c:pt idx="141">
                  <c:v>326.35525733333333</c:v>
                </c:pt>
                <c:pt idx="142">
                  <c:v>347.75132466666668</c:v>
                </c:pt>
                <c:pt idx="143">
                  <c:v>340.39922733333333</c:v>
                </c:pt>
                <c:pt idx="144">
                  <c:v>355.71184</c:v>
                </c:pt>
                <c:pt idx="145">
                  <c:v>346.59134799999998</c:v>
                </c:pt>
                <c:pt idx="146">
                  <c:v>332.09377866666665</c:v>
                </c:pt>
                <c:pt idx="147">
                  <c:v>336.811486</c:v>
                </c:pt>
                <c:pt idx="148">
                  <c:v>356.13795533333331</c:v>
                </c:pt>
                <c:pt idx="149">
                  <c:v>352.45846766666665</c:v>
                </c:pt>
                <c:pt idx="150">
                  <c:v>359.83613233333335</c:v>
                </c:pt>
                <c:pt idx="151">
                  <c:v>366.83534499999996</c:v>
                </c:pt>
                <c:pt idx="152">
                  <c:v>364.90480866666667</c:v>
                </c:pt>
                <c:pt idx="153">
                  <c:v>361.4198136666667</c:v>
                </c:pt>
                <c:pt idx="154">
                  <c:v>368.21297699999997</c:v>
                </c:pt>
                <c:pt idx="155">
                  <c:v>381.39962999999995</c:v>
                </c:pt>
                <c:pt idx="156">
                  <c:v>355.99709799999999</c:v>
                </c:pt>
                <c:pt idx="157">
                  <c:v>345.25068099999999</c:v>
                </c:pt>
                <c:pt idx="158">
                  <c:v>345.98210033333334</c:v>
                </c:pt>
                <c:pt idx="159">
                  <c:v>361.66699633333332</c:v>
                </c:pt>
                <c:pt idx="160">
                  <c:v>345.52599099999998</c:v>
                </c:pt>
                <c:pt idx="161">
                  <c:v>346.06349366666672</c:v>
                </c:pt>
                <c:pt idx="162">
                  <c:v>352.09715233333333</c:v>
                </c:pt>
                <c:pt idx="163">
                  <c:v>357.59048466666673</c:v>
                </c:pt>
                <c:pt idx="164">
                  <c:v>360.74727266666667</c:v>
                </c:pt>
                <c:pt idx="165">
                  <c:v>357.44942266666663</c:v>
                </c:pt>
                <c:pt idx="166">
                  <c:v>369.30152033333326</c:v>
                </c:pt>
                <c:pt idx="167">
                  <c:v>370.82405500000004</c:v>
                </c:pt>
                <c:pt idx="168">
                  <c:v>370.65412500000002</c:v>
                </c:pt>
                <c:pt idx="169">
                  <c:v>356.79862066666669</c:v>
                </c:pt>
                <c:pt idx="170">
                  <c:v>362.77867900000001</c:v>
                </c:pt>
                <c:pt idx="171">
                  <c:v>379.79301133333337</c:v>
                </c:pt>
                <c:pt idx="172">
                  <c:v>373.93002299999995</c:v>
                </c:pt>
                <c:pt idx="173">
                  <c:v>360.7201823333333</c:v>
                </c:pt>
                <c:pt idx="174">
                  <c:v>348.90714266666669</c:v>
                </c:pt>
                <c:pt idx="175">
                  <c:v>346.32660700000002</c:v>
                </c:pt>
                <c:pt idx="176">
                  <c:v>346.09903033333336</c:v>
                </c:pt>
                <c:pt idx="177">
                  <c:v>354.3648573333333</c:v>
                </c:pt>
                <c:pt idx="178">
                  <c:v>360.74847433333338</c:v>
                </c:pt>
                <c:pt idx="179">
                  <c:v>355.745586</c:v>
                </c:pt>
                <c:pt idx="180">
                  <c:v>349.61297399999995</c:v>
                </c:pt>
                <c:pt idx="181">
                  <c:v>367.13851900000003</c:v>
                </c:pt>
                <c:pt idx="182">
                  <c:v>369.49759466666666</c:v>
                </c:pt>
                <c:pt idx="183">
                  <c:v>363.30632900000001</c:v>
                </c:pt>
                <c:pt idx="184">
                  <c:v>351.637315</c:v>
                </c:pt>
                <c:pt idx="185">
                  <c:v>344.219043</c:v>
                </c:pt>
                <c:pt idx="186">
                  <c:v>352.5721886666667</c:v>
                </c:pt>
                <c:pt idx="187">
                  <c:v>343.60462433333333</c:v>
                </c:pt>
                <c:pt idx="188">
                  <c:v>347.08911899999998</c:v>
                </c:pt>
                <c:pt idx="189">
                  <c:v>343.32232133333332</c:v>
                </c:pt>
                <c:pt idx="190">
                  <c:v>340.98064300000004</c:v>
                </c:pt>
                <c:pt idx="191">
                  <c:v>344.90767233333332</c:v>
                </c:pt>
                <c:pt idx="192">
                  <c:v>345.94053333333335</c:v>
                </c:pt>
                <c:pt idx="193">
                  <c:v>328.26716499999998</c:v>
                </c:pt>
                <c:pt idx="194">
                  <c:v>327.79518099999996</c:v>
                </c:pt>
                <c:pt idx="195">
                  <c:v>334.08802199999997</c:v>
                </c:pt>
                <c:pt idx="196">
                  <c:v>327.06173966666665</c:v>
                </c:pt>
                <c:pt idx="197">
                  <c:v>333.021389</c:v>
                </c:pt>
                <c:pt idx="198">
                  <c:v>333.37624133333333</c:v>
                </c:pt>
                <c:pt idx="199">
                  <c:v>333.88018166666672</c:v>
                </c:pt>
                <c:pt idx="200">
                  <c:v>325.29866599999997</c:v>
                </c:pt>
                <c:pt idx="201">
                  <c:v>320.27515866666664</c:v>
                </c:pt>
                <c:pt idx="202">
                  <c:v>315.10299433333336</c:v>
                </c:pt>
                <c:pt idx="203">
                  <c:v>327.51795766666669</c:v>
                </c:pt>
                <c:pt idx="204">
                  <c:v>337.7547366666667</c:v>
                </c:pt>
                <c:pt idx="205">
                  <c:v>341.63464900000002</c:v>
                </c:pt>
                <c:pt idx="206">
                  <c:v>335.05235300000004</c:v>
                </c:pt>
                <c:pt idx="207">
                  <c:v>332.84942299999994</c:v>
                </c:pt>
                <c:pt idx="208">
                  <c:v>331.25858233333332</c:v>
                </c:pt>
                <c:pt idx="209">
                  <c:v>323.27195999999998</c:v>
                </c:pt>
                <c:pt idx="210">
                  <c:v>338.60475833333334</c:v>
                </c:pt>
                <c:pt idx="211">
                  <c:v>329.22371500000003</c:v>
                </c:pt>
                <c:pt idx="212">
                  <c:v>324.44778466666668</c:v>
                </c:pt>
                <c:pt idx="213">
                  <c:v>320.49592533333333</c:v>
                </c:pt>
                <c:pt idx="214">
                  <c:v>320.40198433333336</c:v>
                </c:pt>
                <c:pt idx="215">
                  <c:v>321.23614966666668</c:v>
                </c:pt>
                <c:pt idx="216">
                  <c:v>319.49656066666665</c:v>
                </c:pt>
                <c:pt idx="217">
                  <c:v>316.311305</c:v>
                </c:pt>
                <c:pt idx="218">
                  <c:v>334.06582633333329</c:v>
                </c:pt>
                <c:pt idx="219">
                  <c:v>345.93829733333331</c:v>
                </c:pt>
                <c:pt idx="220">
                  <c:v>354.30866966666662</c:v>
                </c:pt>
                <c:pt idx="221">
                  <c:v>357.31351266666661</c:v>
                </c:pt>
                <c:pt idx="222">
                  <c:v>367.27548966666672</c:v>
                </c:pt>
                <c:pt idx="223">
                  <c:v>355.58665466666667</c:v>
                </c:pt>
                <c:pt idx="224">
                  <c:v>356.27511533333336</c:v>
                </c:pt>
                <c:pt idx="225">
                  <c:v>357.24261866666666</c:v>
                </c:pt>
                <c:pt idx="226">
                  <c:v>347.64486433333332</c:v>
                </c:pt>
                <c:pt idx="227">
                  <c:v>345.67754866666661</c:v>
                </c:pt>
                <c:pt idx="228">
                  <c:v>357.54200366666663</c:v>
                </c:pt>
                <c:pt idx="229">
                  <c:v>346.29242999999997</c:v>
                </c:pt>
                <c:pt idx="230">
                  <c:v>346.45643166666667</c:v>
                </c:pt>
                <c:pt idx="231">
                  <c:v>349.00583499999999</c:v>
                </c:pt>
                <c:pt idx="232">
                  <c:v>354.52113933333339</c:v>
                </c:pt>
                <c:pt idx="233">
                  <c:v>355.7478733333333</c:v>
                </c:pt>
                <c:pt idx="234">
                  <c:v>351.18278700000002</c:v>
                </c:pt>
                <c:pt idx="235">
                  <c:v>354.67501366666664</c:v>
                </c:pt>
                <c:pt idx="236">
                  <c:v>341.12340033333334</c:v>
                </c:pt>
                <c:pt idx="237">
                  <c:v>334.17852799999997</c:v>
                </c:pt>
                <c:pt idx="238">
                  <c:v>342.6391983333333</c:v>
                </c:pt>
                <c:pt idx="239">
                  <c:v>334.71091033333329</c:v>
                </c:pt>
                <c:pt idx="240">
                  <c:v>346.30417833333331</c:v>
                </c:pt>
                <c:pt idx="241">
                  <c:v>353.096248</c:v>
                </c:pt>
                <c:pt idx="242">
                  <c:v>351.84260333333333</c:v>
                </c:pt>
                <c:pt idx="243">
                  <c:v>359.86422299999998</c:v>
                </c:pt>
                <c:pt idx="244">
                  <c:v>359.059888</c:v>
                </c:pt>
                <c:pt idx="245">
                  <c:v>354.75007999999997</c:v>
                </c:pt>
                <c:pt idx="246">
                  <c:v>350.11853966666666</c:v>
                </c:pt>
                <c:pt idx="247">
                  <c:v>358.10164833333329</c:v>
                </c:pt>
                <c:pt idx="248">
                  <c:v>337.26889533333332</c:v>
                </c:pt>
                <c:pt idx="249">
                  <c:v>341.61685833333331</c:v>
                </c:pt>
                <c:pt idx="250">
                  <c:v>345.282174</c:v>
                </c:pt>
                <c:pt idx="251">
                  <c:v>351.87018966666665</c:v>
                </c:pt>
                <c:pt idx="252">
                  <c:v>348.61266700000004</c:v>
                </c:pt>
                <c:pt idx="253">
                  <c:v>359.4972453333333</c:v>
                </c:pt>
                <c:pt idx="254">
                  <c:v>360.67435666666671</c:v>
                </c:pt>
                <c:pt idx="255">
                  <c:v>368.15135200000003</c:v>
                </c:pt>
                <c:pt idx="256">
                  <c:v>367.498942</c:v>
                </c:pt>
                <c:pt idx="257">
                  <c:v>354.43085033333335</c:v>
                </c:pt>
                <c:pt idx="258">
                  <c:v>366.59150066666666</c:v>
                </c:pt>
                <c:pt idx="259">
                  <c:v>372.23055866666664</c:v>
                </c:pt>
                <c:pt idx="260">
                  <c:v>362.90903400000002</c:v>
                </c:pt>
                <c:pt idx="261">
                  <c:v>332.69217833333329</c:v>
                </c:pt>
                <c:pt idx="262">
                  <c:v>335.92857266666664</c:v>
                </c:pt>
                <c:pt idx="263">
                  <c:v>342.38147733333335</c:v>
                </c:pt>
                <c:pt idx="264">
                  <c:v>365.549982</c:v>
                </c:pt>
                <c:pt idx="265">
                  <c:v>372.29473833333333</c:v>
                </c:pt>
                <c:pt idx="266">
                  <c:v>372.27574699999997</c:v>
                </c:pt>
                <c:pt idx="267">
                  <c:v>366.77060499999999</c:v>
                </c:pt>
                <c:pt idx="268">
                  <c:v>380.3318063333333</c:v>
                </c:pt>
                <c:pt idx="269">
                  <c:v>369.08299299999999</c:v>
                </c:pt>
                <c:pt idx="270">
                  <c:v>383.18818300000004</c:v>
                </c:pt>
                <c:pt idx="271">
                  <c:v>377.14575233333335</c:v>
                </c:pt>
                <c:pt idx="272">
                  <c:v>357.53372766666666</c:v>
                </c:pt>
                <c:pt idx="273">
                  <c:v>353.059573</c:v>
                </c:pt>
                <c:pt idx="274">
                  <c:v>365.49483933333335</c:v>
                </c:pt>
                <c:pt idx="275">
                  <c:v>375.53617800000001</c:v>
                </c:pt>
                <c:pt idx="276">
                  <c:v>366.11826933333333</c:v>
                </c:pt>
                <c:pt idx="277">
                  <c:v>361.24059566666665</c:v>
                </c:pt>
                <c:pt idx="278">
                  <c:v>369.13489966666674</c:v>
                </c:pt>
                <c:pt idx="279">
                  <c:v>372.1694583333333</c:v>
                </c:pt>
                <c:pt idx="280">
                  <c:v>393.53272966666663</c:v>
                </c:pt>
                <c:pt idx="281">
                  <c:v>399.59237633333333</c:v>
                </c:pt>
                <c:pt idx="282">
                  <c:v>382.40176400000001</c:v>
                </c:pt>
                <c:pt idx="283">
                  <c:v>371.18108766666666</c:v>
                </c:pt>
                <c:pt idx="284">
                  <c:v>383.42557200000005</c:v>
                </c:pt>
                <c:pt idx="285">
                  <c:v>399.84696633333334</c:v>
                </c:pt>
                <c:pt idx="286">
                  <c:v>397.01091166666669</c:v>
                </c:pt>
                <c:pt idx="287">
                  <c:v>390.83872866666667</c:v>
                </c:pt>
                <c:pt idx="288">
                  <c:v>380.29436866666668</c:v>
                </c:pt>
                <c:pt idx="289">
                  <c:v>374.42340100000001</c:v>
                </c:pt>
                <c:pt idx="290">
                  <c:v>378.99948133333334</c:v>
                </c:pt>
                <c:pt idx="291">
                  <c:v>372.55053833333335</c:v>
                </c:pt>
                <c:pt idx="292">
                  <c:v>370.11055366666665</c:v>
                </c:pt>
                <c:pt idx="293">
                  <c:v>362.98690033333332</c:v>
                </c:pt>
                <c:pt idx="294">
                  <c:v>365.56656066666665</c:v>
                </c:pt>
                <c:pt idx="295">
                  <c:v>376.44996500000002</c:v>
                </c:pt>
                <c:pt idx="296">
                  <c:v>377.71483533333338</c:v>
                </c:pt>
                <c:pt idx="297">
                  <c:v>381.6968793333333</c:v>
                </c:pt>
                <c:pt idx="298">
                  <c:v>378.11089099999998</c:v>
                </c:pt>
                <c:pt idx="299">
                  <c:v>377.09440833333332</c:v>
                </c:pt>
                <c:pt idx="300">
                  <c:v>379.4986383333333</c:v>
                </c:pt>
                <c:pt idx="301">
                  <c:v>369.51448233333332</c:v>
                </c:pt>
                <c:pt idx="302">
                  <c:v>379.25331033333333</c:v>
                </c:pt>
                <c:pt idx="303">
                  <c:v>385.6429133333333</c:v>
                </c:pt>
                <c:pt idx="304">
                  <c:v>378.07597566666664</c:v>
                </c:pt>
                <c:pt idx="305">
                  <c:v>376.29252533333334</c:v>
                </c:pt>
                <c:pt idx="306">
                  <c:v>385.72781900000001</c:v>
                </c:pt>
                <c:pt idx="307">
                  <c:v>389.90396566666669</c:v>
                </c:pt>
                <c:pt idx="308">
                  <c:v>356.81831433333332</c:v>
                </c:pt>
                <c:pt idx="309">
                  <c:v>330.32343266666663</c:v>
                </c:pt>
                <c:pt idx="310">
                  <c:v>324.47302466666662</c:v>
                </c:pt>
                <c:pt idx="311">
                  <c:v>330.78715400000004</c:v>
                </c:pt>
                <c:pt idx="312">
                  <c:v>345.212468</c:v>
                </c:pt>
                <c:pt idx="313">
                  <c:v>347.98805300000004</c:v>
                </c:pt>
                <c:pt idx="314">
                  <c:v>329.10211666666663</c:v>
                </c:pt>
                <c:pt idx="315">
                  <c:v>331.89707733333336</c:v>
                </c:pt>
                <c:pt idx="316">
                  <c:v>329.58408200000002</c:v>
                </c:pt>
                <c:pt idx="317">
                  <c:v>329.45239033333331</c:v>
                </c:pt>
                <c:pt idx="318">
                  <c:v>335.55432033333329</c:v>
                </c:pt>
                <c:pt idx="319">
                  <c:v>346.02970633333331</c:v>
                </c:pt>
                <c:pt idx="320">
                  <c:v>346.71398866666669</c:v>
                </c:pt>
                <c:pt idx="321">
                  <c:v>350.88956300000001</c:v>
                </c:pt>
                <c:pt idx="322">
                  <c:v>345.70320766666669</c:v>
                </c:pt>
                <c:pt idx="323">
                  <c:v>356.74554499999999</c:v>
                </c:pt>
                <c:pt idx="324">
                  <c:v>342.89501966666666</c:v>
                </c:pt>
                <c:pt idx="325">
                  <c:v>347.65933066666668</c:v>
                </c:pt>
                <c:pt idx="326">
                  <c:v>342.38061066666666</c:v>
                </c:pt>
                <c:pt idx="327">
                  <c:v>332.62611966666668</c:v>
                </c:pt>
                <c:pt idx="328">
                  <c:v>344.74315066666668</c:v>
                </c:pt>
                <c:pt idx="329">
                  <c:v>362.84583199999997</c:v>
                </c:pt>
                <c:pt idx="330">
                  <c:v>343.05688200000003</c:v>
                </c:pt>
                <c:pt idx="331">
                  <c:v>358.33984699999996</c:v>
                </c:pt>
                <c:pt idx="332">
                  <c:v>356.15418533333332</c:v>
                </c:pt>
                <c:pt idx="333">
                  <c:v>346.17690900000002</c:v>
                </c:pt>
                <c:pt idx="334">
                  <c:v>346.54811033333334</c:v>
                </c:pt>
                <c:pt idx="335">
                  <c:v>348.71273466666668</c:v>
                </c:pt>
                <c:pt idx="336">
                  <c:v>362.58498566666663</c:v>
                </c:pt>
                <c:pt idx="337">
                  <c:v>373.66351600000002</c:v>
                </c:pt>
                <c:pt idx="338">
                  <c:v>359.36826199999996</c:v>
                </c:pt>
                <c:pt idx="339">
                  <c:v>368.73973066666667</c:v>
                </c:pt>
                <c:pt idx="340">
                  <c:v>363.49783000000002</c:v>
                </c:pt>
                <c:pt idx="341">
                  <c:v>365.15825599999999</c:v>
                </c:pt>
                <c:pt idx="342">
                  <c:v>363.39128400000004</c:v>
                </c:pt>
                <c:pt idx="343">
                  <c:v>350.7346526666667</c:v>
                </c:pt>
                <c:pt idx="344">
                  <c:v>338.45079033333337</c:v>
                </c:pt>
                <c:pt idx="345">
                  <c:v>339.51595833333334</c:v>
                </c:pt>
                <c:pt idx="346">
                  <c:v>352.35492466666665</c:v>
                </c:pt>
                <c:pt idx="347">
                  <c:v>351.22440566666666</c:v>
                </c:pt>
                <c:pt idx="348">
                  <c:v>356.05101199999996</c:v>
                </c:pt>
                <c:pt idx="349">
                  <c:v>345.57409866666666</c:v>
                </c:pt>
                <c:pt idx="350">
                  <c:v>343.52572966666668</c:v>
                </c:pt>
                <c:pt idx="351">
                  <c:v>335.44641499999994</c:v>
                </c:pt>
                <c:pt idx="352">
                  <c:v>329.13601266666666</c:v>
                </c:pt>
                <c:pt idx="353">
                  <c:v>332.92908766666665</c:v>
                </c:pt>
                <c:pt idx="354">
                  <c:v>342.00733766666667</c:v>
                </c:pt>
                <c:pt idx="355">
                  <c:v>339.99361800000003</c:v>
                </c:pt>
                <c:pt idx="356">
                  <c:v>347.15806099999992</c:v>
                </c:pt>
                <c:pt idx="357">
                  <c:v>341.51703433333336</c:v>
                </c:pt>
                <c:pt idx="358">
                  <c:v>342.17727566666667</c:v>
                </c:pt>
                <c:pt idx="359">
                  <c:v>336.88526699999994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B66A-439D-9328-D431810C9ABE}"/>
            </c:ext>
          </c:extLst>
        </c:ser>
        <c:ser>
          <c:idx val="15"/>
          <c:order val="12"/>
          <c:tx>
            <c:strRef>
              <c:f>'C:\Users\fiserova\Documents\Zkoušky\FASÁDY\[TC_CZB_2022_PAVUS.xlsx]RISE1-Sloupec PRŮMĚR'!$P$4</c:f>
              <c:strCache>
                <c:ptCount val="1"/>
                <c:pt idx="0">
                  <c:v>PRŮMĚR TC 6000</c:v>
                </c:pt>
              </c:strCache>
            </c:strRef>
          </c:tx>
          <c:spPr>
            <a:ln w="12700" cap="rnd" cmpd="sng" algn="ctr">
              <a:solidFill>
                <a:schemeClr val="accent2">
                  <a:lumMod val="5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'[3]RISE1-Sloupec PRŮMĚR'!$B$6:$B$516</c:f>
              <c:numCache>
                <c:formatCode>General</c:formatCode>
                <c:ptCount val="511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'[3]RISE1-Sloupec PRŮMĚR'!$P$6:$P$516</c:f>
              <c:numCache>
                <c:formatCode>General</c:formatCode>
                <c:ptCount val="511"/>
                <c:pt idx="0">
                  <c:v>20.896929333333336</c:v>
                </c:pt>
                <c:pt idx="1">
                  <c:v>20.939355666666668</c:v>
                </c:pt>
                <c:pt idx="2">
                  <c:v>21.106859</c:v>
                </c:pt>
                <c:pt idx="3">
                  <c:v>21.111348666666668</c:v>
                </c:pt>
                <c:pt idx="4">
                  <c:v>22.310806333333332</c:v>
                </c:pt>
                <c:pt idx="5">
                  <c:v>24.687141999999998</c:v>
                </c:pt>
                <c:pt idx="6">
                  <c:v>26.198457000000001</c:v>
                </c:pt>
                <c:pt idx="7">
                  <c:v>26.381795999999998</c:v>
                </c:pt>
                <c:pt idx="8">
                  <c:v>26.467973333333333</c:v>
                </c:pt>
                <c:pt idx="9">
                  <c:v>27.526363666666668</c:v>
                </c:pt>
                <c:pt idx="10">
                  <c:v>27.700905333333335</c:v>
                </c:pt>
                <c:pt idx="11">
                  <c:v>28.402058333333333</c:v>
                </c:pt>
                <c:pt idx="12">
                  <c:v>28.196912999999999</c:v>
                </c:pt>
                <c:pt idx="13">
                  <c:v>27.140556000000004</c:v>
                </c:pt>
                <c:pt idx="14">
                  <c:v>39.042727333333339</c:v>
                </c:pt>
                <c:pt idx="15">
                  <c:v>40.056671666666666</c:v>
                </c:pt>
                <c:pt idx="16">
                  <c:v>38.015448999999997</c:v>
                </c:pt>
                <c:pt idx="17">
                  <c:v>42.324558666666668</c:v>
                </c:pt>
                <c:pt idx="18">
                  <c:v>46.476880666666666</c:v>
                </c:pt>
                <c:pt idx="19">
                  <c:v>60.145489666666663</c:v>
                </c:pt>
                <c:pt idx="20">
                  <c:v>76.481652333333329</c:v>
                </c:pt>
                <c:pt idx="21">
                  <c:v>89.502932999999985</c:v>
                </c:pt>
                <c:pt idx="22">
                  <c:v>117.135023</c:v>
                </c:pt>
                <c:pt idx="23">
                  <c:v>132.960307</c:v>
                </c:pt>
                <c:pt idx="24">
                  <c:v>154.35101699999998</c:v>
                </c:pt>
                <c:pt idx="25">
                  <c:v>180.24945299999999</c:v>
                </c:pt>
                <c:pt idx="26">
                  <c:v>204.733249</c:v>
                </c:pt>
                <c:pt idx="27">
                  <c:v>238.29718899999997</c:v>
                </c:pt>
                <c:pt idx="28">
                  <c:v>251.66105833333333</c:v>
                </c:pt>
                <c:pt idx="29">
                  <c:v>250.75361133333331</c:v>
                </c:pt>
                <c:pt idx="30">
                  <c:v>262.75537233333336</c:v>
                </c:pt>
                <c:pt idx="31">
                  <c:v>259.49040033333335</c:v>
                </c:pt>
                <c:pt idx="32">
                  <c:v>274.65168766666665</c:v>
                </c:pt>
                <c:pt idx="33">
                  <c:v>304.71075466666667</c:v>
                </c:pt>
                <c:pt idx="34">
                  <c:v>329.59306833333335</c:v>
                </c:pt>
                <c:pt idx="35">
                  <c:v>306.58850033333334</c:v>
                </c:pt>
                <c:pt idx="36">
                  <c:v>311.19838499999997</c:v>
                </c:pt>
                <c:pt idx="37">
                  <c:v>309.16490333333331</c:v>
                </c:pt>
                <c:pt idx="38">
                  <c:v>310.39178299999998</c:v>
                </c:pt>
                <c:pt idx="39">
                  <c:v>312.14924333333335</c:v>
                </c:pt>
                <c:pt idx="40">
                  <c:v>338.88035633333334</c:v>
                </c:pt>
                <c:pt idx="41">
                  <c:v>339.09264733333333</c:v>
                </c:pt>
                <c:pt idx="42">
                  <c:v>336.11401733333332</c:v>
                </c:pt>
                <c:pt idx="43">
                  <c:v>345.7430306666667</c:v>
                </c:pt>
                <c:pt idx="44">
                  <c:v>342.91304066666663</c:v>
                </c:pt>
                <c:pt idx="45">
                  <c:v>338.32354200000003</c:v>
                </c:pt>
                <c:pt idx="46">
                  <c:v>334.21788666666669</c:v>
                </c:pt>
                <c:pt idx="47">
                  <c:v>320.31297799999999</c:v>
                </c:pt>
                <c:pt idx="48">
                  <c:v>345.24232600000005</c:v>
                </c:pt>
                <c:pt idx="49">
                  <c:v>346.94468266666667</c:v>
                </c:pt>
                <c:pt idx="50">
                  <c:v>351.24604833333336</c:v>
                </c:pt>
                <c:pt idx="51">
                  <c:v>356.74982533333332</c:v>
                </c:pt>
                <c:pt idx="52">
                  <c:v>354.32418233333328</c:v>
                </c:pt>
                <c:pt idx="53">
                  <c:v>361.30921566666666</c:v>
                </c:pt>
                <c:pt idx="54">
                  <c:v>350.12954999999994</c:v>
                </c:pt>
                <c:pt idx="55">
                  <c:v>358.44119033333328</c:v>
                </c:pt>
                <c:pt idx="56">
                  <c:v>347.65633666666668</c:v>
                </c:pt>
                <c:pt idx="57">
                  <c:v>349.94786133333332</c:v>
                </c:pt>
                <c:pt idx="58">
                  <c:v>353.84164299999998</c:v>
                </c:pt>
                <c:pt idx="59">
                  <c:v>387.39147200000002</c:v>
                </c:pt>
                <c:pt idx="60">
                  <c:v>370.14326833333331</c:v>
                </c:pt>
                <c:pt idx="61">
                  <c:v>390.31690133333331</c:v>
                </c:pt>
                <c:pt idx="62">
                  <c:v>378.01468</c:v>
                </c:pt>
                <c:pt idx="63">
                  <c:v>368.98445366666664</c:v>
                </c:pt>
                <c:pt idx="64">
                  <c:v>354.58816700000006</c:v>
                </c:pt>
                <c:pt idx="65">
                  <c:v>363.94186999999994</c:v>
                </c:pt>
                <c:pt idx="66">
                  <c:v>348.49460233333338</c:v>
                </c:pt>
                <c:pt idx="67">
                  <c:v>329.63121599999999</c:v>
                </c:pt>
                <c:pt idx="68">
                  <c:v>338.75556166666667</c:v>
                </c:pt>
                <c:pt idx="69">
                  <c:v>349.58957966666668</c:v>
                </c:pt>
                <c:pt idx="70">
                  <c:v>372.14692700000001</c:v>
                </c:pt>
                <c:pt idx="71">
                  <c:v>345.79762166666666</c:v>
                </c:pt>
                <c:pt idx="72">
                  <c:v>337.31534499999998</c:v>
                </c:pt>
                <c:pt idx="73">
                  <c:v>326.95427633333333</c:v>
                </c:pt>
                <c:pt idx="74">
                  <c:v>297.73387799999995</c:v>
                </c:pt>
                <c:pt idx="75">
                  <c:v>321.25509666666665</c:v>
                </c:pt>
                <c:pt idx="76">
                  <c:v>321.69519399999996</c:v>
                </c:pt>
                <c:pt idx="77">
                  <c:v>311.43293666666665</c:v>
                </c:pt>
                <c:pt idx="78">
                  <c:v>341.65056333333331</c:v>
                </c:pt>
                <c:pt idx="79">
                  <c:v>313.8507273333334</c:v>
                </c:pt>
                <c:pt idx="80">
                  <c:v>304.64367866666663</c:v>
                </c:pt>
                <c:pt idx="81">
                  <c:v>323.89968433333331</c:v>
                </c:pt>
                <c:pt idx="82">
                  <c:v>308.93793099999999</c:v>
                </c:pt>
                <c:pt idx="83">
                  <c:v>302.77446766666668</c:v>
                </c:pt>
                <c:pt idx="84">
                  <c:v>321.23378466666668</c:v>
                </c:pt>
                <c:pt idx="85">
                  <c:v>308.55274966666667</c:v>
                </c:pt>
                <c:pt idx="86">
                  <c:v>321.53961566666669</c:v>
                </c:pt>
                <c:pt idx="87">
                  <c:v>311.39342066666666</c:v>
                </c:pt>
                <c:pt idx="88">
                  <c:v>312.37443100000002</c:v>
                </c:pt>
                <c:pt idx="89">
                  <c:v>307.82144733333331</c:v>
                </c:pt>
                <c:pt idx="90">
                  <c:v>309.82296366666668</c:v>
                </c:pt>
                <c:pt idx="91">
                  <c:v>311.41152700000004</c:v>
                </c:pt>
                <c:pt idx="92">
                  <c:v>333.66961433333336</c:v>
                </c:pt>
                <c:pt idx="93">
                  <c:v>322.24175333333329</c:v>
                </c:pt>
                <c:pt idx="94">
                  <c:v>341.35178233333335</c:v>
                </c:pt>
                <c:pt idx="95">
                  <c:v>332.96617566666663</c:v>
                </c:pt>
                <c:pt idx="96">
                  <c:v>320.38110033333334</c:v>
                </c:pt>
                <c:pt idx="97">
                  <c:v>304.48393833333336</c:v>
                </c:pt>
                <c:pt idx="98">
                  <c:v>299.00614100000001</c:v>
                </c:pt>
                <c:pt idx="99">
                  <c:v>308.143235</c:v>
                </c:pt>
                <c:pt idx="100">
                  <c:v>329.41474066666666</c:v>
                </c:pt>
                <c:pt idx="101">
                  <c:v>326.5102296666667</c:v>
                </c:pt>
                <c:pt idx="102">
                  <c:v>334.72241200000002</c:v>
                </c:pt>
                <c:pt idx="103">
                  <c:v>334.444613</c:v>
                </c:pt>
                <c:pt idx="104">
                  <c:v>311.55027100000001</c:v>
                </c:pt>
                <c:pt idx="105">
                  <c:v>310.14128966666664</c:v>
                </c:pt>
                <c:pt idx="106">
                  <c:v>296.48116433333331</c:v>
                </c:pt>
                <c:pt idx="107">
                  <c:v>292.84662166666664</c:v>
                </c:pt>
                <c:pt idx="108">
                  <c:v>291.86834899999997</c:v>
                </c:pt>
                <c:pt idx="109">
                  <c:v>283.89428333333331</c:v>
                </c:pt>
                <c:pt idx="110">
                  <c:v>293.84933733333332</c:v>
                </c:pt>
                <c:pt idx="111">
                  <c:v>316.94264266666664</c:v>
                </c:pt>
                <c:pt idx="112">
                  <c:v>300.404338</c:v>
                </c:pt>
                <c:pt idx="113">
                  <c:v>303.64568833333334</c:v>
                </c:pt>
                <c:pt idx="114">
                  <c:v>300.10934599999996</c:v>
                </c:pt>
                <c:pt idx="115">
                  <c:v>297.79317033333331</c:v>
                </c:pt>
                <c:pt idx="116">
                  <c:v>294.74803866666662</c:v>
                </c:pt>
                <c:pt idx="117">
                  <c:v>303.61896533333334</c:v>
                </c:pt>
                <c:pt idx="118">
                  <c:v>308.8019133333334</c:v>
                </c:pt>
                <c:pt idx="119">
                  <c:v>322.58186733333338</c:v>
                </c:pt>
                <c:pt idx="120">
                  <c:v>330.21741200000002</c:v>
                </c:pt>
                <c:pt idx="121">
                  <c:v>325.46275266666663</c:v>
                </c:pt>
                <c:pt idx="122">
                  <c:v>311.81713399999995</c:v>
                </c:pt>
                <c:pt idx="123">
                  <c:v>327.65640266666662</c:v>
                </c:pt>
                <c:pt idx="124">
                  <c:v>320.98370299999999</c:v>
                </c:pt>
                <c:pt idx="125">
                  <c:v>318.37926233333332</c:v>
                </c:pt>
                <c:pt idx="126">
                  <c:v>301.46468333333331</c:v>
                </c:pt>
                <c:pt idx="127">
                  <c:v>305.11315666666667</c:v>
                </c:pt>
                <c:pt idx="128">
                  <c:v>305.44269333333335</c:v>
                </c:pt>
                <c:pt idx="129">
                  <c:v>298.03881166666673</c:v>
                </c:pt>
                <c:pt idx="130">
                  <c:v>293.90218899999996</c:v>
                </c:pt>
                <c:pt idx="131">
                  <c:v>295.50228733333336</c:v>
                </c:pt>
                <c:pt idx="132">
                  <c:v>303.08259666666663</c:v>
                </c:pt>
                <c:pt idx="133">
                  <c:v>305.03414866666668</c:v>
                </c:pt>
                <c:pt idx="134">
                  <c:v>299.76703633333335</c:v>
                </c:pt>
                <c:pt idx="135">
                  <c:v>299.62259799999998</c:v>
                </c:pt>
                <c:pt idx="136">
                  <c:v>300.06898333333334</c:v>
                </c:pt>
                <c:pt idx="137">
                  <c:v>311.13911866666666</c:v>
                </c:pt>
                <c:pt idx="138">
                  <c:v>301.92315100000002</c:v>
                </c:pt>
                <c:pt idx="139">
                  <c:v>308.60772566666668</c:v>
                </c:pt>
                <c:pt idx="140">
                  <c:v>293.98075599999999</c:v>
                </c:pt>
                <c:pt idx="141">
                  <c:v>285.15119566666664</c:v>
                </c:pt>
                <c:pt idx="142">
                  <c:v>315.05191433333334</c:v>
                </c:pt>
                <c:pt idx="143">
                  <c:v>300.60898800000001</c:v>
                </c:pt>
                <c:pt idx="144">
                  <c:v>316.51429966666666</c:v>
                </c:pt>
                <c:pt idx="145">
                  <c:v>304.61357466666669</c:v>
                </c:pt>
                <c:pt idx="146">
                  <c:v>293.56827300000003</c:v>
                </c:pt>
                <c:pt idx="147">
                  <c:v>300.42104266666666</c:v>
                </c:pt>
                <c:pt idx="148">
                  <c:v>323.35809399999999</c:v>
                </c:pt>
                <c:pt idx="149">
                  <c:v>316.92003666666665</c:v>
                </c:pt>
                <c:pt idx="150">
                  <c:v>318.83015533333338</c:v>
                </c:pt>
                <c:pt idx="151">
                  <c:v>323.58735133333334</c:v>
                </c:pt>
                <c:pt idx="152">
                  <c:v>319.84327533333334</c:v>
                </c:pt>
                <c:pt idx="153">
                  <c:v>316.85084566666666</c:v>
                </c:pt>
                <c:pt idx="154">
                  <c:v>329.31957133333333</c:v>
                </c:pt>
                <c:pt idx="155">
                  <c:v>343.11182933333339</c:v>
                </c:pt>
                <c:pt idx="156">
                  <c:v>309.44081633333332</c:v>
                </c:pt>
                <c:pt idx="157">
                  <c:v>307.47565500000002</c:v>
                </c:pt>
                <c:pt idx="158">
                  <c:v>311.68365599999998</c:v>
                </c:pt>
                <c:pt idx="159">
                  <c:v>330.75572499999998</c:v>
                </c:pt>
                <c:pt idx="160">
                  <c:v>308.70221566666663</c:v>
                </c:pt>
                <c:pt idx="161">
                  <c:v>310.53085166666665</c:v>
                </c:pt>
                <c:pt idx="162">
                  <c:v>313.86010099999999</c:v>
                </c:pt>
                <c:pt idx="163">
                  <c:v>324.48790700000001</c:v>
                </c:pt>
                <c:pt idx="164">
                  <c:v>317.64620166666663</c:v>
                </c:pt>
                <c:pt idx="165">
                  <c:v>314.66434600000002</c:v>
                </c:pt>
                <c:pt idx="166">
                  <c:v>331.45806966666663</c:v>
                </c:pt>
                <c:pt idx="167">
                  <c:v>334.03257833333333</c:v>
                </c:pt>
                <c:pt idx="168">
                  <c:v>331.92880600000007</c:v>
                </c:pt>
                <c:pt idx="169">
                  <c:v>318.00379866666668</c:v>
                </c:pt>
                <c:pt idx="170">
                  <c:v>330.49416266666668</c:v>
                </c:pt>
                <c:pt idx="171">
                  <c:v>346.62223333333333</c:v>
                </c:pt>
                <c:pt idx="172">
                  <c:v>334.663678</c:v>
                </c:pt>
                <c:pt idx="173">
                  <c:v>318.25691366666666</c:v>
                </c:pt>
                <c:pt idx="174">
                  <c:v>303.82187166666671</c:v>
                </c:pt>
                <c:pt idx="175">
                  <c:v>303.31393699999995</c:v>
                </c:pt>
                <c:pt idx="176">
                  <c:v>314.12947633333334</c:v>
                </c:pt>
                <c:pt idx="177">
                  <c:v>320.98909533333335</c:v>
                </c:pt>
                <c:pt idx="178">
                  <c:v>322.85047433333335</c:v>
                </c:pt>
                <c:pt idx="179">
                  <c:v>315.83280866666661</c:v>
                </c:pt>
                <c:pt idx="180">
                  <c:v>307.06273000000004</c:v>
                </c:pt>
                <c:pt idx="181">
                  <c:v>329.25027566666665</c:v>
                </c:pt>
                <c:pt idx="182">
                  <c:v>333.69882566666666</c:v>
                </c:pt>
                <c:pt idx="183">
                  <c:v>317.89429733333333</c:v>
                </c:pt>
                <c:pt idx="184">
                  <c:v>302.49283066666663</c:v>
                </c:pt>
                <c:pt idx="185">
                  <c:v>309.07371033333334</c:v>
                </c:pt>
                <c:pt idx="186">
                  <c:v>320.48141600000002</c:v>
                </c:pt>
                <c:pt idx="187">
                  <c:v>306.55816866666669</c:v>
                </c:pt>
                <c:pt idx="188">
                  <c:v>313.59330266666666</c:v>
                </c:pt>
                <c:pt idx="189">
                  <c:v>309.21062866666665</c:v>
                </c:pt>
                <c:pt idx="190">
                  <c:v>302.63681500000001</c:v>
                </c:pt>
                <c:pt idx="191">
                  <c:v>307.97260299999999</c:v>
                </c:pt>
                <c:pt idx="192">
                  <c:v>307.44755933333334</c:v>
                </c:pt>
                <c:pt idx="193">
                  <c:v>288.30669633333332</c:v>
                </c:pt>
                <c:pt idx="194">
                  <c:v>292.41609533333332</c:v>
                </c:pt>
                <c:pt idx="195">
                  <c:v>298.77692133333329</c:v>
                </c:pt>
                <c:pt idx="196">
                  <c:v>295.45814133333334</c:v>
                </c:pt>
                <c:pt idx="197">
                  <c:v>303.96391166666666</c:v>
                </c:pt>
                <c:pt idx="198">
                  <c:v>297.64958699999994</c:v>
                </c:pt>
                <c:pt idx="199">
                  <c:v>293.68499466666663</c:v>
                </c:pt>
                <c:pt idx="200">
                  <c:v>286.21012400000001</c:v>
                </c:pt>
                <c:pt idx="201">
                  <c:v>281.06732900000003</c:v>
                </c:pt>
                <c:pt idx="202">
                  <c:v>277.62385033333334</c:v>
                </c:pt>
                <c:pt idx="203">
                  <c:v>297.46845100000002</c:v>
                </c:pt>
                <c:pt idx="204">
                  <c:v>306.56797399999999</c:v>
                </c:pt>
                <c:pt idx="205">
                  <c:v>306.68594066666668</c:v>
                </c:pt>
                <c:pt idx="206">
                  <c:v>291.86846033333336</c:v>
                </c:pt>
                <c:pt idx="207">
                  <c:v>298.93412966666665</c:v>
                </c:pt>
                <c:pt idx="208">
                  <c:v>298.52166166666666</c:v>
                </c:pt>
                <c:pt idx="209">
                  <c:v>290.31843666666668</c:v>
                </c:pt>
                <c:pt idx="210">
                  <c:v>306.46509633333335</c:v>
                </c:pt>
                <c:pt idx="211">
                  <c:v>291.65235333333334</c:v>
                </c:pt>
                <c:pt idx="212">
                  <c:v>283.32858900000002</c:v>
                </c:pt>
                <c:pt idx="213">
                  <c:v>279.6578173333333</c:v>
                </c:pt>
                <c:pt idx="214">
                  <c:v>282.42676599999999</c:v>
                </c:pt>
                <c:pt idx="215">
                  <c:v>283.88357866666666</c:v>
                </c:pt>
                <c:pt idx="216">
                  <c:v>281.299148</c:v>
                </c:pt>
                <c:pt idx="217">
                  <c:v>281.97942899999998</c:v>
                </c:pt>
                <c:pt idx="218">
                  <c:v>307.60576233333336</c:v>
                </c:pt>
                <c:pt idx="219">
                  <c:v>321.31935599999997</c:v>
                </c:pt>
                <c:pt idx="220">
                  <c:v>323.957989</c:v>
                </c:pt>
                <c:pt idx="221">
                  <c:v>324.95699799999994</c:v>
                </c:pt>
                <c:pt idx="222">
                  <c:v>328.91178533333334</c:v>
                </c:pt>
                <c:pt idx="223">
                  <c:v>313.14002299999999</c:v>
                </c:pt>
                <c:pt idx="224">
                  <c:v>318.86696666666671</c:v>
                </c:pt>
                <c:pt idx="225">
                  <c:v>316.66826866666668</c:v>
                </c:pt>
                <c:pt idx="226">
                  <c:v>300.72193799999997</c:v>
                </c:pt>
                <c:pt idx="227">
                  <c:v>306.81545866666664</c:v>
                </c:pt>
                <c:pt idx="228">
                  <c:v>323.141366</c:v>
                </c:pt>
                <c:pt idx="229">
                  <c:v>307.68714333333332</c:v>
                </c:pt>
                <c:pt idx="230">
                  <c:v>303.01727066666666</c:v>
                </c:pt>
                <c:pt idx="231">
                  <c:v>306.40854433333334</c:v>
                </c:pt>
                <c:pt idx="232">
                  <c:v>315.53146233333337</c:v>
                </c:pt>
                <c:pt idx="233">
                  <c:v>315.54068999999998</c:v>
                </c:pt>
                <c:pt idx="234">
                  <c:v>302.89721600000001</c:v>
                </c:pt>
                <c:pt idx="235">
                  <c:v>321.82257733333336</c:v>
                </c:pt>
                <c:pt idx="236">
                  <c:v>299.28766966666672</c:v>
                </c:pt>
                <c:pt idx="237">
                  <c:v>298.99510133333337</c:v>
                </c:pt>
                <c:pt idx="238">
                  <c:v>309.49924500000003</c:v>
                </c:pt>
                <c:pt idx="239">
                  <c:v>300.83701233333335</c:v>
                </c:pt>
                <c:pt idx="240">
                  <c:v>309.96183933333333</c:v>
                </c:pt>
                <c:pt idx="241">
                  <c:v>310.6375276666667</c:v>
                </c:pt>
                <c:pt idx="242">
                  <c:v>311.37562133333336</c:v>
                </c:pt>
                <c:pt idx="243">
                  <c:v>316.84012966666666</c:v>
                </c:pt>
                <c:pt idx="244">
                  <c:v>314.38938166666662</c:v>
                </c:pt>
                <c:pt idx="245">
                  <c:v>311.34608266666663</c:v>
                </c:pt>
                <c:pt idx="246">
                  <c:v>308.266841</c:v>
                </c:pt>
                <c:pt idx="247">
                  <c:v>321.03792900000002</c:v>
                </c:pt>
                <c:pt idx="248">
                  <c:v>290.76098100000002</c:v>
                </c:pt>
                <c:pt idx="249">
                  <c:v>300.811577</c:v>
                </c:pt>
                <c:pt idx="250">
                  <c:v>306.36905700000005</c:v>
                </c:pt>
                <c:pt idx="251">
                  <c:v>314.63378400000005</c:v>
                </c:pt>
                <c:pt idx="252">
                  <c:v>309.71843133333334</c:v>
                </c:pt>
                <c:pt idx="253">
                  <c:v>325.21508800000004</c:v>
                </c:pt>
                <c:pt idx="254">
                  <c:v>322.67946266666667</c:v>
                </c:pt>
                <c:pt idx="255">
                  <c:v>330.3479466666667</c:v>
                </c:pt>
                <c:pt idx="256">
                  <c:v>331.86588133333333</c:v>
                </c:pt>
                <c:pt idx="257">
                  <c:v>318.35993733333333</c:v>
                </c:pt>
                <c:pt idx="258">
                  <c:v>328.92057366666671</c:v>
                </c:pt>
                <c:pt idx="259">
                  <c:v>328.24352266666665</c:v>
                </c:pt>
                <c:pt idx="260">
                  <c:v>323.8131673333333</c:v>
                </c:pt>
                <c:pt idx="261">
                  <c:v>287.93280699999997</c:v>
                </c:pt>
                <c:pt idx="262">
                  <c:v>289.64878433333337</c:v>
                </c:pt>
                <c:pt idx="263">
                  <c:v>300.81456899999995</c:v>
                </c:pt>
                <c:pt idx="264">
                  <c:v>337.87694400000004</c:v>
                </c:pt>
                <c:pt idx="265">
                  <c:v>333.59853966666668</c:v>
                </c:pt>
                <c:pt idx="266">
                  <c:v>331.37816833333329</c:v>
                </c:pt>
                <c:pt idx="267">
                  <c:v>328.08956666666671</c:v>
                </c:pt>
                <c:pt idx="268">
                  <c:v>341.97059766666666</c:v>
                </c:pt>
                <c:pt idx="269">
                  <c:v>331.62046033333331</c:v>
                </c:pt>
                <c:pt idx="270">
                  <c:v>344.79777733333327</c:v>
                </c:pt>
                <c:pt idx="271">
                  <c:v>334.40648366666665</c:v>
                </c:pt>
                <c:pt idx="272">
                  <c:v>312.40766566666667</c:v>
                </c:pt>
                <c:pt idx="273">
                  <c:v>317.53079466666662</c:v>
                </c:pt>
                <c:pt idx="274">
                  <c:v>330.57455900000002</c:v>
                </c:pt>
                <c:pt idx="275">
                  <c:v>340.71157199999999</c:v>
                </c:pt>
                <c:pt idx="276">
                  <c:v>321.44664600000004</c:v>
                </c:pt>
                <c:pt idx="277">
                  <c:v>320.54662733333333</c:v>
                </c:pt>
                <c:pt idx="278">
                  <c:v>328.44165866666668</c:v>
                </c:pt>
                <c:pt idx="279">
                  <c:v>337.29201533333332</c:v>
                </c:pt>
                <c:pt idx="280">
                  <c:v>361.53829166666668</c:v>
                </c:pt>
                <c:pt idx="281">
                  <c:v>363.80667733333331</c:v>
                </c:pt>
                <c:pt idx="282">
                  <c:v>345.55253900000002</c:v>
                </c:pt>
                <c:pt idx="283">
                  <c:v>330.21201833333333</c:v>
                </c:pt>
                <c:pt idx="284">
                  <c:v>353.97129399999994</c:v>
                </c:pt>
                <c:pt idx="285">
                  <c:v>363.83132933333331</c:v>
                </c:pt>
                <c:pt idx="286">
                  <c:v>356.60006199999998</c:v>
                </c:pt>
                <c:pt idx="287">
                  <c:v>344.17065733333334</c:v>
                </c:pt>
                <c:pt idx="288">
                  <c:v>338.51302800000002</c:v>
                </c:pt>
                <c:pt idx="289">
                  <c:v>331.40877700000004</c:v>
                </c:pt>
                <c:pt idx="290">
                  <c:v>345.23694433333338</c:v>
                </c:pt>
                <c:pt idx="291">
                  <c:v>332.15354766666661</c:v>
                </c:pt>
                <c:pt idx="292">
                  <c:v>333.76093900000001</c:v>
                </c:pt>
                <c:pt idx="293">
                  <c:v>321.187389</c:v>
                </c:pt>
                <c:pt idx="294">
                  <c:v>328.58343366666668</c:v>
                </c:pt>
                <c:pt idx="295">
                  <c:v>343.60336566666666</c:v>
                </c:pt>
                <c:pt idx="296">
                  <c:v>343.01932633333331</c:v>
                </c:pt>
                <c:pt idx="297">
                  <c:v>341.18346533333334</c:v>
                </c:pt>
                <c:pt idx="298">
                  <c:v>334.78032899999999</c:v>
                </c:pt>
                <c:pt idx="299">
                  <c:v>341.98996033333333</c:v>
                </c:pt>
                <c:pt idx="300">
                  <c:v>341.72501499999998</c:v>
                </c:pt>
                <c:pt idx="301">
                  <c:v>334.61401033333334</c:v>
                </c:pt>
                <c:pt idx="302">
                  <c:v>345.10192733333332</c:v>
                </c:pt>
                <c:pt idx="303">
                  <c:v>352.67090633333333</c:v>
                </c:pt>
                <c:pt idx="304">
                  <c:v>340.12089166666664</c:v>
                </c:pt>
                <c:pt idx="305">
                  <c:v>338.87663800000001</c:v>
                </c:pt>
                <c:pt idx="306">
                  <c:v>350.39086233333336</c:v>
                </c:pt>
                <c:pt idx="307">
                  <c:v>345.71739366666662</c:v>
                </c:pt>
                <c:pt idx="308">
                  <c:v>301.56990366666668</c:v>
                </c:pt>
                <c:pt idx="309">
                  <c:v>278.77854666666661</c:v>
                </c:pt>
                <c:pt idx="310">
                  <c:v>287.03284166666668</c:v>
                </c:pt>
                <c:pt idx="311">
                  <c:v>303.69616933333333</c:v>
                </c:pt>
                <c:pt idx="312">
                  <c:v>320.20753633333334</c:v>
                </c:pt>
                <c:pt idx="313">
                  <c:v>321.68864266666668</c:v>
                </c:pt>
                <c:pt idx="314">
                  <c:v>298.65020233333331</c:v>
                </c:pt>
                <c:pt idx="315">
                  <c:v>295.11298166666671</c:v>
                </c:pt>
                <c:pt idx="316">
                  <c:v>288.24354766666664</c:v>
                </c:pt>
                <c:pt idx="317">
                  <c:v>295.38829133333337</c:v>
                </c:pt>
                <c:pt idx="318">
                  <c:v>304.43130633333334</c:v>
                </c:pt>
                <c:pt idx="319">
                  <c:v>323.74498</c:v>
                </c:pt>
                <c:pt idx="320">
                  <c:v>313.06761433333332</c:v>
                </c:pt>
                <c:pt idx="321">
                  <c:v>314.61573633333336</c:v>
                </c:pt>
                <c:pt idx="322">
                  <c:v>311.56821600000001</c:v>
                </c:pt>
                <c:pt idx="323">
                  <c:v>322.08264633333329</c:v>
                </c:pt>
                <c:pt idx="324">
                  <c:v>301.02437900000001</c:v>
                </c:pt>
                <c:pt idx="325">
                  <c:v>312.30993000000001</c:v>
                </c:pt>
                <c:pt idx="326">
                  <c:v>301.51035566666667</c:v>
                </c:pt>
                <c:pt idx="327">
                  <c:v>288.64338033333337</c:v>
                </c:pt>
                <c:pt idx="328">
                  <c:v>312.563355</c:v>
                </c:pt>
                <c:pt idx="329">
                  <c:v>337.49116733333335</c:v>
                </c:pt>
                <c:pt idx="330">
                  <c:v>303.71024466666665</c:v>
                </c:pt>
                <c:pt idx="331">
                  <c:v>326.66317466666669</c:v>
                </c:pt>
                <c:pt idx="332">
                  <c:v>325.87665566666664</c:v>
                </c:pt>
                <c:pt idx="333">
                  <c:v>311.68768466666671</c:v>
                </c:pt>
                <c:pt idx="334">
                  <c:v>306.82990266666667</c:v>
                </c:pt>
                <c:pt idx="335">
                  <c:v>306.83680333333336</c:v>
                </c:pt>
                <c:pt idx="336">
                  <c:v>333.35860700000001</c:v>
                </c:pt>
                <c:pt idx="337">
                  <c:v>343.09103466666664</c:v>
                </c:pt>
                <c:pt idx="338">
                  <c:v>312.99486899999999</c:v>
                </c:pt>
                <c:pt idx="339">
                  <c:v>331.32030566666668</c:v>
                </c:pt>
                <c:pt idx="340">
                  <c:v>319.67731133333331</c:v>
                </c:pt>
                <c:pt idx="341">
                  <c:v>324.08447333333334</c:v>
                </c:pt>
                <c:pt idx="342">
                  <c:v>320.53484933333334</c:v>
                </c:pt>
                <c:pt idx="343">
                  <c:v>301.47494066666667</c:v>
                </c:pt>
                <c:pt idx="344">
                  <c:v>291.05435000000006</c:v>
                </c:pt>
                <c:pt idx="345">
                  <c:v>300.77771999999999</c:v>
                </c:pt>
                <c:pt idx="346">
                  <c:v>325.09348299999999</c:v>
                </c:pt>
                <c:pt idx="347">
                  <c:v>314.84282133333335</c:v>
                </c:pt>
                <c:pt idx="348">
                  <c:v>327.16435566666661</c:v>
                </c:pt>
                <c:pt idx="349">
                  <c:v>310.13868766666673</c:v>
                </c:pt>
                <c:pt idx="350">
                  <c:v>308.54016666666666</c:v>
                </c:pt>
                <c:pt idx="351">
                  <c:v>298.07701800000001</c:v>
                </c:pt>
                <c:pt idx="352">
                  <c:v>291.33825833333339</c:v>
                </c:pt>
                <c:pt idx="353">
                  <c:v>300.37017033333331</c:v>
                </c:pt>
                <c:pt idx="354">
                  <c:v>308.42111433333338</c:v>
                </c:pt>
                <c:pt idx="355">
                  <c:v>299.57332766666667</c:v>
                </c:pt>
                <c:pt idx="356">
                  <c:v>313.57758033333334</c:v>
                </c:pt>
                <c:pt idx="357">
                  <c:v>305.54899233333327</c:v>
                </c:pt>
                <c:pt idx="358">
                  <c:v>307.74900600000001</c:v>
                </c:pt>
                <c:pt idx="359">
                  <c:v>299.60249966666669</c:v>
                </c:pt>
              </c:numCache>
            </c:numRef>
          </c:yVal>
          <c:smooth val="1"/>
          <c:extLst xmlns:c15="http://schemas.microsoft.com/office/drawing/2012/chart">
            <c:ext xmlns:c16="http://schemas.microsoft.com/office/drawing/2014/chart" uri="{C3380CC4-5D6E-409C-BE32-E72D297353CC}">
              <c16:uniqueId val="{0000000C-B66A-439D-9328-D431810C9A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5430376"/>
        <c:axId val="375429592"/>
        <c:extLst>
          <c:ext xmlns:c15="http://schemas.microsoft.com/office/drawing/2012/chart" uri="{02D57815-91ED-43cb-92C2-25804820EDAC}">
            <c15:filteredScatterSeries>
              <c15:ser>
                <c:idx val="12"/>
                <c:order val="13"/>
                <c:tx>
                  <c:strRef>
                    <c:extLst>
                      <c:ext uri="{02D57815-91ED-43cb-92C2-25804820EDAC}">
                        <c15:formulaRef>
                          <c15:sqref>'C:\Users\fiserova\Documents\Zkoušky\FASÁDY\[TC_CZB_2022_PAVUS.xlsx]RISE1-Sloupec PRŮMĚR'!$Q$5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19050" cap="rnd" cmpd="sng" algn="ctr">
                    <a:solidFill>
                      <a:schemeClr val="accent2">
                        <a:lumMod val="60000"/>
                        <a:lumOff val="40000"/>
                      </a:schemeClr>
                    </a:solidFill>
                    <a:prstDash val="solid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'[3]RISE1-Sloupec PRŮMĚR'!$B$6:$B$516</c15:sqref>
                        </c15:formulaRef>
                      </c:ext>
                    </c:extLst>
                    <c:numCache>
                      <c:formatCode>General</c:formatCode>
                      <c:ptCount val="511"/>
                      <c:pt idx="0">
                        <c:v>0</c:v>
                      </c:pt>
                      <c:pt idx="1">
                        <c:v>4.6296296296296294E-5</c:v>
                      </c:pt>
                      <c:pt idx="2">
                        <c:v>9.2592592592592588E-5</c:v>
                      </c:pt>
                      <c:pt idx="3">
                        <c:v>1.38888888888889E-4</c:v>
                      </c:pt>
                      <c:pt idx="4">
                        <c:v>1.8518518518518501E-4</c:v>
                      </c:pt>
                      <c:pt idx="5">
                        <c:v>2.31481481481481E-4</c:v>
                      </c:pt>
                      <c:pt idx="6">
                        <c:v>2.7777777777777799E-4</c:v>
                      </c:pt>
                      <c:pt idx="7">
                        <c:v>3.2407407407407401E-4</c:v>
                      </c:pt>
                      <c:pt idx="8">
                        <c:v>3.7037037037037003E-4</c:v>
                      </c:pt>
                      <c:pt idx="9">
                        <c:v>4.1666666666666702E-4</c:v>
                      </c:pt>
                      <c:pt idx="10">
                        <c:v>4.6296296296296298E-4</c:v>
                      </c:pt>
                      <c:pt idx="11">
                        <c:v>5.09259259259259E-4</c:v>
                      </c:pt>
                      <c:pt idx="12">
                        <c:v>5.5555555555555599E-4</c:v>
                      </c:pt>
                      <c:pt idx="13">
                        <c:v>6.01851851851852E-4</c:v>
                      </c:pt>
                      <c:pt idx="14">
                        <c:v>6.4814814814814802E-4</c:v>
                      </c:pt>
                      <c:pt idx="15">
                        <c:v>6.9444444444444404E-4</c:v>
                      </c:pt>
                      <c:pt idx="16">
                        <c:v>7.4074074074074103E-4</c:v>
                      </c:pt>
                      <c:pt idx="17">
                        <c:v>7.8703703703703705E-4</c:v>
                      </c:pt>
                      <c:pt idx="18">
                        <c:v>8.3333333333333295E-4</c:v>
                      </c:pt>
                      <c:pt idx="19">
                        <c:v>8.7962962962963005E-4</c:v>
                      </c:pt>
                      <c:pt idx="20">
                        <c:v>9.2592592592592596E-4</c:v>
                      </c:pt>
                      <c:pt idx="21">
                        <c:v>9.7222222222222198E-4</c:v>
                      </c:pt>
                      <c:pt idx="22">
                        <c:v>1.0185185185185199E-3</c:v>
                      </c:pt>
                      <c:pt idx="23">
                        <c:v>1.0648148148148101E-3</c:v>
                      </c:pt>
                      <c:pt idx="24">
                        <c:v>1.11111111111111E-3</c:v>
                      </c:pt>
                      <c:pt idx="25">
                        <c:v>1.1574074074074099E-3</c:v>
                      </c:pt>
                      <c:pt idx="26">
                        <c:v>1.2037037037037001E-3</c:v>
                      </c:pt>
                      <c:pt idx="27">
                        <c:v>1.25E-3</c:v>
                      </c:pt>
                      <c:pt idx="28">
                        <c:v>1.2962962962962999E-3</c:v>
                      </c:pt>
                      <c:pt idx="29">
                        <c:v>1.3425925925925901E-3</c:v>
                      </c:pt>
                      <c:pt idx="30">
                        <c:v>1.38888888888889E-3</c:v>
                      </c:pt>
                      <c:pt idx="31">
                        <c:v>1.4351851851851899E-3</c:v>
                      </c:pt>
                      <c:pt idx="32">
                        <c:v>1.4814814814814801E-3</c:v>
                      </c:pt>
                      <c:pt idx="33">
                        <c:v>1.52777777777778E-3</c:v>
                      </c:pt>
                      <c:pt idx="34">
                        <c:v>1.57407407407407E-3</c:v>
                      </c:pt>
                      <c:pt idx="35">
                        <c:v>1.6203703703703701E-3</c:v>
                      </c:pt>
                      <c:pt idx="36">
                        <c:v>1.66666666666667E-3</c:v>
                      </c:pt>
                      <c:pt idx="37">
                        <c:v>1.71296296296296E-3</c:v>
                      </c:pt>
                      <c:pt idx="38">
                        <c:v>1.7592592592592601E-3</c:v>
                      </c:pt>
                      <c:pt idx="39">
                        <c:v>1.80555555555556E-3</c:v>
                      </c:pt>
                      <c:pt idx="40">
                        <c:v>1.85185185185185E-3</c:v>
                      </c:pt>
                      <c:pt idx="41">
                        <c:v>1.8981481481481501E-3</c:v>
                      </c:pt>
                      <c:pt idx="42">
                        <c:v>1.9444444444444401E-3</c:v>
                      </c:pt>
                      <c:pt idx="43">
                        <c:v>1.99074074074074E-3</c:v>
                      </c:pt>
                      <c:pt idx="44">
                        <c:v>2.0370370370370399E-3</c:v>
                      </c:pt>
                      <c:pt idx="45">
                        <c:v>2.0833333333333298E-3</c:v>
                      </c:pt>
                      <c:pt idx="46">
                        <c:v>2.1296296296296302E-3</c:v>
                      </c:pt>
                      <c:pt idx="47">
                        <c:v>2.1759259259259301E-3</c:v>
                      </c:pt>
                      <c:pt idx="48">
                        <c:v>2.2222222222222201E-3</c:v>
                      </c:pt>
                      <c:pt idx="49">
                        <c:v>2.26851851851852E-3</c:v>
                      </c:pt>
                      <c:pt idx="50">
                        <c:v>2.3148148148148099E-3</c:v>
                      </c:pt>
                      <c:pt idx="51">
                        <c:v>2.3611111111111098E-3</c:v>
                      </c:pt>
                      <c:pt idx="52">
                        <c:v>2.4074074074074102E-3</c:v>
                      </c:pt>
                      <c:pt idx="53">
                        <c:v>2.4537037037037001E-3</c:v>
                      </c:pt>
                      <c:pt idx="54">
                        <c:v>2.5000000000000001E-3</c:v>
                      </c:pt>
                      <c:pt idx="55">
                        <c:v>2.5462962962963E-3</c:v>
                      </c:pt>
                      <c:pt idx="56">
                        <c:v>2.5925925925925899E-3</c:v>
                      </c:pt>
                      <c:pt idx="57">
                        <c:v>2.6388888888888898E-3</c:v>
                      </c:pt>
                      <c:pt idx="58">
                        <c:v>2.6851851851851802E-3</c:v>
                      </c:pt>
                      <c:pt idx="59">
                        <c:v>2.7314814814814801E-3</c:v>
                      </c:pt>
                      <c:pt idx="60">
                        <c:v>2.7777777777777801E-3</c:v>
                      </c:pt>
                      <c:pt idx="61">
                        <c:v>2.82407407407407E-3</c:v>
                      </c:pt>
                      <c:pt idx="62">
                        <c:v>2.8703703703703699E-3</c:v>
                      </c:pt>
                      <c:pt idx="63">
                        <c:v>2.9166666666666698E-3</c:v>
                      </c:pt>
                      <c:pt idx="64">
                        <c:v>2.9629629629629602E-3</c:v>
                      </c:pt>
                      <c:pt idx="65">
                        <c:v>3.0092592592592601E-3</c:v>
                      </c:pt>
                      <c:pt idx="66">
                        <c:v>3.0555555555555601E-3</c:v>
                      </c:pt>
                      <c:pt idx="67">
                        <c:v>3.10185185185185E-3</c:v>
                      </c:pt>
                      <c:pt idx="68">
                        <c:v>3.1481481481481499E-3</c:v>
                      </c:pt>
                      <c:pt idx="69">
                        <c:v>3.1944444444444399E-3</c:v>
                      </c:pt>
                      <c:pt idx="70">
                        <c:v>3.2407407407407402E-3</c:v>
                      </c:pt>
                      <c:pt idx="71">
                        <c:v>3.2870370370370401E-3</c:v>
                      </c:pt>
                      <c:pt idx="72">
                        <c:v>3.3333333333333301E-3</c:v>
                      </c:pt>
                      <c:pt idx="73">
                        <c:v>3.37962962962963E-3</c:v>
                      </c:pt>
                      <c:pt idx="74">
                        <c:v>3.4259259259259299E-3</c:v>
                      </c:pt>
                      <c:pt idx="75">
                        <c:v>3.4722222222222199E-3</c:v>
                      </c:pt>
                      <c:pt idx="76">
                        <c:v>3.5185185185185202E-3</c:v>
                      </c:pt>
                      <c:pt idx="77">
                        <c:v>3.5648148148148102E-3</c:v>
                      </c:pt>
                      <c:pt idx="78">
                        <c:v>3.6111111111111101E-3</c:v>
                      </c:pt>
                      <c:pt idx="79">
                        <c:v>3.65740740740741E-3</c:v>
                      </c:pt>
                      <c:pt idx="80">
                        <c:v>3.7037037037036999E-3</c:v>
                      </c:pt>
                      <c:pt idx="81">
                        <c:v>3.7499999999999999E-3</c:v>
                      </c:pt>
                      <c:pt idx="82">
                        <c:v>3.7962962962963002E-3</c:v>
                      </c:pt>
                      <c:pt idx="83">
                        <c:v>3.8425925925925902E-3</c:v>
                      </c:pt>
                      <c:pt idx="84">
                        <c:v>3.8888888888888901E-3</c:v>
                      </c:pt>
                      <c:pt idx="85">
                        <c:v>3.9351851851851796E-3</c:v>
                      </c:pt>
                      <c:pt idx="86">
                        <c:v>3.9814814814814799E-3</c:v>
                      </c:pt>
                      <c:pt idx="87">
                        <c:v>4.0277777777777803E-3</c:v>
                      </c:pt>
                      <c:pt idx="88">
                        <c:v>4.0740740740740702E-3</c:v>
                      </c:pt>
                      <c:pt idx="89">
                        <c:v>4.1203703703703697E-3</c:v>
                      </c:pt>
                      <c:pt idx="90">
                        <c:v>4.1666666666666701E-3</c:v>
                      </c:pt>
                      <c:pt idx="91">
                        <c:v>4.21296296296296E-3</c:v>
                      </c:pt>
                      <c:pt idx="92">
                        <c:v>4.2592592592592604E-3</c:v>
                      </c:pt>
                      <c:pt idx="93">
                        <c:v>4.3055555555555599E-3</c:v>
                      </c:pt>
                      <c:pt idx="94">
                        <c:v>4.3518518518518498E-3</c:v>
                      </c:pt>
                      <c:pt idx="95">
                        <c:v>4.3981481481481502E-3</c:v>
                      </c:pt>
                      <c:pt idx="96">
                        <c:v>4.4444444444444401E-3</c:v>
                      </c:pt>
                      <c:pt idx="97">
                        <c:v>4.4907407407407396E-3</c:v>
                      </c:pt>
                      <c:pt idx="98">
                        <c:v>4.5370370370370399E-3</c:v>
                      </c:pt>
                      <c:pt idx="99">
                        <c:v>4.5833333333333299E-3</c:v>
                      </c:pt>
                      <c:pt idx="100">
                        <c:v>4.6296296296296302E-3</c:v>
                      </c:pt>
                      <c:pt idx="101">
                        <c:v>4.6759259259259297E-3</c:v>
                      </c:pt>
                      <c:pt idx="102">
                        <c:v>4.7222222222222197E-3</c:v>
                      </c:pt>
                      <c:pt idx="103">
                        <c:v>4.76851851851852E-3</c:v>
                      </c:pt>
                      <c:pt idx="104">
                        <c:v>4.81481481481481E-3</c:v>
                      </c:pt>
                      <c:pt idx="105">
                        <c:v>4.8611111111111103E-3</c:v>
                      </c:pt>
                      <c:pt idx="106">
                        <c:v>4.9074074074074098E-3</c:v>
                      </c:pt>
                      <c:pt idx="107">
                        <c:v>4.9537037037036998E-3</c:v>
                      </c:pt>
                      <c:pt idx="108">
                        <c:v>5.0000000000000001E-3</c:v>
                      </c:pt>
                      <c:pt idx="109">
                        <c:v>5.0462962962962996E-3</c:v>
                      </c:pt>
                      <c:pt idx="110">
                        <c:v>5.0925925925925904E-3</c:v>
                      </c:pt>
                      <c:pt idx="111">
                        <c:v>5.1388888888888899E-3</c:v>
                      </c:pt>
                      <c:pt idx="112">
                        <c:v>5.1851851851851902E-3</c:v>
                      </c:pt>
                      <c:pt idx="113">
                        <c:v>5.2314814814814802E-3</c:v>
                      </c:pt>
                      <c:pt idx="114">
                        <c:v>5.2777777777777797E-3</c:v>
                      </c:pt>
                      <c:pt idx="115">
                        <c:v>5.3240740740740696E-3</c:v>
                      </c:pt>
                      <c:pt idx="116">
                        <c:v>5.37037037037037E-3</c:v>
                      </c:pt>
                      <c:pt idx="117">
                        <c:v>5.4166666666666703E-3</c:v>
                      </c:pt>
                      <c:pt idx="118">
                        <c:v>5.4629629629629603E-3</c:v>
                      </c:pt>
                      <c:pt idx="119">
                        <c:v>5.5092592592592598E-3</c:v>
                      </c:pt>
                      <c:pt idx="120">
                        <c:v>5.5555555555555497E-3</c:v>
                      </c:pt>
                      <c:pt idx="121">
                        <c:v>5.60185185185185E-3</c:v>
                      </c:pt>
                      <c:pt idx="122">
                        <c:v>5.6481481481481504E-3</c:v>
                      </c:pt>
                      <c:pt idx="123">
                        <c:v>5.6944444444444403E-3</c:v>
                      </c:pt>
                      <c:pt idx="124">
                        <c:v>5.7407407407407398E-3</c:v>
                      </c:pt>
                      <c:pt idx="125">
                        <c:v>5.7870370370370402E-3</c:v>
                      </c:pt>
                      <c:pt idx="126">
                        <c:v>5.8333333333333301E-3</c:v>
                      </c:pt>
                      <c:pt idx="127">
                        <c:v>5.8796296296296296E-3</c:v>
                      </c:pt>
                      <c:pt idx="128">
                        <c:v>5.92592592592593E-3</c:v>
                      </c:pt>
                      <c:pt idx="129">
                        <c:v>5.9722222222222199E-3</c:v>
                      </c:pt>
                      <c:pt idx="130">
                        <c:v>6.0185185185185203E-3</c:v>
                      </c:pt>
                      <c:pt idx="131">
                        <c:v>6.0648148148148102E-3</c:v>
                      </c:pt>
                      <c:pt idx="132">
                        <c:v>6.1111111111111097E-3</c:v>
                      </c:pt>
                      <c:pt idx="133">
                        <c:v>6.15740740740741E-3</c:v>
                      </c:pt>
                      <c:pt idx="134">
                        <c:v>6.2037037037037E-3</c:v>
                      </c:pt>
                      <c:pt idx="135">
                        <c:v>6.2500000000000003E-3</c:v>
                      </c:pt>
                      <c:pt idx="136">
                        <c:v>6.2962962962962998E-3</c:v>
                      </c:pt>
                      <c:pt idx="137">
                        <c:v>6.3425925925925898E-3</c:v>
                      </c:pt>
                      <c:pt idx="138">
                        <c:v>6.3888888888888901E-3</c:v>
                      </c:pt>
                      <c:pt idx="139">
                        <c:v>6.4351851851851896E-3</c:v>
                      </c:pt>
                      <c:pt idx="140">
                        <c:v>6.4814814814814804E-3</c:v>
                      </c:pt>
                      <c:pt idx="141">
                        <c:v>6.5277777777777799E-3</c:v>
                      </c:pt>
                      <c:pt idx="142">
                        <c:v>6.5740740740740699E-3</c:v>
                      </c:pt>
                      <c:pt idx="143">
                        <c:v>6.6203703703703702E-3</c:v>
                      </c:pt>
                      <c:pt idx="144">
                        <c:v>6.6666666666666697E-3</c:v>
                      </c:pt>
                      <c:pt idx="145">
                        <c:v>6.7129629629629596E-3</c:v>
                      </c:pt>
                      <c:pt idx="146">
                        <c:v>6.75925925925926E-3</c:v>
                      </c:pt>
                      <c:pt idx="147">
                        <c:v>6.8055555555555603E-3</c:v>
                      </c:pt>
                      <c:pt idx="148">
                        <c:v>6.8518518518518503E-3</c:v>
                      </c:pt>
                      <c:pt idx="149">
                        <c:v>6.8981481481481498E-3</c:v>
                      </c:pt>
                      <c:pt idx="150">
                        <c:v>6.9444444444444397E-3</c:v>
                      </c:pt>
                      <c:pt idx="151">
                        <c:v>6.9907407407407401E-3</c:v>
                      </c:pt>
                      <c:pt idx="152">
                        <c:v>7.0370370370370404E-3</c:v>
                      </c:pt>
                      <c:pt idx="153">
                        <c:v>7.0833333333333304E-3</c:v>
                      </c:pt>
                      <c:pt idx="154">
                        <c:v>7.1296296296296299E-3</c:v>
                      </c:pt>
                      <c:pt idx="155">
                        <c:v>7.1759259259259302E-3</c:v>
                      </c:pt>
                      <c:pt idx="156">
                        <c:v>7.2222222222222202E-3</c:v>
                      </c:pt>
                      <c:pt idx="157">
                        <c:v>7.2685185185185196E-3</c:v>
                      </c:pt>
                      <c:pt idx="158">
                        <c:v>7.3148148148148096E-3</c:v>
                      </c:pt>
                      <c:pt idx="159">
                        <c:v>7.3611111111111099E-3</c:v>
                      </c:pt>
                      <c:pt idx="160">
                        <c:v>7.4074074074074103E-3</c:v>
                      </c:pt>
                      <c:pt idx="161">
                        <c:v>7.4537037037037002E-3</c:v>
                      </c:pt>
                      <c:pt idx="162">
                        <c:v>7.4999999999999997E-3</c:v>
                      </c:pt>
                      <c:pt idx="163">
                        <c:v>7.5462962962963001E-3</c:v>
                      </c:pt>
                      <c:pt idx="164">
                        <c:v>7.59259259259259E-3</c:v>
                      </c:pt>
                      <c:pt idx="165">
                        <c:v>7.6388888888888904E-3</c:v>
                      </c:pt>
                      <c:pt idx="166">
                        <c:v>7.6851851851851803E-3</c:v>
                      </c:pt>
                      <c:pt idx="167">
                        <c:v>7.7314814814814798E-3</c:v>
                      </c:pt>
                      <c:pt idx="168">
                        <c:v>7.7777777777777802E-3</c:v>
                      </c:pt>
                      <c:pt idx="169">
                        <c:v>7.8240740740740701E-3</c:v>
                      </c:pt>
                      <c:pt idx="170">
                        <c:v>7.8703703703703696E-3</c:v>
                      </c:pt>
                      <c:pt idx="171">
                        <c:v>7.9166666666666708E-3</c:v>
                      </c:pt>
                      <c:pt idx="172">
                        <c:v>7.9629629629629599E-3</c:v>
                      </c:pt>
                      <c:pt idx="173">
                        <c:v>8.0092592592592594E-3</c:v>
                      </c:pt>
                      <c:pt idx="174">
                        <c:v>8.0555555555555606E-3</c:v>
                      </c:pt>
                      <c:pt idx="175">
                        <c:v>8.1018518518518497E-3</c:v>
                      </c:pt>
                      <c:pt idx="176">
                        <c:v>8.1481481481481492E-3</c:v>
                      </c:pt>
                      <c:pt idx="177">
                        <c:v>8.19444444444444E-3</c:v>
                      </c:pt>
                      <c:pt idx="178">
                        <c:v>8.2407407407407395E-3</c:v>
                      </c:pt>
                      <c:pt idx="179">
                        <c:v>8.2870370370370407E-3</c:v>
                      </c:pt>
                      <c:pt idx="180">
                        <c:v>8.3333333333333297E-3</c:v>
                      </c:pt>
                      <c:pt idx="181">
                        <c:v>8.3796296296296292E-3</c:v>
                      </c:pt>
                      <c:pt idx="182">
                        <c:v>8.4259259259259305E-3</c:v>
                      </c:pt>
                      <c:pt idx="183">
                        <c:v>8.4722222222222195E-3</c:v>
                      </c:pt>
                      <c:pt idx="184">
                        <c:v>8.5185185185185208E-3</c:v>
                      </c:pt>
                      <c:pt idx="185">
                        <c:v>8.5648148148148202E-3</c:v>
                      </c:pt>
                      <c:pt idx="186">
                        <c:v>8.6111111111111093E-3</c:v>
                      </c:pt>
                      <c:pt idx="187">
                        <c:v>8.6574074074074105E-3</c:v>
                      </c:pt>
                      <c:pt idx="188">
                        <c:v>8.7037037037036996E-3</c:v>
                      </c:pt>
                      <c:pt idx="189">
                        <c:v>8.7500000000000008E-3</c:v>
                      </c:pt>
                      <c:pt idx="190">
                        <c:v>8.7962962962963003E-3</c:v>
                      </c:pt>
                      <c:pt idx="191">
                        <c:v>8.8425925925925894E-3</c:v>
                      </c:pt>
                      <c:pt idx="192">
                        <c:v>8.8888888888888906E-3</c:v>
                      </c:pt>
                      <c:pt idx="193">
                        <c:v>8.9351851851851797E-3</c:v>
                      </c:pt>
                      <c:pt idx="194">
                        <c:v>8.9814814814814792E-3</c:v>
                      </c:pt>
                      <c:pt idx="195">
                        <c:v>9.0277777777777804E-3</c:v>
                      </c:pt>
                      <c:pt idx="196">
                        <c:v>9.0740740740740695E-3</c:v>
                      </c:pt>
                      <c:pt idx="197">
                        <c:v>9.1203703703703707E-3</c:v>
                      </c:pt>
                      <c:pt idx="198">
                        <c:v>9.1666666666666702E-3</c:v>
                      </c:pt>
                      <c:pt idx="199">
                        <c:v>9.2129629629629593E-3</c:v>
                      </c:pt>
                      <c:pt idx="200">
                        <c:v>9.2592592592592605E-3</c:v>
                      </c:pt>
                      <c:pt idx="201">
                        <c:v>9.3055555555555496E-3</c:v>
                      </c:pt>
                      <c:pt idx="202">
                        <c:v>9.3518518518518508E-3</c:v>
                      </c:pt>
                      <c:pt idx="203">
                        <c:v>9.3981481481481503E-3</c:v>
                      </c:pt>
                      <c:pt idx="204">
                        <c:v>9.4444444444444393E-3</c:v>
                      </c:pt>
                      <c:pt idx="205">
                        <c:v>9.4907407407407406E-3</c:v>
                      </c:pt>
                      <c:pt idx="206">
                        <c:v>9.53703703703704E-3</c:v>
                      </c:pt>
                      <c:pt idx="207">
                        <c:v>9.5833333333333309E-3</c:v>
                      </c:pt>
                      <c:pt idx="208">
                        <c:v>9.6296296296296303E-3</c:v>
                      </c:pt>
                      <c:pt idx="209">
                        <c:v>9.6759259259259194E-3</c:v>
                      </c:pt>
                      <c:pt idx="210">
                        <c:v>9.7222222222222206E-3</c:v>
                      </c:pt>
                      <c:pt idx="211">
                        <c:v>9.7685185185185201E-3</c:v>
                      </c:pt>
                      <c:pt idx="212">
                        <c:v>9.8148148148148092E-3</c:v>
                      </c:pt>
                      <c:pt idx="213">
                        <c:v>9.8611111111111104E-3</c:v>
                      </c:pt>
                      <c:pt idx="214">
                        <c:v>9.9074074074074099E-3</c:v>
                      </c:pt>
                      <c:pt idx="215">
                        <c:v>9.9537037037037007E-3</c:v>
                      </c:pt>
                      <c:pt idx="216">
                        <c:v>0.01</c:v>
                      </c:pt>
                      <c:pt idx="217">
                        <c:v>1.00462962962963E-2</c:v>
                      </c:pt>
                      <c:pt idx="218">
                        <c:v>1.0092592592592599E-2</c:v>
                      </c:pt>
                      <c:pt idx="219">
                        <c:v>1.01388888888889E-2</c:v>
                      </c:pt>
                      <c:pt idx="220">
                        <c:v>1.01851851851852E-2</c:v>
                      </c:pt>
                      <c:pt idx="221">
                        <c:v>1.0231481481481499E-2</c:v>
                      </c:pt>
                      <c:pt idx="222">
                        <c:v>1.0277777777777801E-2</c:v>
                      </c:pt>
                      <c:pt idx="223">
                        <c:v>1.03240740740741E-2</c:v>
                      </c:pt>
                      <c:pt idx="224">
                        <c:v>1.03703703703704E-2</c:v>
                      </c:pt>
                      <c:pt idx="225">
                        <c:v>1.0416666666666701E-2</c:v>
                      </c:pt>
                      <c:pt idx="226">
                        <c:v>1.0462962962963E-2</c:v>
                      </c:pt>
                      <c:pt idx="227">
                        <c:v>1.05092592592593E-2</c:v>
                      </c:pt>
                      <c:pt idx="228">
                        <c:v>1.0555555555555599E-2</c:v>
                      </c:pt>
                      <c:pt idx="229">
                        <c:v>1.06018518518519E-2</c:v>
                      </c:pt>
                      <c:pt idx="230">
                        <c:v>1.0648148148148099E-2</c:v>
                      </c:pt>
                      <c:pt idx="231">
                        <c:v>1.0694444444444401E-2</c:v>
                      </c:pt>
                      <c:pt idx="232">
                        <c:v>1.07407407407407E-2</c:v>
                      </c:pt>
                      <c:pt idx="233">
                        <c:v>1.0787037037037E-2</c:v>
                      </c:pt>
                      <c:pt idx="234">
                        <c:v>1.0833333333333301E-2</c:v>
                      </c:pt>
                      <c:pt idx="235">
                        <c:v>1.08796296296296E-2</c:v>
                      </c:pt>
                      <c:pt idx="236">
                        <c:v>1.09259259259259E-2</c:v>
                      </c:pt>
                      <c:pt idx="237">
                        <c:v>1.0972222222222199E-2</c:v>
                      </c:pt>
                      <c:pt idx="238">
                        <c:v>1.10185185185185E-2</c:v>
                      </c:pt>
                      <c:pt idx="239">
                        <c:v>1.10648148148148E-2</c:v>
                      </c:pt>
                      <c:pt idx="240">
                        <c:v>1.1111111111111099E-2</c:v>
                      </c:pt>
                      <c:pt idx="241">
                        <c:v>1.1157407407407401E-2</c:v>
                      </c:pt>
                      <c:pt idx="242">
                        <c:v>1.12037037037037E-2</c:v>
                      </c:pt>
                      <c:pt idx="243">
                        <c:v>1.125E-2</c:v>
                      </c:pt>
                      <c:pt idx="244">
                        <c:v>1.1296296296296301E-2</c:v>
                      </c:pt>
                      <c:pt idx="245">
                        <c:v>1.13425925925926E-2</c:v>
                      </c:pt>
                      <c:pt idx="246">
                        <c:v>1.13888888888889E-2</c:v>
                      </c:pt>
                      <c:pt idx="247">
                        <c:v>1.1435185185185199E-2</c:v>
                      </c:pt>
                      <c:pt idx="248">
                        <c:v>1.14814814814815E-2</c:v>
                      </c:pt>
                      <c:pt idx="249">
                        <c:v>1.15277777777778E-2</c:v>
                      </c:pt>
                      <c:pt idx="250">
                        <c:v>1.1574074074074099E-2</c:v>
                      </c:pt>
                      <c:pt idx="251">
                        <c:v>1.1620370370370401E-2</c:v>
                      </c:pt>
                      <c:pt idx="252">
                        <c:v>1.16666666666667E-2</c:v>
                      </c:pt>
                      <c:pt idx="253">
                        <c:v>1.1712962962963E-2</c:v>
                      </c:pt>
                      <c:pt idx="254">
                        <c:v>1.1759259259259301E-2</c:v>
                      </c:pt>
                      <c:pt idx="255">
                        <c:v>1.18055555555556E-2</c:v>
                      </c:pt>
                      <c:pt idx="256">
                        <c:v>1.18518518518519E-2</c:v>
                      </c:pt>
                      <c:pt idx="257">
                        <c:v>1.18981481481481E-2</c:v>
                      </c:pt>
                      <c:pt idx="258">
                        <c:v>1.19444444444444E-2</c:v>
                      </c:pt>
                      <c:pt idx="259">
                        <c:v>1.1990740740740699E-2</c:v>
                      </c:pt>
                      <c:pt idx="260">
                        <c:v>1.2037037037037001E-2</c:v>
                      </c:pt>
                      <c:pt idx="261">
                        <c:v>1.20833333333333E-2</c:v>
                      </c:pt>
                      <c:pt idx="262">
                        <c:v>1.21296296296296E-2</c:v>
                      </c:pt>
                      <c:pt idx="263">
                        <c:v>1.2175925925925901E-2</c:v>
                      </c:pt>
                      <c:pt idx="264">
                        <c:v>1.22222222222222E-2</c:v>
                      </c:pt>
                      <c:pt idx="265">
                        <c:v>1.22685185185185E-2</c:v>
                      </c:pt>
                      <c:pt idx="266">
                        <c:v>1.2314814814814799E-2</c:v>
                      </c:pt>
                      <c:pt idx="267">
                        <c:v>1.2361111111111101E-2</c:v>
                      </c:pt>
                      <c:pt idx="268">
                        <c:v>1.24074074074074E-2</c:v>
                      </c:pt>
                      <c:pt idx="269">
                        <c:v>1.2453703703703699E-2</c:v>
                      </c:pt>
                      <c:pt idx="270">
                        <c:v>1.2500000000000001E-2</c:v>
                      </c:pt>
                      <c:pt idx="271">
                        <c:v>1.25462962962963E-2</c:v>
                      </c:pt>
                      <c:pt idx="272">
                        <c:v>1.25925925925926E-2</c:v>
                      </c:pt>
                      <c:pt idx="273">
                        <c:v>1.2638888888888899E-2</c:v>
                      </c:pt>
                      <c:pt idx="274">
                        <c:v>1.26851851851852E-2</c:v>
                      </c:pt>
                      <c:pt idx="275">
                        <c:v>1.27314814814815E-2</c:v>
                      </c:pt>
                      <c:pt idx="276">
                        <c:v>1.2777777777777799E-2</c:v>
                      </c:pt>
                      <c:pt idx="277">
                        <c:v>1.2824074074074101E-2</c:v>
                      </c:pt>
                      <c:pt idx="278">
                        <c:v>1.28703703703704E-2</c:v>
                      </c:pt>
                      <c:pt idx="279">
                        <c:v>1.29166666666667E-2</c:v>
                      </c:pt>
                      <c:pt idx="280">
                        <c:v>1.2962962962963001E-2</c:v>
                      </c:pt>
                      <c:pt idx="281">
                        <c:v>1.30092592592593E-2</c:v>
                      </c:pt>
                      <c:pt idx="282">
                        <c:v>1.30555555555556E-2</c:v>
                      </c:pt>
                      <c:pt idx="283">
                        <c:v>1.3101851851851899E-2</c:v>
                      </c:pt>
                      <c:pt idx="284">
                        <c:v>1.31481481481481E-2</c:v>
                      </c:pt>
                      <c:pt idx="285">
                        <c:v>1.3194444444444399E-2</c:v>
                      </c:pt>
                      <c:pt idx="286">
                        <c:v>1.3240740740740701E-2</c:v>
                      </c:pt>
                      <c:pt idx="287">
                        <c:v>1.3287037037037E-2</c:v>
                      </c:pt>
                      <c:pt idx="288">
                        <c:v>1.3333333333333299E-2</c:v>
                      </c:pt>
                      <c:pt idx="289">
                        <c:v>1.3379629629629601E-2</c:v>
                      </c:pt>
                      <c:pt idx="290">
                        <c:v>1.34259259259259E-2</c:v>
                      </c:pt>
                      <c:pt idx="291">
                        <c:v>1.34722222222222E-2</c:v>
                      </c:pt>
                      <c:pt idx="292">
                        <c:v>1.3518518518518499E-2</c:v>
                      </c:pt>
                      <c:pt idx="293">
                        <c:v>1.35648148148148E-2</c:v>
                      </c:pt>
                      <c:pt idx="294">
                        <c:v>1.36111111111111E-2</c:v>
                      </c:pt>
                      <c:pt idx="295">
                        <c:v>1.3657407407407399E-2</c:v>
                      </c:pt>
                      <c:pt idx="296">
                        <c:v>1.3703703703703701E-2</c:v>
                      </c:pt>
                      <c:pt idx="297">
                        <c:v>1.375E-2</c:v>
                      </c:pt>
                      <c:pt idx="298">
                        <c:v>1.37962962962963E-2</c:v>
                      </c:pt>
                      <c:pt idx="299">
                        <c:v>1.3842592592592601E-2</c:v>
                      </c:pt>
                      <c:pt idx="300">
                        <c:v>1.38888888888889E-2</c:v>
                      </c:pt>
                      <c:pt idx="301">
                        <c:v>1.39351851851852E-2</c:v>
                      </c:pt>
                      <c:pt idx="302">
                        <c:v>1.3981481481481499E-2</c:v>
                      </c:pt>
                      <c:pt idx="303">
                        <c:v>1.40277777777778E-2</c:v>
                      </c:pt>
                      <c:pt idx="304">
                        <c:v>1.40740740740741E-2</c:v>
                      </c:pt>
                      <c:pt idx="305">
                        <c:v>1.4120370370370399E-2</c:v>
                      </c:pt>
                      <c:pt idx="306">
                        <c:v>1.4166666666666701E-2</c:v>
                      </c:pt>
                      <c:pt idx="307">
                        <c:v>1.4212962962963E-2</c:v>
                      </c:pt>
                      <c:pt idx="308">
                        <c:v>1.42592592592593E-2</c:v>
                      </c:pt>
                      <c:pt idx="309">
                        <c:v>1.4305555555555601E-2</c:v>
                      </c:pt>
                      <c:pt idx="310">
                        <c:v>1.43518518518519E-2</c:v>
                      </c:pt>
                      <c:pt idx="311">
                        <c:v>1.4398148148148099E-2</c:v>
                      </c:pt>
                      <c:pt idx="312">
                        <c:v>1.44444444444444E-2</c:v>
                      </c:pt>
                      <c:pt idx="313">
                        <c:v>1.44907407407407E-2</c:v>
                      </c:pt>
                      <c:pt idx="314">
                        <c:v>1.4537037037036999E-2</c:v>
                      </c:pt>
                      <c:pt idx="315">
                        <c:v>1.4583333333333301E-2</c:v>
                      </c:pt>
                      <c:pt idx="316">
                        <c:v>1.46296296296296E-2</c:v>
                      </c:pt>
                      <c:pt idx="317">
                        <c:v>1.46759259259259E-2</c:v>
                      </c:pt>
                      <c:pt idx="318">
                        <c:v>1.4722222222222201E-2</c:v>
                      </c:pt>
                      <c:pt idx="319">
                        <c:v>1.47685185185185E-2</c:v>
                      </c:pt>
                      <c:pt idx="320">
                        <c:v>1.48148148148148E-2</c:v>
                      </c:pt>
                      <c:pt idx="321">
                        <c:v>1.4861111111111099E-2</c:v>
                      </c:pt>
                      <c:pt idx="322">
                        <c:v>1.49074074074074E-2</c:v>
                      </c:pt>
                      <c:pt idx="323">
                        <c:v>1.49537037037037E-2</c:v>
                      </c:pt>
                      <c:pt idx="324">
                        <c:v>1.4999999999999999E-2</c:v>
                      </c:pt>
                      <c:pt idx="325">
                        <c:v>1.5046296296296301E-2</c:v>
                      </c:pt>
                      <c:pt idx="326">
                        <c:v>1.50925925925926E-2</c:v>
                      </c:pt>
                      <c:pt idx="327">
                        <c:v>1.51388888888889E-2</c:v>
                      </c:pt>
                      <c:pt idx="328">
                        <c:v>1.5185185185185201E-2</c:v>
                      </c:pt>
                      <c:pt idx="329">
                        <c:v>1.52314814814815E-2</c:v>
                      </c:pt>
                      <c:pt idx="330">
                        <c:v>1.52777777777778E-2</c:v>
                      </c:pt>
                      <c:pt idx="331">
                        <c:v>1.5324074074074099E-2</c:v>
                      </c:pt>
                      <c:pt idx="332">
                        <c:v>1.5370370370370401E-2</c:v>
                      </c:pt>
                      <c:pt idx="333">
                        <c:v>1.54166666666667E-2</c:v>
                      </c:pt>
                      <c:pt idx="334">
                        <c:v>1.5462962962963E-2</c:v>
                      </c:pt>
                      <c:pt idx="335">
                        <c:v>1.5509259259259301E-2</c:v>
                      </c:pt>
                      <c:pt idx="336">
                        <c:v>1.55555555555556E-2</c:v>
                      </c:pt>
                      <c:pt idx="337">
                        <c:v>1.56018518518519E-2</c:v>
                      </c:pt>
                      <c:pt idx="338">
                        <c:v>1.5648148148148099E-2</c:v>
                      </c:pt>
                      <c:pt idx="339">
                        <c:v>1.56944444444444E-2</c:v>
                      </c:pt>
                      <c:pt idx="340">
                        <c:v>1.5740740740740701E-2</c:v>
                      </c:pt>
                      <c:pt idx="341">
                        <c:v>1.5787037037036999E-2</c:v>
                      </c:pt>
                      <c:pt idx="342">
                        <c:v>1.58333333333333E-2</c:v>
                      </c:pt>
                      <c:pt idx="343">
                        <c:v>1.5879629629629601E-2</c:v>
                      </c:pt>
                      <c:pt idx="344">
                        <c:v>1.5925925925925899E-2</c:v>
                      </c:pt>
                      <c:pt idx="345">
                        <c:v>1.59722222222222E-2</c:v>
                      </c:pt>
                      <c:pt idx="346">
                        <c:v>1.6018518518518501E-2</c:v>
                      </c:pt>
                      <c:pt idx="347">
                        <c:v>1.6064814814814799E-2</c:v>
                      </c:pt>
                      <c:pt idx="348">
                        <c:v>1.61111111111111E-2</c:v>
                      </c:pt>
                      <c:pt idx="349">
                        <c:v>1.6157407407407402E-2</c:v>
                      </c:pt>
                      <c:pt idx="350">
                        <c:v>1.6203703703703699E-2</c:v>
                      </c:pt>
                      <c:pt idx="351">
                        <c:v>1.6250000000000001E-2</c:v>
                      </c:pt>
                      <c:pt idx="352">
                        <c:v>1.6296296296296298E-2</c:v>
                      </c:pt>
                      <c:pt idx="353">
                        <c:v>1.63425925925926E-2</c:v>
                      </c:pt>
                      <c:pt idx="354">
                        <c:v>1.6388888888888901E-2</c:v>
                      </c:pt>
                      <c:pt idx="355">
                        <c:v>1.6435185185185198E-2</c:v>
                      </c:pt>
                      <c:pt idx="356">
                        <c:v>1.64814814814815E-2</c:v>
                      </c:pt>
                      <c:pt idx="357">
                        <c:v>1.6527777777777801E-2</c:v>
                      </c:pt>
                      <c:pt idx="358">
                        <c:v>1.6574074074074099E-2</c:v>
                      </c:pt>
                      <c:pt idx="359">
                        <c:v>1.66203703703704E-2</c:v>
                      </c:pt>
                      <c:pt idx="360">
                        <c:v>1.6666666666666701E-2</c:v>
                      </c:pt>
                      <c:pt idx="361">
                        <c:v>1.6712962962962999E-2</c:v>
                      </c:pt>
                      <c:pt idx="362">
                        <c:v>1.67592592592593E-2</c:v>
                      </c:pt>
                      <c:pt idx="363">
                        <c:v>1.6805555555555601E-2</c:v>
                      </c:pt>
                      <c:pt idx="364">
                        <c:v>1.6851851851851899E-2</c:v>
                      </c:pt>
                      <c:pt idx="365">
                        <c:v>1.68981481481481E-2</c:v>
                      </c:pt>
                      <c:pt idx="366">
                        <c:v>1.6944444444444401E-2</c:v>
                      </c:pt>
                      <c:pt idx="367">
                        <c:v>1.6990740740740699E-2</c:v>
                      </c:pt>
                      <c:pt idx="368">
                        <c:v>1.7037037037037E-2</c:v>
                      </c:pt>
                      <c:pt idx="369">
                        <c:v>1.7083333333333301E-2</c:v>
                      </c:pt>
                      <c:pt idx="370">
                        <c:v>1.7129629629629599E-2</c:v>
                      </c:pt>
                      <c:pt idx="371">
                        <c:v>1.71759259259259E-2</c:v>
                      </c:pt>
                      <c:pt idx="372">
                        <c:v>1.7222222222222201E-2</c:v>
                      </c:pt>
                      <c:pt idx="373">
                        <c:v>1.7268518518518499E-2</c:v>
                      </c:pt>
                      <c:pt idx="374">
                        <c:v>1.73148148148148E-2</c:v>
                      </c:pt>
                      <c:pt idx="375">
                        <c:v>1.7361111111111101E-2</c:v>
                      </c:pt>
                      <c:pt idx="376">
                        <c:v>1.7407407407407399E-2</c:v>
                      </c:pt>
                      <c:pt idx="377">
                        <c:v>1.74537037037037E-2</c:v>
                      </c:pt>
                      <c:pt idx="378">
                        <c:v>1.7500000000000002E-2</c:v>
                      </c:pt>
                      <c:pt idx="379">
                        <c:v>1.7546296296296299E-2</c:v>
                      </c:pt>
                      <c:pt idx="380">
                        <c:v>1.7592592592592601E-2</c:v>
                      </c:pt>
                      <c:pt idx="381">
                        <c:v>1.7638888888888898E-2</c:v>
                      </c:pt>
                      <c:pt idx="382">
                        <c:v>1.76851851851852E-2</c:v>
                      </c:pt>
                      <c:pt idx="383">
                        <c:v>1.7731481481481501E-2</c:v>
                      </c:pt>
                      <c:pt idx="384">
                        <c:v>1.7777777777777799E-2</c:v>
                      </c:pt>
                      <c:pt idx="385">
                        <c:v>1.78240740740741E-2</c:v>
                      </c:pt>
                      <c:pt idx="386">
                        <c:v>1.7870370370370401E-2</c:v>
                      </c:pt>
                      <c:pt idx="387">
                        <c:v>1.7916666666666699E-2</c:v>
                      </c:pt>
                      <c:pt idx="388">
                        <c:v>1.7962962962963E-2</c:v>
                      </c:pt>
                      <c:pt idx="389">
                        <c:v>1.8009259259259301E-2</c:v>
                      </c:pt>
                      <c:pt idx="390">
                        <c:v>1.8055555555555599E-2</c:v>
                      </c:pt>
                      <c:pt idx="391">
                        <c:v>1.81018518518519E-2</c:v>
                      </c:pt>
                      <c:pt idx="392">
                        <c:v>1.8148148148148101E-2</c:v>
                      </c:pt>
                      <c:pt idx="393">
                        <c:v>1.8194444444444399E-2</c:v>
                      </c:pt>
                      <c:pt idx="394">
                        <c:v>1.82407407407407E-2</c:v>
                      </c:pt>
                      <c:pt idx="395">
                        <c:v>1.8287037037037001E-2</c:v>
                      </c:pt>
                      <c:pt idx="396">
                        <c:v>1.8333333333333299E-2</c:v>
                      </c:pt>
                      <c:pt idx="397">
                        <c:v>1.83796296296296E-2</c:v>
                      </c:pt>
                      <c:pt idx="398">
                        <c:v>1.8425925925925901E-2</c:v>
                      </c:pt>
                      <c:pt idx="399">
                        <c:v>1.8472222222222199E-2</c:v>
                      </c:pt>
                      <c:pt idx="400">
                        <c:v>1.85185185185185E-2</c:v>
                      </c:pt>
                      <c:pt idx="401">
                        <c:v>1.8564814814814801E-2</c:v>
                      </c:pt>
                      <c:pt idx="402">
                        <c:v>1.8611111111111099E-2</c:v>
                      </c:pt>
                      <c:pt idx="403">
                        <c:v>1.86574074074074E-2</c:v>
                      </c:pt>
                      <c:pt idx="404">
                        <c:v>1.8703703703703702E-2</c:v>
                      </c:pt>
                      <c:pt idx="405">
                        <c:v>1.8749999999999999E-2</c:v>
                      </c:pt>
                      <c:pt idx="406">
                        <c:v>1.8796296296296301E-2</c:v>
                      </c:pt>
                      <c:pt idx="407">
                        <c:v>1.8842592592592598E-2</c:v>
                      </c:pt>
                      <c:pt idx="408">
                        <c:v>1.8888888888888899E-2</c:v>
                      </c:pt>
                      <c:pt idx="409">
                        <c:v>1.8935185185185201E-2</c:v>
                      </c:pt>
                      <c:pt idx="410">
                        <c:v>1.8981481481481498E-2</c:v>
                      </c:pt>
                      <c:pt idx="411">
                        <c:v>1.90277777777778E-2</c:v>
                      </c:pt>
                      <c:pt idx="412">
                        <c:v>1.9074074074074101E-2</c:v>
                      </c:pt>
                      <c:pt idx="413">
                        <c:v>1.9120370370370399E-2</c:v>
                      </c:pt>
                      <c:pt idx="414">
                        <c:v>1.91666666666667E-2</c:v>
                      </c:pt>
                      <c:pt idx="415">
                        <c:v>1.9212962962963001E-2</c:v>
                      </c:pt>
                      <c:pt idx="416">
                        <c:v>1.9259259259259299E-2</c:v>
                      </c:pt>
                      <c:pt idx="417">
                        <c:v>1.93055555555556E-2</c:v>
                      </c:pt>
                      <c:pt idx="418">
                        <c:v>1.9351851851851801E-2</c:v>
                      </c:pt>
                      <c:pt idx="419">
                        <c:v>1.9398148148148098E-2</c:v>
                      </c:pt>
                      <c:pt idx="420">
                        <c:v>1.94444444444444E-2</c:v>
                      </c:pt>
                      <c:pt idx="421">
                        <c:v>1.9490740740740701E-2</c:v>
                      </c:pt>
                      <c:pt idx="422">
                        <c:v>1.9537037037036999E-2</c:v>
                      </c:pt>
                      <c:pt idx="423">
                        <c:v>1.95833333333333E-2</c:v>
                      </c:pt>
                      <c:pt idx="424">
                        <c:v>1.9629629629629601E-2</c:v>
                      </c:pt>
                      <c:pt idx="425">
                        <c:v>1.9675925925925899E-2</c:v>
                      </c:pt>
                      <c:pt idx="426">
                        <c:v>1.97222222222222E-2</c:v>
                      </c:pt>
                      <c:pt idx="427">
                        <c:v>1.9768518518518501E-2</c:v>
                      </c:pt>
                      <c:pt idx="428">
                        <c:v>1.9814814814814799E-2</c:v>
                      </c:pt>
                      <c:pt idx="429">
                        <c:v>1.98611111111111E-2</c:v>
                      </c:pt>
                      <c:pt idx="430">
                        <c:v>1.9907407407407401E-2</c:v>
                      </c:pt>
                      <c:pt idx="431">
                        <c:v>1.9953703703703699E-2</c:v>
                      </c:pt>
                      <c:pt idx="432">
                        <c:v>0.02</c:v>
                      </c:pt>
                      <c:pt idx="433">
                        <c:v>2.0046296296296302E-2</c:v>
                      </c:pt>
                      <c:pt idx="434">
                        <c:v>2.0092592592592599E-2</c:v>
                      </c:pt>
                      <c:pt idx="435">
                        <c:v>2.0138888888888901E-2</c:v>
                      </c:pt>
                      <c:pt idx="436">
                        <c:v>2.0185185185185198E-2</c:v>
                      </c:pt>
                      <c:pt idx="437">
                        <c:v>2.02314814814815E-2</c:v>
                      </c:pt>
                      <c:pt idx="438">
                        <c:v>2.0277777777777801E-2</c:v>
                      </c:pt>
                      <c:pt idx="439">
                        <c:v>2.0324074074074099E-2</c:v>
                      </c:pt>
                      <c:pt idx="440">
                        <c:v>2.03703703703704E-2</c:v>
                      </c:pt>
                      <c:pt idx="441">
                        <c:v>2.0416666666666701E-2</c:v>
                      </c:pt>
                      <c:pt idx="442">
                        <c:v>2.0462962962962999E-2</c:v>
                      </c:pt>
                      <c:pt idx="443">
                        <c:v>2.05092592592593E-2</c:v>
                      </c:pt>
                      <c:pt idx="444">
                        <c:v>2.0555555555555601E-2</c:v>
                      </c:pt>
                      <c:pt idx="445">
                        <c:v>2.0601851851851899E-2</c:v>
                      </c:pt>
                      <c:pt idx="446">
                        <c:v>2.06481481481481E-2</c:v>
                      </c:pt>
                      <c:pt idx="447">
                        <c:v>2.0694444444444401E-2</c:v>
                      </c:pt>
                      <c:pt idx="448">
                        <c:v>2.0740740740740699E-2</c:v>
                      </c:pt>
                      <c:pt idx="449">
                        <c:v>2.0787037037037E-2</c:v>
                      </c:pt>
                      <c:pt idx="450">
                        <c:v>2.0833333333333301E-2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'[3]RISE1-Sloupec PRŮMĚR'!$Q$6:$Q$516</c15:sqref>
                        </c15:formulaRef>
                      </c:ext>
                    </c:extLst>
                    <c:numCache>
                      <c:formatCode>General</c:formatCode>
                      <c:ptCount val="511"/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D-B66A-439D-9328-D431810C9ABE}"/>
                  </c:ext>
                </c:extLst>
              </c15:ser>
            </c15:filteredScatterSeries>
            <c15:filteredScatterSeries>
              <c15:ser>
                <c:idx val="13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'C:\Users\fiserova\Documents\Zkoušky\FASÁDY\[TC_CZB_2022_PAVUS.xlsx]RISE1-Sloupec PRŮMĚR'!$R$5</c15:sqref>
                        </c15:formulaRef>
                      </c:ext>
                    </c:extLst>
                    <c:strCache>
                      <c:ptCount val="1"/>
                      <c:pt idx="0">
                        <c:v>PRŮMĚR TC VŠECH</c:v>
                      </c:pt>
                    </c:strCache>
                  </c:strRef>
                </c:tx>
                <c:spPr>
                  <a:ln w="19050" cap="rnd" cmpd="sng" algn="ctr">
                    <a:solidFill>
                      <a:schemeClr val="accent4">
                        <a:lumMod val="60000"/>
                        <a:lumOff val="40000"/>
                      </a:schemeClr>
                    </a:solidFill>
                    <a:prstDash val="solid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'[3]RISE1-Sloupec PRŮMĚR'!$B$6:$B$515</c15:sqref>
                        </c15:formulaRef>
                      </c:ext>
                    </c:extLst>
                    <c:numCache>
                      <c:formatCode>General</c:formatCode>
                      <c:ptCount val="510"/>
                      <c:pt idx="0">
                        <c:v>0</c:v>
                      </c:pt>
                      <c:pt idx="1">
                        <c:v>4.6296296296296294E-5</c:v>
                      </c:pt>
                      <c:pt idx="2">
                        <c:v>9.2592592592592588E-5</c:v>
                      </c:pt>
                      <c:pt idx="3">
                        <c:v>1.38888888888889E-4</c:v>
                      </c:pt>
                      <c:pt idx="4">
                        <c:v>1.8518518518518501E-4</c:v>
                      </c:pt>
                      <c:pt idx="5">
                        <c:v>2.31481481481481E-4</c:v>
                      </c:pt>
                      <c:pt idx="6">
                        <c:v>2.7777777777777799E-4</c:v>
                      </c:pt>
                      <c:pt idx="7">
                        <c:v>3.2407407407407401E-4</c:v>
                      </c:pt>
                      <c:pt idx="8">
                        <c:v>3.7037037037037003E-4</c:v>
                      </c:pt>
                      <c:pt idx="9">
                        <c:v>4.1666666666666702E-4</c:v>
                      </c:pt>
                      <c:pt idx="10">
                        <c:v>4.6296296296296298E-4</c:v>
                      </c:pt>
                      <c:pt idx="11">
                        <c:v>5.09259259259259E-4</c:v>
                      </c:pt>
                      <c:pt idx="12">
                        <c:v>5.5555555555555599E-4</c:v>
                      </c:pt>
                      <c:pt idx="13">
                        <c:v>6.01851851851852E-4</c:v>
                      </c:pt>
                      <c:pt idx="14">
                        <c:v>6.4814814814814802E-4</c:v>
                      </c:pt>
                      <c:pt idx="15">
                        <c:v>6.9444444444444404E-4</c:v>
                      </c:pt>
                      <c:pt idx="16">
                        <c:v>7.4074074074074103E-4</c:v>
                      </c:pt>
                      <c:pt idx="17">
                        <c:v>7.8703703703703705E-4</c:v>
                      </c:pt>
                      <c:pt idx="18">
                        <c:v>8.3333333333333295E-4</c:v>
                      </c:pt>
                      <c:pt idx="19">
                        <c:v>8.7962962962963005E-4</c:v>
                      </c:pt>
                      <c:pt idx="20">
                        <c:v>9.2592592592592596E-4</c:v>
                      </c:pt>
                      <c:pt idx="21">
                        <c:v>9.7222222222222198E-4</c:v>
                      </c:pt>
                      <c:pt idx="22">
                        <c:v>1.0185185185185199E-3</c:v>
                      </c:pt>
                      <c:pt idx="23">
                        <c:v>1.0648148148148101E-3</c:v>
                      </c:pt>
                      <c:pt idx="24">
                        <c:v>1.11111111111111E-3</c:v>
                      </c:pt>
                      <c:pt idx="25">
                        <c:v>1.1574074074074099E-3</c:v>
                      </c:pt>
                      <c:pt idx="26">
                        <c:v>1.2037037037037001E-3</c:v>
                      </c:pt>
                      <c:pt idx="27">
                        <c:v>1.25E-3</c:v>
                      </c:pt>
                      <c:pt idx="28">
                        <c:v>1.2962962962962999E-3</c:v>
                      </c:pt>
                      <c:pt idx="29">
                        <c:v>1.3425925925925901E-3</c:v>
                      </c:pt>
                      <c:pt idx="30">
                        <c:v>1.38888888888889E-3</c:v>
                      </c:pt>
                      <c:pt idx="31">
                        <c:v>1.4351851851851899E-3</c:v>
                      </c:pt>
                      <c:pt idx="32">
                        <c:v>1.4814814814814801E-3</c:v>
                      </c:pt>
                      <c:pt idx="33">
                        <c:v>1.52777777777778E-3</c:v>
                      </c:pt>
                      <c:pt idx="34">
                        <c:v>1.57407407407407E-3</c:v>
                      </c:pt>
                      <c:pt idx="35">
                        <c:v>1.6203703703703701E-3</c:v>
                      </c:pt>
                      <c:pt idx="36">
                        <c:v>1.66666666666667E-3</c:v>
                      </c:pt>
                      <c:pt idx="37">
                        <c:v>1.71296296296296E-3</c:v>
                      </c:pt>
                      <c:pt idx="38">
                        <c:v>1.7592592592592601E-3</c:v>
                      </c:pt>
                      <c:pt idx="39">
                        <c:v>1.80555555555556E-3</c:v>
                      </c:pt>
                      <c:pt idx="40">
                        <c:v>1.85185185185185E-3</c:v>
                      </c:pt>
                      <c:pt idx="41">
                        <c:v>1.8981481481481501E-3</c:v>
                      </c:pt>
                      <c:pt idx="42">
                        <c:v>1.9444444444444401E-3</c:v>
                      </c:pt>
                      <c:pt idx="43">
                        <c:v>1.99074074074074E-3</c:v>
                      </c:pt>
                      <c:pt idx="44">
                        <c:v>2.0370370370370399E-3</c:v>
                      </c:pt>
                      <c:pt idx="45">
                        <c:v>2.0833333333333298E-3</c:v>
                      </c:pt>
                      <c:pt idx="46">
                        <c:v>2.1296296296296302E-3</c:v>
                      </c:pt>
                      <c:pt idx="47">
                        <c:v>2.1759259259259301E-3</c:v>
                      </c:pt>
                      <c:pt idx="48">
                        <c:v>2.2222222222222201E-3</c:v>
                      </c:pt>
                      <c:pt idx="49">
                        <c:v>2.26851851851852E-3</c:v>
                      </c:pt>
                      <c:pt idx="50">
                        <c:v>2.3148148148148099E-3</c:v>
                      </c:pt>
                      <c:pt idx="51">
                        <c:v>2.3611111111111098E-3</c:v>
                      </c:pt>
                      <c:pt idx="52">
                        <c:v>2.4074074074074102E-3</c:v>
                      </c:pt>
                      <c:pt idx="53">
                        <c:v>2.4537037037037001E-3</c:v>
                      </c:pt>
                      <c:pt idx="54">
                        <c:v>2.5000000000000001E-3</c:v>
                      </c:pt>
                      <c:pt idx="55">
                        <c:v>2.5462962962963E-3</c:v>
                      </c:pt>
                      <c:pt idx="56">
                        <c:v>2.5925925925925899E-3</c:v>
                      </c:pt>
                      <c:pt idx="57">
                        <c:v>2.6388888888888898E-3</c:v>
                      </c:pt>
                      <c:pt idx="58">
                        <c:v>2.6851851851851802E-3</c:v>
                      </c:pt>
                      <c:pt idx="59">
                        <c:v>2.7314814814814801E-3</c:v>
                      </c:pt>
                      <c:pt idx="60">
                        <c:v>2.7777777777777801E-3</c:v>
                      </c:pt>
                      <c:pt idx="61">
                        <c:v>2.82407407407407E-3</c:v>
                      </c:pt>
                      <c:pt idx="62">
                        <c:v>2.8703703703703699E-3</c:v>
                      </c:pt>
                      <c:pt idx="63">
                        <c:v>2.9166666666666698E-3</c:v>
                      </c:pt>
                      <c:pt idx="64">
                        <c:v>2.9629629629629602E-3</c:v>
                      </c:pt>
                      <c:pt idx="65">
                        <c:v>3.0092592592592601E-3</c:v>
                      </c:pt>
                      <c:pt idx="66">
                        <c:v>3.0555555555555601E-3</c:v>
                      </c:pt>
                      <c:pt idx="67">
                        <c:v>3.10185185185185E-3</c:v>
                      </c:pt>
                      <c:pt idx="68">
                        <c:v>3.1481481481481499E-3</c:v>
                      </c:pt>
                      <c:pt idx="69">
                        <c:v>3.1944444444444399E-3</c:v>
                      </c:pt>
                      <c:pt idx="70">
                        <c:v>3.2407407407407402E-3</c:v>
                      </c:pt>
                      <c:pt idx="71">
                        <c:v>3.2870370370370401E-3</c:v>
                      </c:pt>
                      <c:pt idx="72">
                        <c:v>3.3333333333333301E-3</c:v>
                      </c:pt>
                      <c:pt idx="73">
                        <c:v>3.37962962962963E-3</c:v>
                      </c:pt>
                      <c:pt idx="74">
                        <c:v>3.4259259259259299E-3</c:v>
                      </c:pt>
                      <c:pt idx="75">
                        <c:v>3.4722222222222199E-3</c:v>
                      </c:pt>
                      <c:pt idx="76">
                        <c:v>3.5185185185185202E-3</c:v>
                      </c:pt>
                      <c:pt idx="77">
                        <c:v>3.5648148148148102E-3</c:v>
                      </c:pt>
                      <c:pt idx="78">
                        <c:v>3.6111111111111101E-3</c:v>
                      </c:pt>
                      <c:pt idx="79">
                        <c:v>3.65740740740741E-3</c:v>
                      </c:pt>
                      <c:pt idx="80">
                        <c:v>3.7037037037036999E-3</c:v>
                      </c:pt>
                      <c:pt idx="81">
                        <c:v>3.7499999999999999E-3</c:v>
                      </c:pt>
                      <c:pt idx="82">
                        <c:v>3.7962962962963002E-3</c:v>
                      </c:pt>
                      <c:pt idx="83">
                        <c:v>3.8425925925925902E-3</c:v>
                      </c:pt>
                      <c:pt idx="84">
                        <c:v>3.8888888888888901E-3</c:v>
                      </c:pt>
                      <c:pt idx="85">
                        <c:v>3.9351851851851796E-3</c:v>
                      </c:pt>
                      <c:pt idx="86">
                        <c:v>3.9814814814814799E-3</c:v>
                      </c:pt>
                      <c:pt idx="87">
                        <c:v>4.0277777777777803E-3</c:v>
                      </c:pt>
                      <c:pt idx="88">
                        <c:v>4.0740740740740702E-3</c:v>
                      </c:pt>
                      <c:pt idx="89">
                        <c:v>4.1203703703703697E-3</c:v>
                      </c:pt>
                      <c:pt idx="90">
                        <c:v>4.1666666666666701E-3</c:v>
                      </c:pt>
                      <c:pt idx="91">
                        <c:v>4.21296296296296E-3</c:v>
                      </c:pt>
                      <c:pt idx="92">
                        <c:v>4.2592592592592604E-3</c:v>
                      </c:pt>
                      <c:pt idx="93">
                        <c:v>4.3055555555555599E-3</c:v>
                      </c:pt>
                      <c:pt idx="94">
                        <c:v>4.3518518518518498E-3</c:v>
                      </c:pt>
                      <c:pt idx="95">
                        <c:v>4.3981481481481502E-3</c:v>
                      </c:pt>
                      <c:pt idx="96">
                        <c:v>4.4444444444444401E-3</c:v>
                      </c:pt>
                      <c:pt idx="97">
                        <c:v>4.4907407407407396E-3</c:v>
                      </c:pt>
                      <c:pt idx="98">
                        <c:v>4.5370370370370399E-3</c:v>
                      </c:pt>
                      <c:pt idx="99">
                        <c:v>4.5833333333333299E-3</c:v>
                      </c:pt>
                      <c:pt idx="100">
                        <c:v>4.6296296296296302E-3</c:v>
                      </c:pt>
                      <c:pt idx="101">
                        <c:v>4.6759259259259297E-3</c:v>
                      </c:pt>
                      <c:pt idx="102">
                        <c:v>4.7222222222222197E-3</c:v>
                      </c:pt>
                      <c:pt idx="103">
                        <c:v>4.76851851851852E-3</c:v>
                      </c:pt>
                      <c:pt idx="104">
                        <c:v>4.81481481481481E-3</c:v>
                      </c:pt>
                      <c:pt idx="105">
                        <c:v>4.8611111111111103E-3</c:v>
                      </c:pt>
                      <c:pt idx="106">
                        <c:v>4.9074074074074098E-3</c:v>
                      </c:pt>
                      <c:pt idx="107">
                        <c:v>4.9537037037036998E-3</c:v>
                      </c:pt>
                      <c:pt idx="108">
                        <c:v>5.0000000000000001E-3</c:v>
                      </c:pt>
                      <c:pt idx="109">
                        <c:v>5.0462962962962996E-3</c:v>
                      </c:pt>
                      <c:pt idx="110">
                        <c:v>5.0925925925925904E-3</c:v>
                      </c:pt>
                      <c:pt idx="111">
                        <c:v>5.1388888888888899E-3</c:v>
                      </c:pt>
                      <c:pt idx="112">
                        <c:v>5.1851851851851902E-3</c:v>
                      </c:pt>
                      <c:pt idx="113">
                        <c:v>5.2314814814814802E-3</c:v>
                      </c:pt>
                      <c:pt idx="114">
                        <c:v>5.2777777777777797E-3</c:v>
                      </c:pt>
                      <c:pt idx="115">
                        <c:v>5.3240740740740696E-3</c:v>
                      </c:pt>
                      <c:pt idx="116">
                        <c:v>5.37037037037037E-3</c:v>
                      </c:pt>
                      <c:pt idx="117">
                        <c:v>5.4166666666666703E-3</c:v>
                      </c:pt>
                      <c:pt idx="118">
                        <c:v>5.4629629629629603E-3</c:v>
                      </c:pt>
                      <c:pt idx="119">
                        <c:v>5.5092592592592598E-3</c:v>
                      </c:pt>
                      <c:pt idx="120">
                        <c:v>5.5555555555555497E-3</c:v>
                      </c:pt>
                      <c:pt idx="121">
                        <c:v>5.60185185185185E-3</c:v>
                      </c:pt>
                      <c:pt idx="122">
                        <c:v>5.6481481481481504E-3</c:v>
                      </c:pt>
                      <c:pt idx="123">
                        <c:v>5.6944444444444403E-3</c:v>
                      </c:pt>
                      <c:pt idx="124">
                        <c:v>5.7407407407407398E-3</c:v>
                      </c:pt>
                      <c:pt idx="125">
                        <c:v>5.7870370370370402E-3</c:v>
                      </c:pt>
                      <c:pt idx="126">
                        <c:v>5.8333333333333301E-3</c:v>
                      </c:pt>
                      <c:pt idx="127">
                        <c:v>5.8796296296296296E-3</c:v>
                      </c:pt>
                      <c:pt idx="128">
                        <c:v>5.92592592592593E-3</c:v>
                      </c:pt>
                      <c:pt idx="129">
                        <c:v>5.9722222222222199E-3</c:v>
                      </c:pt>
                      <c:pt idx="130">
                        <c:v>6.0185185185185203E-3</c:v>
                      </c:pt>
                      <c:pt idx="131">
                        <c:v>6.0648148148148102E-3</c:v>
                      </c:pt>
                      <c:pt idx="132">
                        <c:v>6.1111111111111097E-3</c:v>
                      </c:pt>
                      <c:pt idx="133">
                        <c:v>6.15740740740741E-3</c:v>
                      </c:pt>
                      <c:pt idx="134">
                        <c:v>6.2037037037037E-3</c:v>
                      </c:pt>
                      <c:pt idx="135">
                        <c:v>6.2500000000000003E-3</c:v>
                      </c:pt>
                      <c:pt idx="136">
                        <c:v>6.2962962962962998E-3</c:v>
                      </c:pt>
                      <c:pt idx="137">
                        <c:v>6.3425925925925898E-3</c:v>
                      </c:pt>
                      <c:pt idx="138">
                        <c:v>6.3888888888888901E-3</c:v>
                      </c:pt>
                      <c:pt idx="139">
                        <c:v>6.4351851851851896E-3</c:v>
                      </c:pt>
                      <c:pt idx="140">
                        <c:v>6.4814814814814804E-3</c:v>
                      </c:pt>
                      <c:pt idx="141">
                        <c:v>6.5277777777777799E-3</c:v>
                      </c:pt>
                      <c:pt idx="142">
                        <c:v>6.5740740740740699E-3</c:v>
                      </c:pt>
                      <c:pt idx="143">
                        <c:v>6.6203703703703702E-3</c:v>
                      </c:pt>
                      <c:pt idx="144">
                        <c:v>6.6666666666666697E-3</c:v>
                      </c:pt>
                      <c:pt idx="145">
                        <c:v>6.7129629629629596E-3</c:v>
                      </c:pt>
                      <c:pt idx="146">
                        <c:v>6.75925925925926E-3</c:v>
                      </c:pt>
                      <c:pt idx="147">
                        <c:v>6.8055555555555603E-3</c:v>
                      </c:pt>
                      <c:pt idx="148">
                        <c:v>6.8518518518518503E-3</c:v>
                      </c:pt>
                      <c:pt idx="149">
                        <c:v>6.8981481481481498E-3</c:v>
                      </c:pt>
                      <c:pt idx="150">
                        <c:v>6.9444444444444397E-3</c:v>
                      </c:pt>
                      <c:pt idx="151">
                        <c:v>6.9907407407407401E-3</c:v>
                      </c:pt>
                      <c:pt idx="152">
                        <c:v>7.0370370370370404E-3</c:v>
                      </c:pt>
                      <c:pt idx="153">
                        <c:v>7.0833333333333304E-3</c:v>
                      </c:pt>
                      <c:pt idx="154">
                        <c:v>7.1296296296296299E-3</c:v>
                      </c:pt>
                      <c:pt idx="155">
                        <c:v>7.1759259259259302E-3</c:v>
                      </c:pt>
                      <c:pt idx="156">
                        <c:v>7.2222222222222202E-3</c:v>
                      </c:pt>
                      <c:pt idx="157">
                        <c:v>7.2685185185185196E-3</c:v>
                      </c:pt>
                      <c:pt idx="158">
                        <c:v>7.3148148148148096E-3</c:v>
                      </c:pt>
                      <c:pt idx="159">
                        <c:v>7.3611111111111099E-3</c:v>
                      </c:pt>
                      <c:pt idx="160">
                        <c:v>7.4074074074074103E-3</c:v>
                      </c:pt>
                      <c:pt idx="161">
                        <c:v>7.4537037037037002E-3</c:v>
                      </c:pt>
                      <c:pt idx="162">
                        <c:v>7.4999999999999997E-3</c:v>
                      </c:pt>
                      <c:pt idx="163">
                        <c:v>7.5462962962963001E-3</c:v>
                      </c:pt>
                      <c:pt idx="164">
                        <c:v>7.59259259259259E-3</c:v>
                      </c:pt>
                      <c:pt idx="165">
                        <c:v>7.6388888888888904E-3</c:v>
                      </c:pt>
                      <c:pt idx="166">
                        <c:v>7.6851851851851803E-3</c:v>
                      </c:pt>
                      <c:pt idx="167">
                        <c:v>7.7314814814814798E-3</c:v>
                      </c:pt>
                      <c:pt idx="168">
                        <c:v>7.7777777777777802E-3</c:v>
                      </c:pt>
                      <c:pt idx="169">
                        <c:v>7.8240740740740701E-3</c:v>
                      </c:pt>
                      <c:pt idx="170">
                        <c:v>7.8703703703703696E-3</c:v>
                      </c:pt>
                      <c:pt idx="171">
                        <c:v>7.9166666666666708E-3</c:v>
                      </c:pt>
                      <c:pt idx="172">
                        <c:v>7.9629629629629599E-3</c:v>
                      </c:pt>
                      <c:pt idx="173">
                        <c:v>8.0092592592592594E-3</c:v>
                      </c:pt>
                      <c:pt idx="174">
                        <c:v>8.0555555555555606E-3</c:v>
                      </c:pt>
                      <c:pt idx="175">
                        <c:v>8.1018518518518497E-3</c:v>
                      </c:pt>
                      <c:pt idx="176">
                        <c:v>8.1481481481481492E-3</c:v>
                      </c:pt>
                      <c:pt idx="177">
                        <c:v>8.19444444444444E-3</c:v>
                      </c:pt>
                      <c:pt idx="178">
                        <c:v>8.2407407407407395E-3</c:v>
                      </c:pt>
                      <c:pt idx="179">
                        <c:v>8.2870370370370407E-3</c:v>
                      </c:pt>
                      <c:pt idx="180">
                        <c:v>8.3333333333333297E-3</c:v>
                      </c:pt>
                      <c:pt idx="181">
                        <c:v>8.3796296296296292E-3</c:v>
                      </c:pt>
                      <c:pt idx="182">
                        <c:v>8.4259259259259305E-3</c:v>
                      </c:pt>
                      <c:pt idx="183">
                        <c:v>8.4722222222222195E-3</c:v>
                      </c:pt>
                      <c:pt idx="184">
                        <c:v>8.5185185185185208E-3</c:v>
                      </c:pt>
                      <c:pt idx="185">
                        <c:v>8.5648148148148202E-3</c:v>
                      </c:pt>
                      <c:pt idx="186">
                        <c:v>8.6111111111111093E-3</c:v>
                      </c:pt>
                      <c:pt idx="187">
                        <c:v>8.6574074074074105E-3</c:v>
                      </c:pt>
                      <c:pt idx="188">
                        <c:v>8.7037037037036996E-3</c:v>
                      </c:pt>
                      <c:pt idx="189">
                        <c:v>8.7500000000000008E-3</c:v>
                      </c:pt>
                      <c:pt idx="190">
                        <c:v>8.7962962962963003E-3</c:v>
                      </c:pt>
                      <c:pt idx="191">
                        <c:v>8.8425925925925894E-3</c:v>
                      </c:pt>
                      <c:pt idx="192">
                        <c:v>8.8888888888888906E-3</c:v>
                      </c:pt>
                      <c:pt idx="193">
                        <c:v>8.9351851851851797E-3</c:v>
                      </c:pt>
                      <c:pt idx="194">
                        <c:v>8.9814814814814792E-3</c:v>
                      </c:pt>
                      <c:pt idx="195">
                        <c:v>9.0277777777777804E-3</c:v>
                      </c:pt>
                      <c:pt idx="196">
                        <c:v>9.0740740740740695E-3</c:v>
                      </c:pt>
                      <c:pt idx="197">
                        <c:v>9.1203703703703707E-3</c:v>
                      </c:pt>
                      <c:pt idx="198">
                        <c:v>9.1666666666666702E-3</c:v>
                      </c:pt>
                      <c:pt idx="199">
                        <c:v>9.2129629629629593E-3</c:v>
                      </c:pt>
                      <c:pt idx="200">
                        <c:v>9.2592592592592605E-3</c:v>
                      </c:pt>
                      <c:pt idx="201">
                        <c:v>9.3055555555555496E-3</c:v>
                      </c:pt>
                      <c:pt idx="202">
                        <c:v>9.3518518518518508E-3</c:v>
                      </c:pt>
                      <c:pt idx="203">
                        <c:v>9.3981481481481503E-3</c:v>
                      </c:pt>
                      <c:pt idx="204">
                        <c:v>9.4444444444444393E-3</c:v>
                      </c:pt>
                      <c:pt idx="205">
                        <c:v>9.4907407407407406E-3</c:v>
                      </c:pt>
                      <c:pt idx="206">
                        <c:v>9.53703703703704E-3</c:v>
                      </c:pt>
                      <c:pt idx="207">
                        <c:v>9.5833333333333309E-3</c:v>
                      </c:pt>
                      <c:pt idx="208">
                        <c:v>9.6296296296296303E-3</c:v>
                      </c:pt>
                      <c:pt idx="209">
                        <c:v>9.6759259259259194E-3</c:v>
                      </c:pt>
                      <c:pt idx="210">
                        <c:v>9.7222222222222206E-3</c:v>
                      </c:pt>
                      <c:pt idx="211">
                        <c:v>9.7685185185185201E-3</c:v>
                      </c:pt>
                      <c:pt idx="212">
                        <c:v>9.8148148148148092E-3</c:v>
                      </c:pt>
                      <c:pt idx="213">
                        <c:v>9.8611111111111104E-3</c:v>
                      </c:pt>
                      <c:pt idx="214">
                        <c:v>9.9074074074074099E-3</c:v>
                      </c:pt>
                      <c:pt idx="215">
                        <c:v>9.9537037037037007E-3</c:v>
                      </c:pt>
                      <c:pt idx="216">
                        <c:v>0.01</c:v>
                      </c:pt>
                      <c:pt idx="217">
                        <c:v>1.00462962962963E-2</c:v>
                      </c:pt>
                      <c:pt idx="218">
                        <c:v>1.0092592592592599E-2</c:v>
                      </c:pt>
                      <c:pt idx="219">
                        <c:v>1.01388888888889E-2</c:v>
                      </c:pt>
                      <c:pt idx="220">
                        <c:v>1.01851851851852E-2</c:v>
                      </c:pt>
                      <c:pt idx="221">
                        <c:v>1.0231481481481499E-2</c:v>
                      </c:pt>
                      <c:pt idx="222">
                        <c:v>1.0277777777777801E-2</c:v>
                      </c:pt>
                      <c:pt idx="223">
                        <c:v>1.03240740740741E-2</c:v>
                      </c:pt>
                      <c:pt idx="224">
                        <c:v>1.03703703703704E-2</c:v>
                      </c:pt>
                      <c:pt idx="225">
                        <c:v>1.0416666666666701E-2</c:v>
                      </c:pt>
                      <c:pt idx="226">
                        <c:v>1.0462962962963E-2</c:v>
                      </c:pt>
                      <c:pt idx="227">
                        <c:v>1.05092592592593E-2</c:v>
                      </c:pt>
                      <c:pt idx="228">
                        <c:v>1.0555555555555599E-2</c:v>
                      </c:pt>
                      <c:pt idx="229">
                        <c:v>1.06018518518519E-2</c:v>
                      </c:pt>
                      <c:pt idx="230">
                        <c:v>1.0648148148148099E-2</c:v>
                      </c:pt>
                      <c:pt idx="231">
                        <c:v>1.0694444444444401E-2</c:v>
                      </c:pt>
                      <c:pt idx="232">
                        <c:v>1.07407407407407E-2</c:v>
                      </c:pt>
                      <c:pt idx="233">
                        <c:v>1.0787037037037E-2</c:v>
                      </c:pt>
                      <c:pt idx="234">
                        <c:v>1.0833333333333301E-2</c:v>
                      </c:pt>
                      <c:pt idx="235">
                        <c:v>1.08796296296296E-2</c:v>
                      </c:pt>
                      <c:pt idx="236">
                        <c:v>1.09259259259259E-2</c:v>
                      </c:pt>
                      <c:pt idx="237">
                        <c:v>1.0972222222222199E-2</c:v>
                      </c:pt>
                      <c:pt idx="238">
                        <c:v>1.10185185185185E-2</c:v>
                      </c:pt>
                      <c:pt idx="239">
                        <c:v>1.10648148148148E-2</c:v>
                      </c:pt>
                      <c:pt idx="240">
                        <c:v>1.1111111111111099E-2</c:v>
                      </c:pt>
                      <c:pt idx="241">
                        <c:v>1.1157407407407401E-2</c:v>
                      </c:pt>
                      <c:pt idx="242">
                        <c:v>1.12037037037037E-2</c:v>
                      </c:pt>
                      <c:pt idx="243">
                        <c:v>1.125E-2</c:v>
                      </c:pt>
                      <c:pt idx="244">
                        <c:v>1.1296296296296301E-2</c:v>
                      </c:pt>
                      <c:pt idx="245">
                        <c:v>1.13425925925926E-2</c:v>
                      </c:pt>
                      <c:pt idx="246">
                        <c:v>1.13888888888889E-2</c:v>
                      </c:pt>
                      <c:pt idx="247">
                        <c:v>1.1435185185185199E-2</c:v>
                      </c:pt>
                      <c:pt idx="248">
                        <c:v>1.14814814814815E-2</c:v>
                      </c:pt>
                      <c:pt idx="249">
                        <c:v>1.15277777777778E-2</c:v>
                      </c:pt>
                      <c:pt idx="250">
                        <c:v>1.1574074074074099E-2</c:v>
                      </c:pt>
                      <c:pt idx="251">
                        <c:v>1.1620370370370401E-2</c:v>
                      </c:pt>
                      <c:pt idx="252">
                        <c:v>1.16666666666667E-2</c:v>
                      </c:pt>
                      <c:pt idx="253">
                        <c:v>1.1712962962963E-2</c:v>
                      </c:pt>
                      <c:pt idx="254">
                        <c:v>1.1759259259259301E-2</c:v>
                      </c:pt>
                      <c:pt idx="255">
                        <c:v>1.18055555555556E-2</c:v>
                      </c:pt>
                      <c:pt idx="256">
                        <c:v>1.18518518518519E-2</c:v>
                      </c:pt>
                      <c:pt idx="257">
                        <c:v>1.18981481481481E-2</c:v>
                      </c:pt>
                      <c:pt idx="258">
                        <c:v>1.19444444444444E-2</c:v>
                      </c:pt>
                      <c:pt idx="259">
                        <c:v>1.1990740740740699E-2</c:v>
                      </c:pt>
                      <c:pt idx="260">
                        <c:v>1.2037037037037001E-2</c:v>
                      </c:pt>
                      <c:pt idx="261">
                        <c:v>1.20833333333333E-2</c:v>
                      </c:pt>
                      <c:pt idx="262">
                        <c:v>1.21296296296296E-2</c:v>
                      </c:pt>
                      <c:pt idx="263">
                        <c:v>1.2175925925925901E-2</c:v>
                      </c:pt>
                      <c:pt idx="264">
                        <c:v>1.22222222222222E-2</c:v>
                      </c:pt>
                      <c:pt idx="265">
                        <c:v>1.22685185185185E-2</c:v>
                      </c:pt>
                      <c:pt idx="266">
                        <c:v>1.2314814814814799E-2</c:v>
                      </c:pt>
                      <c:pt idx="267">
                        <c:v>1.2361111111111101E-2</c:v>
                      </c:pt>
                      <c:pt idx="268">
                        <c:v>1.24074074074074E-2</c:v>
                      </c:pt>
                      <c:pt idx="269">
                        <c:v>1.2453703703703699E-2</c:v>
                      </c:pt>
                      <c:pt idx="270">
                        <c:v>1.2500000000000001E-2</c:v>
                      </c:pt>
                      <c:pt idx="271">
                        <c:v>1.25462962962963E-2</c:v>
                      </c:pt>
                      <c:pt idx="272">
                        <c:v>1.25925925925926E-2</c:v>
                      </c:pt>
                      <c:pt idx="273">
                        <c:v>1.2638888888888899E-2</c:v>
                      </c:pt>
                      <c:pt idx="274">
                        <c:v>1.26851851851852E-2</c:v>
                      </c:pt>
                      <c:pt idx="275">
                        <c:v>1.27314814814815E-2</c:v>
                      </c:pt>
                      <c:pt idx="276">
                        <c:v>1.2777777777777799E-2</c:v>
                      </c:pt>
                      <c:pt idx="277">
                        <c:v>1.2824074074074101E-2</c:v>
                      </c:pt>
                      <c:pt idx="278">
                        <c:v>1.28703703703704E-2</c:v>
                      </c:pt>
                      <c:pt idx="279">
                        <c:v>1.29166666666667E-2</c:v>
                      </c:pt>
                      <c:pt idx="280">
                        <c:v>1.2962962962963001E-2</c:v>
                      </c:pt>
                      <c:pt idx="281">
                        <c:v>1.30092592592593E-2</c:v>
                      </c:pt>
                      <c:pt idx="282">
                        <c:v>1.30555555555556E-2</c:v>
                      </c:pt>
                      <c:pt idx="283">
                        <c:v>1.3101851851851899E-2</c:v>
                      </c:pt>
                      <c:pt idx="284">
                        <c:v>1.31481481481481E-2</c:v>
                      </c:pt>
                      <c:pt idx="285">
                        <c:v>1.3194444444444399E-2</c:v>
                      </c:pt>
                      <c:pt idx="286">
                        <c:v>1.3240740740740701E-2</c:v>
                      </c:pt>
                      <c:pt idx="287">
                        <c:v>1.3287037037037E-2</c:v>
                      </c:pt>
                      <c:pt idx="288">
                        <c:v>1.3333333333333299E-2</c:v>
                      </c:pt>
                      <c:pt idx="289">
                        <c:v>1.3379629629629601E-2</c:v>
                      </c:pt>
                      <c:pt idx="290">
                        <c:v>1.34259259259259E-2</c:v>
                      </c:pt>
                      <c:pt idx="291">
                        <c:v>1.34722222222222E-2</c:v>
                      </c:pt>
                      <c:pt idx="292">
                        <c:v>1.3518518518518499E-2</c:v>
                      </c:pt>
                      <c:pt idx="293">
                        <c:v>1.35648148148148E-2</c:v>
                      </c:pt>
                      <c:pt idx="294">
                        <c:v>1.36111111111111E-2</c:v>
                      </c:pt>
                      <c:pt idx="295">
                        <c:v>1.3657407407407399E-2</c:v>
                      </c:pt>
                      <c:pt idx="296">
                        <c:v>1.3703703703703701E-2</c:v>
                      </c:pt>
                      <c:pt idx="297">
                        <c:v>1.375E-2</c:v>
                      </c:pt>
                      <c:pt idx="298">
                        <c:v>1.37962962962963E-2</c:v>
                      </c:pt>
                      <c:pt idx="299">
                        <c:v>1.3842592592592601E-2</c:v>
                      </c:pt>
                      <c:pt idx="300">
                        <c:v>1.38888888888889E-2</c:v>
                      </c:pt>
                      <c:pt idx="301">
                        <c:v>1.39351851851852E-2</c:v>
                      </c:pt>
                      <c:pt idx="302">
                        <c:v>1.3981481481481499E-2</c:v>
                      </c:pt>
                      <c:pt idx="303">
                        <c:v>1.40277777777778E-2</c:v>
                      </c:pt>
                      <c:pt idx="304">
                        <c:v>1.40740740740741E-2</c:v>
                      </c:pt>
                      <c:pt idx="305">
                        <c:v>1.4120370370370399E-2</c:v>
                      </c:pt>
                      <c:pt idx="306">
                        <c:v>1.4166666666666701E-2</c:v>
                      </c:pt>
                      <c:pt idx="307">
                        <c:v>1.4212962962963E-2</c:v>
                      </c:pt>
                      <c:pt idx="308">
                        <c:v>1.42592592592593E-2</c:v>
                      </c:pt>
                      <c:pt idx="309">
                        <c:v>1.4305555555555601E-2</c:v>
                      </c:pt>
                      <c:pt idx="310">
                        <c:v>1.43518518518519E-2</c:v>
                      </c:pt>
                      <c:pt idx="311">
                        <c:v>1.4398148148148099E-2</c:v>
                      </c:pt>
                      <c:pt idx="312">
                        <c:v>1.44444444444444E-2</c:v>
                      </c:pt>
                      <c:pt idx="313">
                        <c:v>1.44907407407407E-2</c:v>
                      </c:pt>
                      <c:pt idx="314">
                        <c:v>1.4537037037036999E-2</c:v>
                      </c:pt>
                      <c:pt idx="315">
                        <c:v>1.4583333333333301E-2</c:v>
                      </c:pt>
                      <c:pt idx="316">
                        <c:v>1.46296296296296E-2</c:v>
                      </c:pt>
                      <c:pt idx="317">
                        <c:v>1.46759259259259E-2</c:v>
                      </c:pt>
                      <c:pt idx="318">
                        <c:v>1.4722222222222201E-2</c:v>
                      </c:pt>
                      <c:pt idx="319">
                        <c:v>1.47685185185185E-2</c:v>
                      </c:pt>
                      <c:pt idx="320">
                        <c:v>1.48148148148148E-2</c:v>
                      </c:pt>
                      <c:pt idx="321">
                        <c:v>1.4861111111111099E-2</c:v>
                      </c:pt>
                      <c:pt idx="322">
                        <c:v>1.49074074074074E-2</c:v>
                      </c:pt>
                      <c:pt idx="323">
                        <c:v>1.49537037037037E-2</c:v>
                      </c:pt>
                      <c:pt idx="324">
                        <c:v>1.4999999999999999E-2</c:v>
                      </c:pt>
                      <c:pt idx="325">
                        <c:v>1.5046296296296301E-2</c:v>
                      </c:pt>
                      <c:pt idx="326">
                        <c:v>1.50925925925926E-2</c:v>
                      </c:pt>
                      <c:pt idx="327">
                        <c:v>1.51388888888889E-2</c:v>
                      </c:pt>
                      <c:pt idx="328">
                        <c:v>1.5185185185185201E-2</c:v>
                      </c:pt>
                      <c:pt idx="329">
                        <c:v>1.52314814814815E-2</c:v>
                      </c:pt>
                      <c:pt idx="330">
                        <c:v>1.52777777777778E-2</c:v>
                      </c:pt>
                      <c:pt idx="331">
                        <c:v>1.5324074074074099E-2</c:v>
                      </c:pt>
                      <c:pt idx="332">
                        <c:v>1.5370370370370401E-2</c:v>
                      </c:pt>
                      <c:pt idx="333">
                        <c:v>1.54166666666667E-2</c:v>
                      </c:pt>
                      <c:pt idx="334">
                        <c:v>1.5462962962963E-2</c:v>
                      </c:pt>
                      <c:pt idx="335">
                        <c:v>1.5509259259259301E-2</c:v>
                      </c:pt>
                      <c:pt idx="336">
                        <c:v>1.55555555555556E-2</c:v>
                      </c:pt>
                      <c:pt idx="337">
                        <c:v>1.56018518518519E-2</c:v>
                      </c:pt>
                      <c:pt idx="338">
                        <c:v>1.5648148148148099E-2</c:v>
                      </c:pt>
                      <c:pt idx="339">
                        <c:v>1.56944444444444E-2</c:v>
                      </c:pt>
                      <c:pt idx="340">
                        <c:v>1.5740740740740701E-2</c:v>
                      </c:pt>
                      <c:pt idx="341">
                        <c:v>1.5787037037036999E-2</c:v>
                      </c:pt>
                      <c:pt idx="342">
                        <c:v>1.58333333333333E-2</c:v>
                      </c:pt>
                      <c:pt idx="343">
                        <c:v>1.5879629629629601E-2</c:v>
                      </c:pt>
                      <c:pt idx="344">
                        <c:v>1.5925925925925899E-2</c:v>
                      </c:pt>
                      <c:pt idx="345">
                        <c:v>1.59722222222222E-2</c:v>
                      </c:pt>
                      <c:pt idx="346">
                        <c:v>1.6018518518518501E-2</c:v>
                      </c:pt>
                      <c:pt idx="347">
                        <c:v>1.6064814814814799E-2</c:v>
                      </c:pt>
                      <c:pt idx="348">
                        <c:v>1.61111111111111E-2</c:v>
                      </c:pt>
                      <c:pt idx="349">
                        <c:v>1.6157407407407402E-2</c:v>
                      </c:pt>
                      <c:pt idx="350">
                        <c:v>1.6203703703703699E-2</c:v>
                      </c:pt>
                      <c:pt idx="351">
                        <c:v>1.6250000000000001E-2</c:v>
                      </c:pt>
                      <c:pt idx="352">
                        <c:v>1.6296296296296298E-2</c:v>
                      </c:pt>
                      <c:pt idx="353">
                        <c:v>1.63425925925926E-2</c:v>
                      </c:pt>
                      <c:pt idx="354">
                        <c:v>1.6388888888888901E-2</c:v>
                      </c:pt>
                      <c:pt idx="355">
                        <c:v>1.6435185185185198E-2</c:v>
                      </c:pt>
                      <c:pt idx="356">
                        <c:v>1.64814814814815E-2</c:v>
                      </c:pt>
                      <c:pt idx="357">
                        <c:v>1.6527777777777801E-2</c:v>
                      </c:pt>
                      <c:pt idx="358">
                        <c:v>1.6574074074074099E-2</c:v>
                      </c:pt>
                      <c:pt idx="359">
                        <c:v>1.66203703703704E-2</c:v>
                      </c:pt>
                      <c:pt idx="360">
                        <c:v>1.6666666666666701E-2</c:v>
                      </c:pt>
                      <c:pt idx="361">
                        <c:v>1.6712962962962999E-2</c:v>
                      </c:pt>
                      <c:pt idx="362">
                        <c:v>1.67592592592593E-2</c:v>
                      </c:pt>
                      <c:pt idx="363">
                        <c:v>1.6805555555555601E-2</c:v>
                      </c:pt>
                      <c:pt idx="364">
                        <c:v>1.6851851851851899E-2</c:v>
                      </c:pt>
                      <c:pt idx="365">
                        <c:v>1.68981481481481E-2</c:v>
                      </c:pt>
                      <c:pt idx="366">
                        <c:v>1.6944444444444401E-2</c:v>
                      </c:pt>
                      <c:pt idx="367">
                        <c:v>1.6990740740740699E-2</c:v>
                      </c:pt>
                      <c:pt idx="368">
                        <c:v>1.7037037037037E-2</c:v>
                      </c:pt>
                      <c:pt idx="369">
                        <c:v>1.7083333333333301E-2</c:v>
                      </c:pt>
                      <c:pt idx="370">
                        <c:v>1.7129629629629599E-2</c:v>
                      </c:pt>
                      <c:pt idx="371">
                        <c:v>1.71759259259259E-2</c:v>
                      </c:pt>
                      <c:pt idx="372">
                        <c:v>1.7222222222222201E-2</c:v>
                      </c:pt>
                      <c:pt idx="373">
                        <c:v>1.7268518518518499E-2</c:v>
                      </c:pt>
                      <c:pt idx="374">
                        <c:v>1.73148148148148E-2</c:v>
                      </c:pt>
                      <c:pt idx="375">
                        <c:v>1.7361111111111101E-2</c:v>
                      </c:pt>
                      <c:pt idx="376">
                        <c:v>1.7407407407407399E-2</c:v>
                      </c:pt>
                      <c:pt idx="377">
                        <c:v>1.74537037037037E-2</c:v>
                      </c:pt>
                      <c:pt idx="378">
                        <c:v>1.7500000000000002E-2</c:v>
                      </c:pt>
                      <c:pt idx="379">
                        <c:v>1.7546296296296299E-2</c:v>
                      </c:pt>
                      <c:pt idx="380">
                        <c:v>1.7592592592592601E-2</c:v>
                      </c:pt>
                      <c:pt idx="381">
                        <c:v>1.7638888888888898E-2</c:v>
                      </c:pt>
                      <c:pt idx="382">
                        <c:v>1.76851851851852E-2</c:v>
                      </c:pt>
                      <c:pt idx="383">
                        <c:v>1.7731481481481501E-2</c:v>
                      </c:pt>
                      <c:pt idx="384">
                        <c:v>1.7777777777777799E-2</c:v>
                      </c:pt>
                      <c:pt idx="385">
                        <c:v>1.78240740740741E-2</c:v>
                      </c:pt>
                      <c:pt idx="386">
                        <c:v>1.7870370370370401E-2</c:v>
                      </c:pt>
                      <c:pt idx="387">
                        <c:v>1.7916666666666699E-2</c:v>
                      </c:pt>
                      <c:pt idx="388">
                        <c:v>1.7962962962963E-2</c:v>
                      </c:pt>
                      <c:pt idx="389">
                        <c:v>1.8009259259259301E-2</c:v>
                      </c:pt>
                      <c:pt idx="390">
                        <c:v>1.8055555555555599E-2</c:v>
                      </c:pt>
                      <c:pt idx="391">
                        <c:v>1.81018518518519E-2</c:v>
                      </c:pt>
                      <c:pt idx="392">
                        <c:v>1.8148148148148101E-2</c:v>
                      </c:pt>
                      <c:pt idx="393">
                        <c:v>1.8194444444444399E-2</c:v>
                      </c:pt>
                      <c:pt idx="394">
                        <c:v>1.82407407407407E-2</c:v>
                      </c:pt>
                      <c:pt idx="395">
                        <c:v>1.8287037037037001E-2</c:v>
                      </c:pt>
                      <c:pt idx="396">
                        <c:v>1.8333333333333299E-2</c:v>
                      </c:pt>
                      <c:pt idx="397">
                        <c:v>1.83796296296296E-2</c:v>
                      </c:pt>
                      <c:pt idx="398">
                        <c:v>1.8425925925925901E-2</c:v>
                      </c:pt>
                      <c:pt idx="399">
                        <c:v>1.8472222222222199E-2</c:v>
                      </c:pt>
                      <c:pt idx="400">
                        <c:v>1.85185185185185E-2</c:v>
                      </c:pt>
                      <c:pt idx="401">
                        <c:v>1.8564814814814801E-2</c:v>
                      </c:pt>
                      <c:pt idx="402">
                        <c:v>1.8611111111111099E-2</c:v>
                      </c:pt>
                      <c:pt idx="403">
                        <c:v>1.86574074074074E-2</c:v>
                      </c:pt>
                      <c:pt idx="404">
                        <c:v>1.8703703703703702E-2</c:v>
                      </c:pt>
                      <c:pt idx="405">
                        <c:v>1.8749999999999999E-2</c:v>
                      </c:pt>
                      <c:pt idx="406">
                        <c:v>1.8796296296296301E-2</c:v>
                      </c:pt>
                      <c:pt idx="407">
                        <c:v>1.8842592592592598E-2</c:v>
                      </c:pt>
                      <c:pt idx="408">
                        <c:v>1.8888888888888899E-2</c:v>
                      </c:pt>
                      <c:pt idx="409">
                        <c:v>1.8935185185185201E-2</c:v>
                      </c:pt>
                      <c:pt idx="410">
                        <c:v>1.8981481481481498E-2</c:v>
                      </c:pt>
                      <c:pt idx="411">
                        <c:v>1.90277777777778E-2</c:v>
                      </c:pt>
                      <c:pt idx="412">
                        <c:v>1.9074074074074101E-2</c:v>
                      </c:pt>
                      <c:pt idx="413">
                        <c:v>1.9120370370370399E-2</c:v>
                      </c:pt>
                      <c:pt idx="414">
                        <c:v>1.91666666666667E-2</c:v>
                      </c:pt>
                      <c:pt idx="415">
                        <c:v>1.9212962962963001E-2</c:v>
                      </c:pt>
                      <c:pt idx="416">
                        <c:v>1.9259259259259299E-2</c:v>
                      </c:pt>
                      <c:pt idx="417">
                        <c:v>1.93055555555556E-2</c:v>
                      </c:pt>
                      <c:pt idx="418">
                        <c:v>1.9351851851851801E-2</c:v>
                      </c:pt>
                      <c:pt idx="419">
                        <c:v>1.9398148148148098E-2</c:v>
                      </c:pt>
                      <c:pt idx="420">
                        <c:v>1.94444444444444E-2</c:v>
                      </c:pt>
                      <c:pt idx="421">
                        <c:v>1.9490740740740701E-2</c:v>
                      </c:pt>
                      <c:pt idx="422">
                        <c:v>1.9537037037036999E-2</c:v>
                      </c:pt>
                      <c:pt idx="423">
                        <c:v>1.95833333333333E-2</c:v>
                      </c:pt>
                      <c:pt idx="424">
                        <c:v>1.9629629629629601E-2</c:v>
                      </c:pt>
                      <c:pt idx="425">
                        <c:v>1.9675925925925899E-2</c:v>
                      </c:pt>
                      <c:pt idx="426">
                        <c:v>1.97222222222222E-2</c:v>
                      </c:pt>
                      <c:pt idx="427">
                        <c:v>1.9768518518518501E-2</c:v>
                      </c:pt>
                      <c:pt idx="428">
                        <c:v>1.9814814814814799E-2</c:v>
                      </c:pt>
                      <c:pt idx="429">
                        <c:v>1.98611111111111E-2</c:v>
                      </c:pt>
                      <c:pt idx="430">
                        <c:v>1.9907407407407401E-2</c:v>
                      </c:pt>
                      <c:pt idx="431">
                        <c:v>1.9953703703703699E-2</c:v>
                      </c:pt>
                      <c:pt idx="432">
                        <c:v>0.02</c:v>
                      </c:pt>
                      <c:pt idx="433">
                        <c:v>2.0046296296296302E-2</c:v>
                      </c:pt>
                      <c:pt idx="434">
                        <c:v>2.0092592592592599E-2</c:v>
                      </c:pt>
                      <c:pt idx="435">
                        <c:v>2.0138888888888901E-2</c:v>
                      </c:pt>
                      <c:pt idx="436">
                        <c:v>2.0185185185185198E-2</c:v>
                      </c:pt>
                      <c:pt idx="437">
                        <c:v>2.02314814814815E-2</c:v>
                      </c:pt>
                      <c:pt idx="438">
                        <c:v>2.0277777777777801E-2</c:v>
                      </c:pt>
                      <c:pt idx="439">
                        <c:v>2.0324074074074099E-2</c:v>
                      </c:pt>
                      <c:pt idx="440">
                        <c:v>2.03703703703704E-2</c:v>
                      </c:pt>
                      <c:pt idx="441">
                        <c:v>2.0416666666666701E-2</c:v>
                      </c:pt>
                      <c:pt idx="442">
                        <c:v>2.0462962962962999E-2</c:v>
                      </c:pt>
                      <c:pt idx="443">
                        <c:v>2.05092592592593E-2</c:v>
                      </c:pt>
                      <c:pt idx="444">
                        <c:v>2.0555555555555601E-2</c:v>
                      </c:pt>
                      <c:pt idx="445">
                        <c:v>2.0601851851851899E-2</c:v>
                      </c:pt>
                      <c:pt idx="446">
                        <c:v>2.06481481481481E-2</c:v>
                      </c:pt>
                      <c:pt idx="447">
                        <c:v>2.0694444444444401E-2</c:v>
                      </c:pt>
                      <c:pt idx="448">
                        <c:v>2.0740740740740699E-2</c:v>
                      </c:pt>
                      <c:pt idx="449">
                        <c:v>2.0787037037037E-2</c:v>
                      </c:pt>
                      <c:pt idx="450">
                        <c:v>2.0833333333333301E-2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'[3]RISE1-Sloupec PRŮMĚR'!$R$6:$R$516</c15:sqref>
                        </c15:formulaRef>
                      </c:ext>
                    </c:extLst>
                    <c:numCache>
                      <c:formatCode>General</c:formatCode>
                      <c:ptCount val="511"/>
                      <c:pt idx="0">
                        <c:v>21.242121282051283</c:v>
                      </c:pt>
                      <c:pt idx="1">
                        <c:v>21.531216333333326</c:v>
                      </c:pt>
                      <c:pt idx="2">
                        <c:v>21.893506948717949</c:v>
                      </c:pt>
                      <c:pt idx="3">
                        <c:v>24.190179000000001</c:v>
                      </c:pt>
                      <c:pt idx="4">
                        <c:v>27.906809538461538</c:v>
                      </c:pt>
                      <c:pt idx="5">
                        <c:v>34.03704179487179</c:v>
                      </c:pt>
                      <c:pt idx="6">
                        <c:v>38.798159410256417</c:v>
                      </c:pt>
                      <c:pt idx="7">
                        <c:v>41.092882538461545</c:v>
                      </c:pt>
                      <c:pt idx="8">
                        <c:v>43.350623769230765</c:v>
                      </c:pt>
                      <c:pt idx="9">
                        <c:v>46.543283487179487</c:v>
                      </c:pt>
                      <c:pt idx="10">
                        <c:v>47.97733941025642</c:v>
                      </c:pt>
                      <c:pt idx="11">
                        <c:v>50.564661487179478</c:v>
                      </c:pt>
                      <c:pt idx="12">
                        <c:v>51.562957230769221</c:v>
                      </c:pt>
                      <c:pt idx="13">
                        <c:v>54.718361282051283</c:v>
                      </c:pt>
                      <c:pt idx="14">
                        <c:v>107.65817028205127</c:v>
                      </c:pt>
                      <c:pt idx="15">
                        <c:v>98.428124564102575</c:v>
                      </c:pt>
                      <c:pt idx="16">
                        <c:v>85.889496461538471</c:v>
                      </c:pt>
                      <c:pt idx="17">
                        <c:v>91.913290256410235</c:v>
                      </c:pt>
                      <c:pt idx="18">
                        <c:v>117.62703600000002</c:v>
                      </c:pt>
                      <c:pt idx="19">
                        <c:v>164.23822156410259</c:v>
                      </c:pt>
                      <c:pt idx="20">
                        <c:v>235.14320879487181</c:v>
                      </c:pt>
                      <c:pt idx="21">
                        <c:v>270.68767725641032</c:v>
                      </c:pt>
                      <c:pt idx="22">
                        <c:v>342.50551646153843</c:v>
                      </c:pt>
                      <c:pt idx="23">
                        <c:v>394.81331066666672</c:v>
                      </c:pt>
                      <c:pt idx="24">
                        <c:v>411.06336615384612</c:v>
                      </c:pt>
                      <c:pt idx="25">
                        <c:v>445.41963369230774</c:v>
                      </c:pt>
                      <c:pt idx="26">
                        <c:v>477.42161587179481</c:v>
                      </c:pt>
                      <c:pt idx="27">
                        <c:v>523.75762743589735</c:v>
                      </c:pt>
                      <c:pt idx="28">
                        <c:v>554.22710438461536</c:v>
                      </c:pt>
                      <c:pt idx="29">
                        <c:v>564.63251515384627</c:v>
                      </c:pt>
                      <c:pt idx="30">
                        <c:v>581.05640351282057</c:v>
                      </c:pt>
                      <c:pt idx="31">
                        <c:v>578.81118141025638</c:v>
                      </c:pt>
                      <c:pt idx="32">
                        <c:v>604.31554048717953</c:v>
                      </c:pt>
                      <c:pt idx="33">
                        <c:v>629.29181176923089</c:v>
                      </c:pt>
                      <c:pt idx="34">
                        <c:v>657.27588266666669</c:v>
                      </c:pt>
                      <c:pt idx="35">
                        <c:v>641.4165802051283</c:v>
                      </c:pt>
                      <c:pt idx="36">
                        <c:v>653.87814894871792</c:v>
                      </c:pt>
                      <c:pt idx="37">
                        <c:v>658.50843912820517</c:v>
                      </c:pt>
                      <c:pt idx="38">
                        <c:v>660.16915443589721</c:v>
                      </c:pt>
                      <c:pt idx="39">
                        <c:v>665.83035079487183</c:v>
                      </c:pt>
                      <c:pt idx="40">
                        <c:v>685.18554366666672</c:v>
                      </c:pt>
                      <c:pt idx="41">
                        <c:v>690.52985215384615</c:v>
                      </c:pt>
                      <c:pt idx="42">
                        <c:v>689.3063882564104</c:v>
                      </c:pt>
                      <c:pt idx="43">
                        <c:v>693.02356287179475</c:v>
                      </c:pt>
                      <c:pt idx="44">
                        <c:v>693.57972074358975</c:v>
                      </c:pt>
                      <c:pt idx="45">
                        <c:v>691.89277076923088</c:v>
                      </c:pt>
                      <c:pt idx="46">
                        <c:v>696.59328233333349</c:v>
                      </c:pt>
                      <c:pt idx="47">
                        <c:v>688.18746561538455</c:v>
                      </c:pt>
                      <c:pt idx="48">
                        <c:v>709.95643364102557</c:v>
                      </c:pt>
                      <c:pt idx="49">
                        <c:v>711.55751020512821</c:v>
                      </c:pt>
                      <c:pt idx="50">
                        <c:v>715.35454184615378</c:v>
                      </c:pt>
                      <c:pt idx="51">
                        <c:v>712.75910597435893</c:v>
                      </c:pt>
                      <c:pt idx="52">
                        <c:v>724.32906294871805</c:v>
                      </c:pt>
                      <c:pt idx="53">
                        <c:v>728.81955858974345</c:v>
                      </c:pt>
                      <c:pt idx="54">
                        <c:v>720.39133282051284</c:v>
                      </c:pt>
                      <c:pt idx="55">
                        <c:v>726.20415164102565</c:v>
                      </c:pt>
                      <c:pt idx="56">
                        <c:v>712.81983246153845</c:v>
                      </c:pt>
                      <c:pt idx="57">
                        <c:v>705.9492861025642</c:v>
                      </c:pt>
                      <c:pt idx="58">
                        <c:v>725.69628458974353</c:v>
                      </c:pt>
                      <c:pt idx="59">
                        <c:v>745.74721328205123</c:v>
                      </c:pt>
                      <c:pt idx="60">
                        <c:v>740.00046182051278</c:v>
                      </c:pt>
                      <c:pt idx="61">
                        <c:v>758.14584376923085</c:v>
                      </c:pt>
                      <c:pt idx="62">
                        <c:v>746.46674076923057</c:v>
                      </c:pt>
                      <c:pt idx="63">
                        <c:v>736.34287366666649</c:v>
                      </c:pt>
                      <c:pt idx="64">
                        <c:v>730.80848197435876</c:v>
                      </c:pt>
                      <c:pt idx="65">
                        <c:v>736.9677039230769</c:v>
                      </c:pt>
                      <c:pt idx="66">
                        <c:v>721.41571710256426</c:v>
                      </c:pt>
                      <c:pt idx="67">
                        <c:v>715.0469191282051</c:v>
                      </c:pt>
                      <c:pt idx="68">
                        <c:v>719.17903307692313</c:v>
                      </c:pt>
                      <c:pt idx="69">
                        <c:v>722.67501394871772</c:v>
                      </c:pt>
                      <c:pt idx="70">
                        <c:v>740.35355664102565</c:v>
                      </c:pt>
                      <c:pt idx="71">
                        <c:v>711.60499869230762</c:v>
                      </c:pt>
                      <c:pt idx="72">
                        <c:v>711.53401046153863</c:v>
                      </c:pt>
                      <c:pt idx="73">
                        <c:v>697.77421064102555</c:v>
                      </c:pt>
                      <c:pt idx="74">
                        <c:v>670.84392420512813</c:v>
                      </c:pt>
                      <c:pt idx="75">
                        <c:v>699.96608466666657</c:v>
                      </c:pt>
                      <c:pt idx="76">
                        <c:v>701.86734179487189</c:v>
                      </c:pt>
                      <c:pt idx="77">
                        <c:v>690.27150476923077</c:v>
                      </c:pt>
                      <c:pt idx="78">
                        <c:v>708.71723833333317</c:v>
                      </c:pt>
                      <c:pt idx="79">
                        <c:v>695.45228392307683</c:v>
                      </c:pt>
                      <c:pt idx="80">
                        <c:v>684.88392471794884</c:v>
                      </c:pt>
                      <c:pt idx="81">
                        <c:v>697.7137312820513</c:v>
                      </c:pt>
                      <c:pt idx="82">
                        <c:v>684.22872938461546</c:v>
                      </c:pt>
                      <c:pt idx="83">
                        <c:v>684.27056405128212</c:v>
                      </c:pt>
                      <c:pt idx="84">
                        <c:v>691.41420653846171</c:v>
                      </c:pt>
                      <c:pt idx="85">
                        <c:v>665.13548233333336</c:v>
                      </c:pt>
                      <c:pt idx="86">
                        <c:v>682.93283415384622</c:v>
                      </c:pt>
                      <c:pt idx="87">
                        <c:v>684.65001976923099</c:v>
                      </c:pt>
                      <c:pt idx="88">
                        <c:v>681.85794656410258</c:v>
                      </c:pt>
                      <c:pt idx="89">
                        <c:v>680.78056353846159</c:v>
                      </c:pt>
                      <c:pt idx="90">
                        <c:v>668.82367374358989</c:v>
                      </c:pt>
                      <c:pt idx="91">
                        <c:v>694.38636807692296</c:v>
                      </c:pt>
                      <c:pt idx="92">
                        <c:v>695.7763735384616</c:v>
                      </c:pt>
                      <c:pt idx="93">
                        <c:v>690.23335679487184</c:v>
                      </c:pt>
                      <c:pt idx="94">
                        <c:v>699.42029733333345</c:v>
                      </c:pt>
                      <c:pt idx="95">
                        <c:v>703.200598923077</c:v>
                      </c:pt>
                      <c:pt idx="96">
                        <c:v>678.72096582051302</c:v>
                      </c:pt>
                      <c:pt idx="97">
                        <c:v>667.26650215384609</c:v>
                      </c:pt>
                      <c:pt idx="98">
                        <c:v>660.61638776923076</c:v>
                      </c:pt>
                      <c:pt idx="99">
                        <c:v>674.34028064102563</c:v>
                      </c:pt>
                      <c:pt idx="100">
                        <c:v>687.34663366666666</c:v>
                      </c:pt>
                      <c:pt idx="101">
                        <c:v>692.29810600000008</c:v>
                      </c:pt>
                      <c:pt idx="102">
                        <c:v>695.7201851794872</c:v>
                      </c:pt>
                      <c:pt idx="103">
                        <c:v>699.09305612820515</c:v>
                      </c:pt>
                      <c:pt idx="104">
                        <c:v>675.9385570256411</c:v>
                      </c:pt>
                      <c:pt idx="105">
                        <c:v>673.51626364102549</c:v>
                      </c:pt>
                      <c:pt idx="106">
                        <c:v>649.88627566666662</c:v>
                      </c:pt>
                      <c:pt idx="107">
                        <c:v>652.64901169230768</c:v>
                      </c:pt>
                      <c:pt idx="108">
                        <c:v>667.1614033333334</c:v>
                      </c:pt>
                      <c:pt idx="109">
                        <c:v>662.90045128205122</c:v>
                      </c:pt>
                      <c:pt idx="110">
                        <c:v>652.59012292307682</c:v>
                      </c:pt>
                      <c:pt idx="111">
                        <c:v>659.4407641538462</c:v>
                      </c:pt>
                      <c:pt idx="112">
                        <c:v>646.25736402564098</c:v>
                      </c:pt>
                      <c:pt idx="113">
                        <c:v>660.53590900000006</c:v>
                      </c:pt>
                      <c:pt idx="114">
                        <c:v>663.73439520512818</c:v>
                      </c:pt>
                      <c:pt idx="115">
                        <c:v>669.49656576923064</c:v>
                      </c:pt>
                      <c:pt idx="116">
                        <c:v>660.07934364102573</c:v>
                      </c:pt>
                      <c:pt idx="117">
                        <c:v>674.80836238461529</c:v>
                      </c:pt>
                      <c:pt idx="118">
                        <c:v>675.42124305128209</c:v>
                      </c:pt>
                      <c:pt idx="119">
                        <c:v>685.43851925641025</c:v>
                      </c:pt>
                      <c:pt idx="120">
                        <c:v>686.36694725641019</c:v>
                      </c:pt>
                      <c:pt idx="121">
                        <c:v>686.65248479487173</c:v>
                      </c:pt>
                      <c:pt idx="122">
                        <c:v>679.84950243589753</c:v>
                      </c:pt>
                      <c:pt idx="123">
                        <c:v>687.90836287179502</c:v>
                      </c:pt>
                      <c:pt idx="124">
                        <c:v>680.42795715384614</c:v>
                      </c:pt>
                      <c:pt idx="125">
                        <c:v>674.60447294871801</c:v>
                      </c:pt>
                      <c:pt idx="126">
                        <c:v>645.72160112820507</c:v>
                      </c:pt>
                      <c:pt idx="127">
                        <c:v>663.12836656410263</c:v>
                      </c:pt>
                      <c:pt idx="128">
                        <c:v>671.15459523076913</c:v>
                      </c:pt>
                      <c:pt idx="129">
                        <c:v>674.35954269230774</c:v>
                      </c:pt>
                      <c:pt idx="130">
                        <c:v>658.48448597435902</c:v>
                      </c:pt>
                      <c:pt idx="131">
                        <c:v>654.56535087179498</c:v>
                      </c:pt>
                      <c:pt idx="132">
                        <c:v>674.84343307692313</c:v>
                      </c:pt>
                      <c:pt idx="133">
                        <c:v>677.43258964102574</c:v>
                      </c:pt>
                      <c:pt idx="134">
                        <c:v>670.88930782051284</c:v>
                      </c:pt>
                      <c:pt idx="135">
                        <c:v>668.58243376923076</c:v>
                      </c:pt>
                      <c:pt idx="136">
                        <c:v>663.36433479487164</c:v>
                      </c:pt>
                      <c:pt idx="137">
                        <c:v>682.76474066666674</c:v>
                      </c:pt>
                      <c:pt idx="138">
                        <c:v>683.02209892307678</c:v>
                      </c:pt>
                      <c:pt idx="139">
                        <c:v>665.810249</c:v>
                      </c:pt>
                      <c:pt idx="140">
                        <c:v>641.16589792307684</c:v>
                      </c:pt>
                      <c:pt idx="141">
                        <c:v>660.2666146153847</c:v>
                      </c:pt>
                      <c:pt idx="142">
                        <c:v>679.28146610256408</c:v>
                      </c:pt>
                      <c:pt idx="143">
                        <c:v>666.82841371794882</c:v>
                      </c:pt>
                      <c:pt idx="144">
                        <c:v>669.27439466666669</c:v>
                      </c:pt>
                      <c:pt idx="145">
                        <c:v>674.67045438461537</c:v>
                      </c:pt>
                      <c:pt idx="146">
                        <c:v>660.28640543589745</c:v>
                      </c:pt>
                      <c:pt idx="147">
                        <c:v>669.52160807692303</c:v>
                      </c:pt>
                      <c:pt idx="148">
                        <c:v>673.45054333333314</c:v>
                      </c:pt>
                      <c:pt idx="149">
                        <c:v>669.17768666666666</c:v>
                      </c:pt>
                      <c:pt idx="150">
                        <c:v>686.8808787179488</c:v>
                      </c:pt>
                      <c:pt idx="151">
                        <c:v>678.62362207692308</c:v>
                      </c:pt>
                      <c:pt idx="152">
                        <c:v>688.81255035897436</c:v>
                      </c:pt>
                      <c:pt idx="153">
                        <c:v>674.53931282051281</c:v>
                      </c:pt>
                      <c:pt idx="154">
                        <c:v>682.82724989743588</c:v>
                      </c:pt>
                      <c:pt idx="155">
                        <c:v>680.51020846153847</c:v>
                      </c:pt>
                      <c:pt idx="156">
                        <c:v>666.26555133333329</c:v>
                      </c:pt>
                      <c:pt idx="157">
                        <c:v>680.05739761538462</c:v>
                      </c:pt>
                      <c:pt idx="158">
                        <c:v>672.14942335897445</c:v>
                      </c:pt>
                      <c:pt idx="159">
                        <c:v>681.40998584615397</c:v>
                      </c:pt>
                      <c:pt idx="160">
                        <c:v>664.45661912820492</c:v>
                      </c:pt>
                      <c:pt idx="161">
                        <c:v>673.58404535897432</c:v>
                      </c:pt>
                      <c:pt idx="162">
                        <c:v>687.4103867948719</c:v>
                      </c:pt>
                      <c:pt idx="163">
                        <c:v>670.78565112820513</c:v>
                      </c:pt>
                      <c:pt idx="164">
                        <c:v>679.74824592307698</c:v>
                      </c:pt>
                      <c:pt idx="165">
                        <c:v>669.79876943589738</c:v>
                      </c:pt>
                      <c:pt idx="166">
                        <c:v>685.04268074358959</c:v>
                      </c:pt>
                      <c:pt idx="167">
                        <c:v>687.24279810256417</c:v>
                      </c:pt>
                      <c:pt idx="168">
                        <c:v>684.49472323076941</c:v>
                      </c:pt>
                      <c:pt idx="169">
                        <c:v>686.26877235897439</c:v>
                      </c:pt>
                      <c:pt idx="170">
                        <c:v>691.92720687179485</c:v>
                      </c:pt>
                      <c:pt idx="171">
                        <c:v>703.32432748717952</c:v>
                      </c:pt>
                      <c:pt idx="172">
                        <c:v>694.27507574358992</c:v>
                      </c:pt>
                      <c:pt idx="173">
                        <c:v>685.36217030769217</c:v>
                      </c:pt>
                      <c:pt idx="174">
                        <c:v>666.90899856410272</c:v>
                      </c:pt>
                      <c:pt idx="175">
                        <c:v>669.53171656410268</c:v>
                      </c:pt>
                      <c:pt idx="176">
                        <c:v>675.62189430769229</c:v>
                      </c:pt>
                      <c:pt idx="177">
                        <c:v>674.71493928205132</c:v>
                      </c:pt>
                      <c:pt idx="178">
                        <c:v>681.68654197435899</c:v>
                      </c:pt>
                      <c:pt idx="179">
                        <c:v>692.59197151282069</c:v>
                      </c:pt>
                      <c:pt idx="180">
                        <c:v>689.74294574358964</c:v>
                      </c:pt>
                      <c:pt idx="181">
                        <c:v>692.2056243333335</c:v>
                      </c:pt>
                      <c:pt idx="182">
                        <c:v>689.33538176923071</c:v>
                      </c:pt>
                      <c:pt idx="183">
                        <c:v>698.82164969230769</c:v>
                      </c:pt>
                      <c:pt idx="184">
                        <c:v>675.21380361538468</c:v>
                      </c:pt>
                      <c:pt idx="185">
                        <c:v>681.24584148717963</c:v>
                      </c:pt>
                      <c:pt idx="186">
                        <c:v>695.30274566666697</c:v>
                      </c:pt>
                      <c:pt idx="187">
                        <c:v>682.44644417948723</c:v>
                      </c:pt>
                      <c:pt idx="188">
                        <c:v>699.94609974358968</c:v>
                      </c:pt>
                      <c:pt idx="189">
                        <c:v>693.21078230769228</c:v>
                      </c:pt>
                      <c:pt idx="190">
                        <c:v>686.91761115384611</c:v>
                      </c:pt>
                      <c:pt idx="191">
                        <c:v>686.95765505128213</c:v>
                      </c:pt>
                      <c:pt idx="192">
                        <c:v>682.78495017948705</c:v>
                      </c:pt>
                      <c:pt idx="193">
                        <c:v>672.63705451282055</c:v>
                      </c:pt>
                      <c:pt idx="194">
                        <c:v>663.16325176923078</c:v>
                      </c:pt>
                      <c:pt idx="195">
                        <c:v>673.48439776923078</c:v>
                      </c:pt>
                      <c:pt idx="196">
                        <c:v>672.22106128205132</c:v>
                      </c:pt>
                      <c:pt idx="197">
                        <c:v>667.63501784615369</c:v>
                      </c:pt>
                      <c:pt idx="198">
                        <c:v>677.90555056410255</c:v>
                      </c:pt>
                      <c:pt idx="199">
                        <c:v>672.46668007692301</c:v>
                      </c:pt>
                      <c:pt idx="200">
                        <c:v>655.51386841025646</c:v>
                      </c:pt>
                      <c:pt idx="201">
                        <c:v>658.50616725641021</c:v>
                      </c:pt>
                      <c:pt idx="202">
                        <c:v>656.68349248717948</c:v>
                      </c:pt>
                      <c:pt idx="203">
                        <c:v>683.96913333333339</c:v>
                      </c:pt>
                      <c:pt idx="204">
                        <c:v>675.36195617948715</c:v>
                      </c:pt>
                      <c:pt idx="205">
                        <c:v>677.86825071794874</c:v>
                      </c:pt>
                      <c:pt idx="206">
                        <c:v>679.44289966666656</c:v>
                      </c:pt>
                      <c:pt idx="207">
                        <c:v>666.57169961538466</c:v>
                      </c:pt>
                      <c:pt idx="208">
                        <c:v>662.87426148717964</c:v>
                      </c:pt>
                      <c:pt idx="209">
                        <c:v>674.01553056410251</c:v>
                      </c:pt>
                      <c:pt idx="210">
                        <c:v>681.81471205128196</c:v>
                      </c:pt>
                      <c:pt idx="211">
                        <c:v>670.06818387179487</c:v>
                      </c:pt>
                      <c:pt idx="212">
                        <c:v>657.16512653846144</c:v>
                      </c:pt>
                      <c:pt idx="213">
                        <c:v>657.74730356410259</c:v>
                      </c:pt>
                      <c:pt idx="214">
                        <c:v>673.2145541794871</c:v>
                      </c:pt>
                      <c:pt idx="215">
                        <c:v>666.11963692307677</c:v>
                      </c:pt>
                      <c:pt idx="216">
                        <c:v>673.5491437692308</c:v>
                      </c:pt>
                      <c:pt idx="217">
                        <c:v>663.67735964102565</c:v>
                      </c:pt>
                      <c:pt idx="218">
                        <c:v>681.23355620512825</c:v>
                      </c:pt>
                      <c:pt idx="219">
                        <c:v>694.61394792307703</c:v>
                      </c:pt>
                      <c:pt idx="220">
                        <c:v>691.72987484615396</c:v>
                      </c:pt>
                      <c:pt idx="221">
                        <c:v>691.80844310256407</c:v>
                      </c:pt>
                      <c:pt idx="222">
                        <c:v>687.43051292307712</c:v>
                      </c:pt>
                      <c:pt idx="223">
                        <c:v>679.61956630769225</c:v>
                      </c:pt>
                      <c:pt idx="224">
                        <c:v>694.55049028205133</c:v>
                      </c:pt>
                      <c:pt idx="225">
                        <c:v>694.79404464102561</c:v>
                      </c:pt>
                      <c:pt idx="226">
                        <c:v>687.25598087179492</c:v>
                      </c:pt>
                      <c:pt idx="227">
                        <c:v>692.69585012820494</c:v>
                      </c:pt>
                      <c:pt idx="228">
                        <c:v>702.71849817948714</c:v>
                      </c:pt>
                      <c:pt idx="229">
                        <c:v>681.86195615384599</c:v>
                      </c:pt>
                      <c:pt idx="230">
                        <c:v>688.24999528205137</c:v>
                      </c:pt>
                      <c:pt idx="231">
                        <c:v>706.57996856410261</c:v>
                      </c:pt>
                      <c:pt idx="232">
                        <c:v>702.77115610256419</c:v>
                      </c:pt>
                      <c:pt idx="233">
                        <c:v>695.31895482051289</c:v>
                      </c:pt>
                      <c:pt idx="234">
                        <c:v>694.36031684615364</c:v>
                      </c:pt>
                      <c:pt idx="235">
                        <c:v>687.77345810256406</c:v>
                      </c:pt>
                      <c:pt idx="236">
                        <c:v>680.44325997435897</c:v>
                      </c:pt>
                      <c:pt idx="237">
                        <c:v>678.45106905128205</c:v>
                      </c:pt>
                      <c:pt idx="238">
                        <c:v>699.12730069230793</c:v>
                      </c:pt>
                      <c:pt idx="239">
                        <c:v>698.35117815384615</c:v>
                      </c:pt>
                      <c:pt idx="240">
                        <c:v>700.88886315384616</c:v>
                      </c:pt>
                      <c:pt idx="241">
                        <c:v>705.03128294871794</c:v>
                      </c:pt>
                      <c:pt idx="242">
                        <c:v>701.4336911025639</c:v>
                      </c:pt>
                      <c:pt idx="243">
                        <c:v>716.68008994871809</c:v>
                      </c:pt>
                      <c:pt idx="244">
                        <c:v>705.95123876923071</c:v>
                      </c:pt>
                      <c:pt idx="245">
                        <c:v>707.68404933333341</c:v>
                      </c:pt>
                      <c:pt idx="246">
                        <c:v>683.187820076923</c:v>
                      </c:pt>
                      <c:pt idx="247">
                        <c:v>680.60823607692305</c:v>
                      </c:pt>
                      <c:pt idx="248">
                        <c:v>671.55171315384598</c:v>
                      </c:pt>
                      <c:pt idx="249">
                        <c:v>671.35836633333327</c:v>
                      </c:pt>
                      <c:pt idx="250">
                        <c:v>672.1629767692308</c:v>
                      </c:pt>
                      <c:pt idx="251">
                        <c:v>696.07081635897441</c:v>
                      </c:pt>
                      <c:pt idx="252">
                        <c:v>710.20100243589741</c:v>
                      </c:pt>
                      <c:pt idx="253">
                        <c:v>719.7516979230769</c:v>
                      </c:pt>
                      <c:pt idx="254">
                        <c:v>707.09445551282056</c:v>
                      </c:pt>
                      <c:pt idx="255">
                        <c:v>706.05153292307705</c:v>
                      </c:pt>
                      <c:pt idx="256">
                        <c:v>704.93196046153855</c:v>
                      </c:pt>
                      <c:pt idx="257">
                        <c:v>690.83070566666663</c:v>
                      </c:pt>
                      <c:pt idx="258">
                        <c:v>710.63941094871791</c:v>
                      </c:pt>
                      <c:pt idx="259">
                        <c:v>693.66495889743578</c:v>
                      </c:pt>
                      <c:pt idx="260">
                        <c:v>680.33562587179483</c:v>
                      </c:pt>
                      <c:pt idx="261">
                        <c:v>670.48209523076923</c:v>
                      </c:pt>
                      <c:pt idx="262">
                        <c:v>690.9021350512819</c:v>
                      </c:pt>
                      <c:pt idx="263">
                        <c:v>698.54601428205137</c:v>
                      </c:pt>
                      <c:pt idx="264">
                        <c:v>722.6756402307692</c:v>
                      </c:pt>
                      <c:pt idx="265">
                        <c:v>709.62422792307723</c:v>
                      </c:pt>
                      <c:pt idx="266">
                        <c:v>712.81302799999992</c:v>
                      </c:pt>
                      <c:pt idx="267">
                        <c:v>731.16851433333329</c:v>
                      </c:pt>
                      <c:pt idx="268">
                        <c:v>730.66322271794877</c:v>
                      </c:pt>
                      <c:pt idx="269">
                        <c:v>713.28227741025637</c:v>
                      </c:pt>
                      <c:pt idx="270">
                        <c:v>725.26491805128194</c:v>
                      </c:pt>
                      <c:pt idx="271">
                        <c:v>718.13527797435916</c:v>
                      </c:pt>
                      <c:pt idx="272">
                        <c:v>682.65465056410255</c:v>
                      </c:pt>
                      <c:pt idx="273">
                        <c:v>689.28501894871795</c:v>
                      </c:pt>
                      <c:pt idx="274">
                        <c:v>702.55463512820518</c:v>
                      </c:pt>
                      <c:pt idx="275">
                        <c:v>708.36476661538461</c:v>
                      </c:pt>
                      <c:pt idx="276">
                        <c:v>719.48709289743601</c:v>
                      </c:pt>
                      <c:pt idx="277">
                        <c:v>717.20352215384617</c:v>
                      </c:pt>
                      <c:pt idx="278">
                        <c:v>710.35581033333335</c:v>
                      </c:pt>
                      <c:pt idx="279">
                        <c:v>713.49883733333331</c:v>
                      </c:pt>
                      <c:pt idx="280">
                        <c:v>738.35223900000005</c:v>
                      </c:pt>
                      <c:pt idx="281">
                        <c:v>738.18967876923102</c:v>
                      </c:pt>
                      <c:pt idx="282">
                        <c:v>731.39604661538465</c:v>
                      </c:pt>
                      <c:pt idx="283">
                        <c:v>712.5948247948719</c:v>
                      </c:pt>
                      <c:pt idx="284">
                        <c:v>716.26517589743582</c:v>
                      </c:pt>
                      <c:pt idx="285">
                        <c:v>748.4404643589744</c:v>
                      </c:pt>
                      <c:pt idx="286">
                        <c:v>728.23848728205121</c:v>
                      </c:pt>
                      <c:pt idx="287">
                        <c:v>734.09550789743594</c:v>
                      </c:pt>
                      <c:pt idx="288">
                        <c:v>730.44418064102558</c:v>
                      </c:pt>
                      <c:pt idx="289">
                        <c:v>726.02698789743579</c:v>
                      </c:pt>
                      <c:pt idx="290">
                        <c:v>714.59721307692314</c:v>
                      </c:pt>
                      <c:pt idx="291">
                        <c:v>728.23719730769233</c:v>
                      </c:pt>
                      <c:pt idx="292">
                        <c:v>725.72336579487171</c:v>
                      </c:pt>
                      <c:pt idx="293">
                        <c:v>716.04125161538457</c:v>
                      </c:pt>
                      <c:pt idx="294">
                        <c:v>725.76902669230753</c:v>
                      </c:pt>
                      <c:pt idx="295">
                        <c:v>731.21256682051285</c:v>
                      </c:pt>
                      <c:pt idx="296">
                        <c:v>729.9262367435897</c:v>
                      </c:pt>
                      <c:pt idx="297">
                        <c:v>710.13850707692302</c:v>
                      </c:pt>
                      <c:pt idx="298">
                        <c:v>695.04852135897443</c:v>
                      </c:pt>
                      <c:pt idx="299">
                        <c:v>708.80465915384605</c:v>
                      </c:pt>
                      <c:pt idx="300">
                        <c:v>717.28487558974359</c:v>
                      </c:pt>
                      <c:pt idx="301">
                        <c:v>716.37344297435914</c:v>
                      </c:pt>
                      <c:pt idx="302">
                        <c:v>712.67997338461532</c:v>
                      </c:pt>
                      <c:pt idx="303">
                        <c:v>722.68393615384605</c:v>
                      </c:pt>
                      <c:pt idx="304">
                        <c:v>712.64631197435904</c:v>
                      </c:pt>
                      <c:pt idx="305">
                        <c:v>710.74906956410257</c:v>
                      </c:pt>
                      <c:pt idx="306">
                        <c:v>725.88882071794876</c:v>
                      </c:pt>
                      <c:pt idx="307">
                        <c:v>711.63283666666655</c:v>
                      </c:pt>
                      <c:pt idx="308">
                        <c:v>683.6492258717949</c:v>
                      </c:pt>
                      <c:pt idx="309">
                        <c:v>643.47934348717956</c:v>
                      </c:pt>
                      <c:pt idx="310">
                        <c:v>645.51473130769227</c:v>
                      </c:pt>
                      <c:pt idx="311">
                        <c:v>664.06551807692313</c:v>
                      </c:pt>
                      <c:pt idx="312">
                        <c:v>668.2668749230769</c:v>
                      </c:pt>
                      <c:pt idx="313">
                        <c:v>636.51631405128205</c:v>
                      </c:pt>
                      <c:pt idx="314">
                        <c:v>639.74382894871803</c:v>
                      </c:pt>
                      <c:pt idx="315">
                        <c:v>654.74036079487166</c:v>
                      </c:pt>
                      <c:pt idx="316">
                        <c:v>651.69136217948721</c:v>
                      </c:pt>
                      <c:pt idx="317">
                        <c:v>650.89068048717957</c:v>
                      </c:pt>
                      <c:pt idx="318">
                        <c:v>650.40734617948715</c:v>
                      </c:pt>
                      <c:pt idx="319">
                        <c:v>668.7529244358974</c:v>
                      </c:pt>
                      <c:pt idx="320">
                        <c:v>648.57800599999985</c:v>
                      </c:pt>
                      <c:pt idx="321">
                        <c:v>668.00110241025641</c:v>
                      </c:pt>
                      <c:pt idx="322">
                        <c:v>662.53912441025636</c:v>
                      </c:pt>
                      <c:pt idx="323">
                        <c:v>684.57455466666659</c:v>
                      </c:pt>
                      <c:pt idx="324">
                        <c:v>661.98321858974361</c:v>
                      </c:pt>
                      <c:pt idx="325">
                        <c:v>660.60657356410252</c:v>
                      </c:pt>
                      <c:pt idx="326">
                        <c:v>663.43849333333333</c:v>
                      </c:pt>
                      <c:pt idx="327">
                        <c:v>653.12643225641034</c:v>
                      </c:pt>
                      <c:pt idx="328">
                        <c:v>685.50583325641014</c:v>
                      </c:pt>
                      <c:pt idx="329">
                        <c:v>698.57981597435889</c:v>
                      </c:pt>
                      <c:pt idx="330">
                        <c:v>680.16124041025637</c:v>
                      </c:pt>
                      <c:pt idx="331">
                        <c:v>691.36826530769224</c:v>
                      </c:pt>
                      <c:pt idx="332">
                        <c:v>666.77975176923087</c:v>
                      </c:pt>
                      <c:pt idx="333">
                        <c:v>677.84702917948732</c:v>
                      </c:pt>
                      <c:pt idx="334">
                        <c:v>674.49240164102548</c:v>
                      </c:pt>
                      <c:pt idx="335">
                        <c:v>674.80831487179489</c:v>
                      </c:pt>
                      <c:pt idx="336">
                        <c:v>678.50997394871786</c:v>
                      </c:pt>
                      <c:pt idx="337">
                        <c:v>692.46930958974372</c:v>
                      </c:pt>
                      <c:pt idx="338">
                        <c:v>664.73954502564095</c:v>
                      </c:pt>
                      <c:pt idx="339">
                        <c:v>692.09331671794871</c:v>
                      </c:pt>
                      <c:pt idx="340">
                        <c:v>673.81314661538454</c:v>
                      </c:pt>
                      <c:pt idx="341">
                        <c:v>696.59725005128212</c:v>
                      </c:pt>
                      <c:pt idx="342">
                        <c:v>688.10762869230757</c:v>
                      </c:pt>
                      <c:pt idx="343">
                        <c:v>663.57729276923067</c:v>
                      </c:pt>
                      <c:pt idx="344">
                        <c:v>651.15209758974356</c:v>
                      </c:pt>
                      <c:pt idx="345">
                        <c:v>662.72321087179489</c:v>
                      </c:pt>
                      <c:pt idx="346">
                        <c:v>692.75374479487186</c:v>
                      </c:pt>
                      <c:pt idx="347">
                        <c:v>638.74116617948721</c:v>
                      </c:pt>
                      <c:pt idx="348">
                        <c:v>671.96600182051282</c:v>
                      </c:pt>
                      <c:pt idx="349">
                        <c:v>647.31055446153857</c:v>
                      </c:pt>
                      <c:pt idx="350">
                        <c:v>652.83881358974372</c:v>
                      </c:pt>
                      <c:pt idx="351">
                        <c:v>645.19122733333336</c:v>
                      </c:pt>
                      <c:pt idx="352">
                        <c:v>634.28374561538465</c:v>
                      </c:pt>
                      <c:pt idx="353">
                        <c:v>651.11170607692304</c:v>
                      </c:pt>
                      <c:pt idx="354">
                        <c:v>631.32389766666665</c:v>
                      </c:pt>
                      <c:pt idx="355">
                        <c:v>637.24676664102549</c:v>
                      </c:pt>
                      <c:pt idx="356">
                        <c:v>610.21637715384622</c:v>
                      </c:pt>
                      <c:pt idx="357">
                        <c:v>623.656464051282</c:v>
                      </c:pt>
                      <c:pt idx="358">
                        <c:v>630.97071476923077</c:v>
                      </c:pt>
                      <c:pt idx="359">
                        <c:v>636.36847620512833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B66A-439D-9328-D431810C9ABE}"/>
                  </c:ext>
                </c:extLst>
              </c15:ser>
            </c15:filteredScatterSeries>
          </c:ext>
        </c:extLst>
      </c:scatterChart>
      <c:valAx>
        <c:axId val="375430376"/>
        <c:scaling>
          <c:orientation val="minMax"/>
          <c:max val="4.300000000000001E-2"/>
          <c:min val="0"/>
        </c:scaling>
        <c:delete val="0"/>
        <c:axPos val="b"/>
        <c:majorGridlines>
          <c:spPr>
            <a:ln w="31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cs-CZ"/>
                  <a:t>Čas (h:min)</a:t>
                </a:r>
              </a:p>
            </c:rich>
          </c:tx>
          <c:layout>
            <c:manualLayout>
              <c:xMode val="edge"/>
              <c:yMode val="edge"/>
              <c:x val="0.46409786804818409"/>
              <c:y val="0.95234332738476279"/>
            </c:manualLayout>
          </c:layout>
          <c:overlay val="0"/>
          <c:spPr>
            <a:noFill/>
            <a:ln w="25400"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1" i="0" u="none" strike="noStrike" kern="1200" baseline="0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pPr>
              <a:endParaRPr lang="cs-CZ"/>
            </a:p>
          </c:txPr>
        </c:title>
        <c:numFmt formatCode="h:mm;@" sourceLinked="0"/>
        <c:majorTickMark val="out"/>
        <c:minorTickMark val="out"/>
        <c:tickLblPos val="nextTo"/>
        <c:spPr>
          <a:noFill/>
          <a:ln w="3175" cap="flat" cmpd="sng" algn="ctr">
            <a:solidFill>
              <a:srgbClr val="000000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375429592"/>
        <c:crosses val="autoZero"/>
        <c:crossBetween val="midCat"/>
        <c:majorUnit val="7.0000000000000019E-3"/>
      </c:valAx>
      <c:valAx>
        <c:axId val="375429592"/>
        <c:scaling>
          <c:orientation val="minMax"/>
          <c:min val="0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cs-CZ" sz="800" b="1">
                    <a:latin typeface="Arial" panose="020B0604020202020204" pitchFamily="34" charset="0"/>
                    <a:cs typeface="Arial" panose="020B0604020202020204" pitchFamily="34" charset="0"/>
                  </a:rPr>
                  <a:t>Teplota (°C)</a:t>
                </a:r>
              </a:p>
            </c:rich>
          </c:tx>
          <c:layout>
            <c:manualLayout>
              <c:xMode val="edge"/>
              <c:yMode val="edge"/>
              <c:x val="5.7937124056676014E-3"/>
              <c:y val="0.43837200521564751"/>
            </c:manualLayout>
          </c:layout>
          <c:overlay val="0"/>
          <c:spPr>
            <a:noFill/>
            <a:ln w="25400"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rgbClr val="000000"/>
                  </a:solidFill>
                  <a:latin typeface="Calibri"/>
                  <a:ea typeface="Calibri"/>
                  <a:cs typeface="Calibri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 w="3175" cap="flat" cmpd="sng" algn="ctr">
            <a:solidFill>
              <a:srgbClr val="000000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375430376"/>
        <c:crosses val="autoZero"/>
        <c:crossBetween val="midCat"/>
      </c:valAx>
      <c:spPr>
        <a:solidFill>
          <a:srgbClr val="FFFFFF"/>
        </a:solidFill>
        <a:ln w="9525">
          <a:solidFill>
            <a:schemeClr val="tx1"/>
          </a:solidFill>
          <a:prstDash val="solid"/>
        </a:ln>
        <a:effectLst/>
      </c:spPr>
    </c:plotArea>
    <c:legend>
      <c:legendPos val="r"/>
      <c:layout>
        <c:manualLayout>
          <c:xMode val="edge"/>
          <c:yMode val="edge"/>
          <c:x val="0.68891135251123181"/>
          <c:y val="0.11125514429964994"/>
          <c:w val="0.2634332461610675"/>
          <c:h val="0.53470734704436684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rgbClr val="FFFFFF"/>
    </a:solidFill>
    <a:ln w="3175" cap="flat" cmpd="sng" algn="ctr">
      <a:solidFill>
        <a:srgbClr val="000000"/>
      </a:solidFill>
      <a:prstDash val="solid"/>
      <a:round/>
    </a:ln>
    <a:effectLst/>
  </c:spPr>
  <c:txPr>
    <a:bodyPr/>
    <a:lstStyle/>
    <a:p>
      <a:pPr>
        <a:defRPr sz="5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cs-CZ" dirty="0"/>
              <a:t>Porovnání: sloupec </a:t>
            </a:r>
            <a:r>
              <a:rPr lang="cs-CZ" dirty="0">
                <a:solidFill>
                  <a:srgbClr val="72AF2F"/>
                </a:solidFill>
              </a:rPr>
              <a:t>V6 PAVUS, ČR </a:t>
            </a:r>
            <a:r>
              <a:rPr lang="cs-CZ" dirty="0"/>
              <a:t>/ </a:t>
            </a:r>
            <a:r>
              <a:rPr lang="cs-CZ" dirty="0" err="1">
                <a:solidFill>
                  <a:srgbClr val="C00000"/>
                </a:solidFill>
              </a:rPr>
              <a:t>prům</a:t>
            </a:r>
            <a:r>
              <a:rPr lang="cs-CZ" dirty="0">
                <a:solidFill>
                  <a:srgbClr val="C00000"/>
                </a:solidFill>
              </a:rPr>
              <a:t>. RISE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5.4250120143432778E-2"/>
          <c:y val="7.8634713521074429E-2"/>
          <c:w val="0.91396167028417241"/>
          <c:h val="0.8312738577580715"/>
        </c:manualLayout>
      </c:layout>
      <c:scatterChart>
        <c:scatterStyle val="smoothMarker"/>
        <c:varyColors val="0"/>
        <c:ser>
          <c:idx val="14"/>
          <c:order val="0"/>
          <c:tx>
            <c:strRef>
              <c:f>'[TC_UCEEB_2022_09_19_B.xlsx]Sloupec V6 (09-19-B)'!$D$4</c:f>
              <c:strCache>
                <c:ptCount val="1"/>
                <c:pt idx="0">
                  <c:v>78</c:v>
                </c:pt>
              </c:strCache>
            </c:strRef>
          </c:tx>
          <c:spPr>
            <a:ln w="19050" cap="rnd" cmpd="sng" algn="ctr">
              <a:solidFill>
                <a:schemeClr val="accent6">
                  <a:tint val="93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'[2]Sloupec V6 (09-19-B)'!$B$5:$B$396</c:f>
              <c:numCache>
                <c:formatCode>[$-F400]h:mm:ss\ AM/PM</c:formatCode>
                <c:ptCount val="368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</c:numCache>
            </c:numRef>
          </c:xVal>
          <c:yVal>
            <c:numRef>
              <c:f>'[2]Sloupec V6 (09-19-B)'!$D$5:$D$396</c:f>
              <c:numCache>
                <c:formatCode>0</c:formatCode>
                <c:ptCount val="368"/>
                <c:pt idx="0">
                  <c:v>14.8</c:v>
                </c:pt>
                <c:pt idx="1">
                  <c:v>28.2</c:v>
                </c:pt>
                <c:pt idx="2">
                  <c:v>275.60000000000002</c:v>
                </c:pt>
                <c:pt idx="3">
                  <c:v>353.6</c:v>
                </c:pt>
                <c:pt idx="4">
                  <c:v>389.4</c:v>
                </c:pt>
                <c:pt idx="5">
                  <c:v>512</c:v>
                </c:pt>
                <c:pt idx="6">
                  <c:v>531.9</c:v>
                </c:pt>
                <c:pt idx="7">
                  <c:v>595</c:v>
                </c:pt>
                <c:pt idx="8">
                  <c:v>465.3</c:v>
                </c:pt>
                <c:pt idx="9">
                  <c:v>508</c:v>
                </c:pt>
                <c:pt idx="10">
                  <c:v>624.20000000000005</c:v>
                </c:pt>
                <c:pt idx="11">
                  <c:v>657.8</c:v>
                </c:pt>
                <c:pt idx="12">
                  <c:v>694.9</c:v>
                </c:pt>
                <c:pt idx="13">
                  <c:v>724.8</c:v>
                </c:pt>
                <c:pt idx="14">
                  <c:v>734.5</c:v>
                </c:pt>
                <c:pt idx="15">
                  <c:v>717.2</c:v>
                </c:pt>
                <c:pt idx="16">
                  <c:v>708.9</c:v>
                </c:pt>
                <c:pt idx="17">
                  <c:v>721.1</c:v>
                </c:pt>
                <c:pt idx="18">
                  <c:v>742.3</c:v>
                </c:pt>
                <c:pt idx="19">
                  <c:v>743.1</c:v>
                </c:pt>
                <c:pt idx="20">
                  <c:v>722.3</c:v>
                </c:pt>
                <c:pt idx="21">
                  <c:v>715.6</c:v>
                </c:pt>
                <c:pt idx="22">
                  <c:v>721.9</c:v>
                </c:pt>
                <c:pt idx="23">
                  <c:v>755.9</c:v>
                </c:pt>
                <c:pt idx="24">
                  <c:v>705.1</c:v>
                </c:pt>
                <c:pt idx="25">
                  <c:v>737.4</c:v>
                </c:pt>
                <c:pt idx="26">
                  <c:v>776.3</c:v>
                </c:pt>
                <c:pt idx="27">
                  <c:v>712.4</c:v>
                </c:pt>
                <c:pt idx="28">
                  <c:v>735.4</c:v>
                </c:pt>
                <c:pt idx="29">
                  <c:v>793.8</c:v>
                </c:pt>
                <c:pt idx="30">
                  <c:v>725.4</c:v>
                </c:pt>
                <c:pt idx="31">
                  <c:v>760.1</c:v>
                </c:pt>
                <c:pt idx="32">
                  <c:v>792.6</c:v>
                </c:pt>
                <c:pt idx="33">
                  <c:v>782.1</c:v>
                </c:pt>
                <c:pt idx="34">
                  <c:v>750.4</c:v>
                </c:pt>
                <c:pt idx="35">
                  <c:v>754</c:v>
                </c:pt>
                <c:pt idx="36">
                  <c:v>747.3</c:v>
                </c:pt>
                <c:pt idx="37">
                  <c:v>782.4</c:v>
                </c:pt>
                <c:pt idx="38">
                  <c:v>740.7</c:v>
                </c:pt>
                <c:pt idx="39">
                  <c:v>767.6</c:v>
                </c:pt>
                <c:pt idx="40">
                  <c:v>748.9</c:v>
                </c:pt>
                <c:pt idx="41">
                  <c:v>710.3</c:v>
                </c:pt>
                <c:pt idx="42">
                  <c:v>781.9</c:v>
                </c:pt>
                <c:pt idx="43">
                  <c:v>767.1</c:v>
                </c:pt>
                <c:pt idx="44">
                  <c:v>779.6</c:v>
                </c:pt>
                <c:pt idx="45">
                  <c:v>769</c:v>
                </c:pt>
                <c:pt idx="46">
                  <c:v>780.3</c:v>
                </c:pt>
                <c:pt idx="47">
                  <c:v>744.2</c:v>
                </c:pt>
                <c:pt idx="48">
                  <c:v>762.6</c:v>
                </c:pt>
                <c:pt idx="49">
                  <c:v>742.5</c:v>
                </c:pt>
                <c:pt idx="50">
                  <c:v>767.4</c:v>
                </c:pt>
                <c:pt idx="51">
                  <c:v>735.8</c:v>
                </c:pt>
                <c:pt idx="52">
                  <c:v>753.3</c:v>
                </c:pt>
                <c:pt idx="53">
                  <c:v>743.8</c:v>
                </c:pt>
                <c:pt idx="54">
                  <c:v>770</c:v>
                </c:pt>
                <c:pt idx="55">
                  <c:v>784.6</c:v>
                </c:pt>
                <c:pt idx="56">
                  <c:v>773.2</c:v>
                </c:pt>
                <c:pt idx="57">
                  <c:v>754</c:v>
                </c:pt>
                <c:pt idx="58">
                  <c:v>780.2</c:v>
                </c:pt>
                <c:pt idx="59">
                  <c:v>726</c:v>
                </c:pt>
                <c:pt idx="60">
                  <c:v>710.2</c:v>
                </c:pt>
                <c:pt idx="61">
                  <c:v>702</c:v>
                </c:pt>
                <c:pt idx="62">
                  <c:v>706.9</c:v>
                </c:pt>
                <c:pt idx="63">
                  <c:v>722.4</c:v>
                </c:pt>
                <c:pt idx="64">
                  <c:v>722.8</c:v>
                </c:pt>
                <c:pt idx="65">
                  <c:v>733.4</c:v>
                </c:pt>
                <c:pt idx="66">
                  <c:v>734.4</c:v>
                </c:pt>
                <c:pt idx="67">
                  <c:v>743.7</c:v>
                </c:pt>
                <c:pt idx="68">
                  <c:v>734.6</c:v>
                </c:pt>
                <c:pt idx="69">
                  <c:v>692.1</c:v>
                </c:pt>
                <c:pt idx="70">
                  <c:v>709.5</c:v>
                </c:pt>
                <c:pt idx="71">
                  <c:v>697.6</c:v>
                </c:pt>
                <c:pt idx="72">
                  <c:v>749.7</c:v>
                </c:pt>
                <c:pt idx="73">
                  <c:v>740</c:v>
                </c:pt>
                <c:pt idx="74">
                  <c:v>728.9</c:v>
                </c:pt>
                <c:pt idx="75">
                  <c:v>724.7</c:v>
                </c:pt>
                <c:pt idx="76">
                  <c:v>735.3</c:v>
                </c:pt>
                <c:pt idx="77">
                  <c:v>750.5</c:v>
                </c:pt>
                <c:pt idx="78">
                  <c:v>688.9</c:v>
                </c:pt>
                <c:pt idx="79">
                  <c:v>725.2</c:v>
                </c:pt>
                <c:pt idx="80">
                  <c:v>748.8</c:v>
                </c:pt>
                <c:pt idx="81">
                  <c:v>730.9</c:v>
                </c:pt>
                <c:pt idx="82">
                  <c:v>729</c:v>
                </c:pt>
                <c:pt idx="83">
                  <c:v>702.3</c:v>
                </c:pt>
                <c:pt idx="84">
                  <c:v>764.8</c:v>
                </c:pt>
                <c:pt idx="85">
                  <c:v>748.1</c:v>
                </c:pt>
                <c:pt idx="86">
                  <c:v>724.2</c:v>
                </c:pt>
                <c:pt idx="87">
                  <c:v>742.7</c:v>
                </c:pt>
                <c:pt idx="88">
                  <c:v>770.9</c:v>
                </c:pt>
                <c:pt idx="89">
                  <c:v>723.6</c:v>
                </c:pt>
                <c:pt idx="90">
                  <c:v>743.8</c:v>
                </c:pt>
                <c:pt idx="91">
                  <c:v>735.3</c:v>
                </c:pt>
                <c:pt idx="92">
                  <c:v>747.9</c:v>
                </c:pt>
                <c:pt idx="93">
                  <c:v>699.9</c:v>
                </c:pt>
                <c:pt idx="94">
                  <c:v>717.2</c:v>
                </c:pt>
                <c:pt idx="95">
                  <c:v>729.3</c:v>
                </c:pt>
                <c:pt idx="96">
                  <c:v>716.8</c:v>
                </c:pt>
                <c:pt idx="97">
                  <c:v>723.1</c:v>
                </c:pt>
                <c:pt idx="98">
                  <c:v>718.3</c:v>
                </c:pt>
                <c:pt idx="99">
                  <c:v>728.6</c:v>
                </c:pt>
                <c:pt idx="100">
                  <c:v>734.6</c:v>
                </c:pt>
                <c:pt idx="101">
                  <c:v>720.4</c:v>
                </c:pt>
                <c:pt idx="102">
                  <c:v>739.9</c:v>
                </c:pt>
                <c:pt idx="103">
                  <c:v>744.6</c:v>
                </c:pt>
                <c:pt idx="104">
                  <c:v>748.6</c:v>
                </c:pt>
                <c:pt idx="105">
                  <c:v>727.3</c:v>
                </c:pt>
                <c:pt idx="106">
                  <c:v>743.3</c:v>
                </c:pt>
                <c:pt idx="107">
                  <c:v>784.9</c:v>
                </c:pt>
                <c:pt idx="108">
                  <c:v>793</c:v>
                </c:pt>
                <c:pt idx="109">
                  <c:v>805.4</c:v>
                </c:pt>
                <c:pt idx="110">
                  <c:v>760.7</c:v>
                </c:pt>
                <c:pt idx="111">
                  <c:v>752.6</c:v>
                </c:pt>
                <c:pt idx="112">
                  <c:v>749.5</c:v>
                </c:pt>
                <c:pt idx="113">
                  <c:v>717.2</c:v>
                </c:pt>
                <c:pt idx="114">
                  <c:v>740.5</c:v>
                </c:pt>
                <c:pt idx="115">
                  <c:v>801.8</c:v>
                </c:pt>
                <c:pt idx="116">
                  <c:v>786.4</c:v>
                </c:pt>
                <c:pt idx="117">
                  <c:v>751.6</c:v>
                </c:pt>
                <c:pt idx="118">
                  <c:v>751.1</c:v>
                </c:pt>
                <c:pt idx="119">
                  <c:v>756</c:v>
                </c:pt>
                <c:pt idx="120">
                  <c:v>786</c:v>
                </c:pt>
                <c:pt idx="121">
                  <c:v>802.2</c:v>
                </c:pt>
                <c:pt idx="122">
                  <c:v>872.2</c:v>
                </c:pt>
                <c:pt idx="123">
                  <c:v>749.9</c:v>
                </c:pt>
                <c:pt idx="124">
                  <c:v>718.3</c:v>
                </c:pt>
                <c:pt idx="125">
                  <c:v>716.7</c:v>
                </c:pt>
                <c:pt idx="126">
                  <c:v>717.6</c:v>
                </c:pt>
                <c:pt idx="127">
                  <c:v>712.8</c:v>
                </c:pt>
                <c:pt idx="128">
                  <c:v>712.6</c:v>
                </c:pt>
                <c:pt idx="129">
                  <c:v>738.3</c:v>
                </c:pt>
                <c:pt idx="130">
                  <c:v>756.1</c:v>
                </c:pt>
                <c:pt idx="131">
                  <c:v>715.9</c:v>
                </c:pt>
                <c:pt idx="132">
                  <c:v>731</c:v>
                </c:pt>
                <c:pt idx="133">
                  <c:v>752.5</c:v>
                </c:pt>
                <c:pt idx="134">
                  <c:v>767.5</c:v>
                </c:pt>
                <c:pt idx="135">
                  <c:v>735.8</c:v>
                </c:pt>
                <c:pt idx="136">
                  <c:v>773.6</c:v>
                </c:pt>
                <c:pt idx="137">
                  <c:v>757.1</c:v>
                </c:pt>
                <c:pt idx="138">
                  <c:v>677.9</c:v>
                </c:pt>
                <c:pt idx="139">
                  <c:v>717.8</c:v>
                </c:pt>
                <c:pt idx="140">
                  <c:v>737.5</c:v>
                </c:pt>
                <c:pt idx="141">
                  <c:v>705.7</c:v>
                </c:pt>
                <c:pt idx="142">
                  <c:v>692.6</c:v>
                </c:pt>
                <c:pt idx="143">
                  <c:v>676</c:v>
                </c:pt>
                <c:pt idx="144">
                  <c:v>703.5</c:v>
                </c:pt>
                <c:pt idx="145">
                  <c:v>681.6</c:v>
                </c:pt>
                <c:pt idx="146">
                  <c:v>700.5</c:v>
                </c:pt>
                <c:pt idx="147">
                  <c:v>688.6</c:v>
                </c:pt>
                <c:pt idx="148">
                  <c:v>710</c:v>
                </c:pt>
                <c:pt idx="149">
                  <c:v>739.3</c:v>
                </c:pt>
                <c:pt idx="150">
                  <c:v>740.5</c:v>
                </c:pt>
                <c:pt idx="151">
                  <c:v>804</c:v>
                </c:pt>
                <c:pt idx="152">
                  <c:v>771.4</c:v>
                </c:pt>
                <c:pt idx="153">
                  <c:v>733.3</c:v>
                </c:pt>
                <c:pt idx="154">
                  <c:v>720.9</c:v>
                </c:pt>
                <c:pt idx="155">
                  <c:v>710.5</c:v>
                </c:pt>
                <c:pt idx="156">
                  <c:v>709.9</c:v>
                </c:pt>
                <c:pt idx="157">
                  <c:v>754.3</c:v>
                </c:pt>
                <c:pt idx="158">
                  <c:v>739.3</c:v>
                </c:pt>
                <c:pt idx="159">
                  <c:v>729.5</c:v>
                </c:pt>
                <c:pt idx="160">
                  <c:v>704.9</c:v>
                </c:pt>
                <c:pt idx="161">
                  <c:v>701</c:v>
                </c:pt>
                <c:pt idx="162">
                  <c:v>675.4</c:v>
                </c:pt>
                <c:pt idx="163">
                  <c:v>686</c:v>
                </c:pt>
                <c:pt idx="164">
                  <c:v>714.2</c:v>
                </c:pt>
                <c:pt idx="165">
                  <c:v>682.5</c:v>
                </c:pt>
                <c:pt idx="166">
                  <c:v>686.8</c:v>
                </c:pt>
                <c:pt idx="167">
                  <c:v>690.7</c:v>
                </c:pt>
                <c:pt idx="168">
                  <c:v>681</c:v>
                </c:pt>
                <c:pt idx="169">
                  <c:v>677</c:v>
                </c:pt>
                <c:pt idx="170">
                  <c:v>688.6</c:v>
                </c:pt>
                <c:pt idx="171">
                  <c:v>706</c:v>
                </c:pt>
                <c:pt idx="172">
                  <c:v>670.1</c:v>
                </c:pt>
                <c:pt idx="173">
                  <c:v>653</c:v>
                </c:pt>
                <c:pt idx="174">
                  <c:v>653.20000000000005</c:v>
                </c:pt>
                <c:pt idx="175">
                  <c:v>680.9</c:v>
                </c:pt>
                <c:pt idx="176">
                  <c:v>709.4</c:v>
                </c:pt>
                <c:pt idx="177">
                  <c:v>671</c:v>
                </c:pt>
                <c:pt idx="178">
                  <c:v>653.29999999999995</c:v>
                </c:pt>
                <c:pt idx="179">
                  <c:v>631.70000000000005</c:v>
                </c:pt>
                <c:pt idx="180">
                  <c:v>640.79999999999995</c:v>
                </c:pt>
                <c:pt idx="181">
                  <c:v>638.70000000000005</c:v>
                </c:pt>
                <c:pt idx="182">
                  <c:v>646.79999999999995</c:v>
                </c:pt>
                <c:pt idx="183">
                  <c:v>629.5</c:v>
                </c:pt>
                <c:pt idx="184">
                  <c:v>632.1</c:v>
                </c:pt>
                <c:pt idx="185">
                  <c:v>594.6</c:v>
                </c:pt>
                <c:pt idx="186">
                  <c:v>625.29999999999995</c:v>
                </c:pt>
                <c:pt idx="187">
                  <c:v>633</c:v>
                </c:pt>
                <c:pt idx="188">
                  <c:v>639.4</c:v>
                </c:pt>
                <c:pt idx="189">
                  <c:v>608.4</c:v>
                </c:pt>
                <c:pt idx="190">
                  <c:v>635.70000000000005</c:v>
                </c:pt>
                <c:pt idx="191">
                  <c:v>615.5</c:v>
                </c:pt>
                <c:pt idx="192">
                  <c:v>572.79999999999995</c:v>
                </c:pt>
                <c:pt idx="193">
                  <c:v>546</c:v>
                </c:pt>
                <c:pt idx="194">
                  <c:v>634.4</c:v>
                </c:pt>
                <c:pt idx="195">
                  <c:v>589.9</c:v>
                </c:pt>
                <c:pt idx="196">
                  <c:v>575</c:v>
                </c:pt>
                <c:pt idx="197">
                  <c:v>602.1</c:v>
                </c:pt>
                <c:pt idx="198">
                  <c:v>607.6</c:v>
                </c:pt>
                <c:pt idx="199">
                  <c:v>606.5</c:v>
                </c:pt>
                <c:pt idx="200">
                  <c:v>622.1</c:v>
                </c:pt>
                <c:pt idx="201">
                  <c:v>593.6</c:v>
                </c:pt>
                <c:pt idx="202">
                  <c:v>573.79999999999995</c:v>
                </c:pt>
                <c:pt idx="203">
                  <c:v>548.29999999999995</c:v>
                </c:pt>
                <c:pt idx="204">
                  <c:v>569.29999999999995</c:v>
                </c:pt>
                <c:pt idx="205">
                  <c:v>529.4</c:v>
                </c:pt>
                <c:pt idx="206">
                  <c:v>549</c:v>
                </c:pt>
                <c:pt idx="207">
                  <c:v>498.2</c:v>
                </c:pt>
                <c:pt idx="208">
                  <c:v>474.4</c:v>
                </c:pt>
                <c:pt idx="209">
                  <c:v>542.9</c:v>
                </c:pt>
                <c:pt idx="210">
                  <c:v>559.29999999999995</c:v>
                </c:pt>
                <c:pt idx="211">
                  <c:v>528.20000000000005</c:v>
                </c:pt>
                <c:pt idx="212">
                  <c:v>502.5</c:v>
                </c:pt>
                <c:pt idx="213">
                  <c:v>521.29999999999995</c:v>
                </c:pt>
                <c:pt idx="214">
                  <c:v>540</c:v>
                </c:pt>
                <c:pt idx="215">
                  <c:v>523.5</c:v>
                </c:pt>
                <c:pt idx="216">
                  <c:v>541</c:v>
                </c:pt>
                <c:pt idx="217">
                  <c:v>525</c:v>
                </c:pt>
                <c:pt idx="218">
                  <c:v>573</c:v>
                </c:pt>
                <c:pt idx="219">
                  <c:v>565.20000000000005</c:v>
                </c:pt>
                <c:pt idx="220">
                  <c:v>565.79999999999995</c:v>
                </c:pt>
                <c:pt idx="221">
                  <c:v>534.6</c:v>
                </c:pt>
                <c:pt idx="222">
                  <c:v>565.4</c:v>
                </c:pt>
                <c:pt idx="223">
                  <c:v>563.20000000000005</c:v>
                </c:pt>
                <c:pt idx="224">
                  <c:v>512</c:v>
                </c:pt>
                <c:pt idx="225">
                  <c:v>502</c:v>
                </c:pt>
                <c:pt idx="226">
                  <c:v>464.8</c:v>
                </c:pt>
                <c:pt idx="227">
                  <c:v>451.4</c:v>
                </c:pt>
                <c:pt idx="228">
                  <c:v>424.5</c:v>
                </c:pt>
                <c:pt idx="229">
                  <c:v>462.2</c:v>
                </c:pt>
                <c:pt idx="230">
                  <c:v>460.2</c:v>
                </c:pt>
                <c:pt idx="231">
                  <c:v>473</c:v>
                </c:pt>
                <c:pt idx="232">
                  <c:v>491.4</c:v>
                </c:pt>
                <c:pt idx="233">
                  <c:v>446.5</c:v>
                </c:pt>
                <c:pt idx="234">
                  <c:v>433.8</c:v>
                </c:pt>
                <c:pt idx="235">
                  <c:v>430.4</c:v>
                </c:pt>
                <c:pt idx="236">
                  <c:v>426.2</c:v>
                </c:pt>
                <c:pt idx="237">
                  <c:v>452.6</c:v>
                </c:pt>
                <c:pt idx="238">
                  <c:v>441.5</c:v>
                </c:pt>
                <c:pt idx="239">
                  <c:v>445.9</c:v>
                </c:pt>
                <c:pt idx="240">
                  <c:v>477.5</c:v>
                </c:pt>
                <c:pt idx="241">
                  <c:v>458.4</c:v>
                </c:pt>
                <c:pt idx="242">
                  <c:v>409.3</c:v>
                </c:pt>
                <c:pt idx="243">
                  <c:v>395.8</c:v>
                </c:pt>
                <c:pt idx="244">
                  <c:v>429.8</c:v>
                </c:pt>
                <c:pt idx="245">
                  <c:v>403.1</c:v>
                </c:pt>
                <c:pt idx="246">
                  <c:v>405.7</c:v>
                </c:pt>
                <c:pt idx="247">
                  <c:v>428.7</c:v>
                </c:pt>
                <c:pt idx="248">
                  <c:v>394.3</c:v>
                </c:pt>
                <c:pt idx="249">
                  <c:v>364.2</c:v>
                </c:pt>
                <c:pt idx="250">
                  <c:v>437.1</c:v>
                </c:pt>
                <c:pt idx="251">
                  <c:v>400.8</c:v>
                </c:pt>
                <c:pt idx="252">
                  <c:v>411.1</c:v>
                </c:pt>
                <c:pt idx="253">
                  <c:v>406.9</c:v>
                </c:pt>
                <c:pt idx="254">
                  <c:v>392.4</c:v>
                </c:pt>
                <c:pt idx="255">
                  <c:v>393</c:v>
                </c:pt>
                <c:pt idx="256">
                  <c:v>392.4</c:v>
                </c:pt>
                <c:pt idx="257">
                  <c:v>360.4</c:v>
                </c:pt>
                <c:pt idx="258">
                  <c:v>394.6</c:v>
                </c:pt>
                <c:pt idx="259">
                  <c:v>389.2</c:v>
                </c:pt>
                <c:pt idx="260">
                  <c:v>418.7</c:v>
                </c:pt>
                <c:pt idx="261">
                  <c:v>393.3</c:v>
                </c:pt>
                <c:pt idx="262">
                  <c:v>364.9</c:v>
                </c:pt>
                <c:pt idx="263">
                  <c:v>357</c:v>
                </c:pt>
                <c:pt idx="264">
                  <c:v>402.3</c:v>
                </c:pt>
                <c:pt idx="265">
                  <c:v>400.7</c:v>
                </c:pt>
                <c:pt idx="266">
                  <c:v>366.3</c:v>
                </c:pt>
                <c:pt idx="267">
                  <c:v>347.2</c:v>
                </c:pt>
                <c:pt idx="268">
                  <c:v>367.8</c:v>
                </c:pt>
                <c:pt idx="269">
                  <c:v>363.9</c:v>
                </c:pt>
                <c:pt idx="270">
                  <c:v>401.3</c:v>
                </c:pt>
                <c:pt idx="271">
                  <c:v>379.4</c:v>
                </c:pt>
                <c:pt idx="272">
                  <c:v>354.2</c:v>
                </c:pt>
                <c:pt idx="273">
                  <c:v>385.5</c:v>
                </c:pt>
                <c:pt idx="274">
                  <c:v>335</c:v>
                </c:pt>
                <c:pt idx="275">
                  <c:v>334.7</c:v>
                </c:pt>
                <c:pt idx="276">
                  <c:v>332.1</c:v>
                </c:pt>
                <c:pt idx="277">
                  <c:v>344.2</c:v>
                </c:pt>
                <c:pt idx="278">
                  <c:v>381.8</c:v>
                </c:pt>
                <c:pt idx="279">
                  <c:v>351.3</c:v>
                </c:pt>
                <c:pt idx="280">
                  <c:v>344.1</c:v>
                </c:pt>
                <c:pt idx="281">
                  <c:v>321.89999999999998</c:v>
                </c:pt>
                <c:pt idx="282">
                  <c:v>330.2</c:v>
                </c:pt>
                <c:pt idx="283">
                  <c:v>311.5</c:v>
                </c:pt>
                <c:pt idx="284">
                  <c:v>310.8</c:v>
                </c:pt>
                <c:pt idx="285">
                  <c:v>339.9</c:v>
                </c:pt>
                <c:pt idx="286">
                  <c:v>388.3</c:v>
                </c:pt>
                <c:pt idx="287">
                  <c:v>353</c:v>
                </c:pt>
                <c:pt idx="288">
                  <c:v>355.5</c:v>
                </c:pt>
                <c:pt idx="289">
                  <c:v>379.5</c:v>
                </c:pt>
                <c:pt idx="290">
                  <c:v>373.6</c:v>
                </c:pt>
                <c:pt idx="291">
                  <c:v>371.1</c:v>
                </c:pt>
                <c:pt idx="292">
                  <c:v>323.60000000000002</c:v>
                </c:pt>
                <c:pt idx="293">
                  <c:v>354.5</c:v>
                </c:pt>
                <c:pt idx="294">
                  <c:v>353.5</c:v>
                </c:pt>
                <c:pt idx="295">
                  <c:v>345.9</c:v>
                </c:pt>
                <c:pt idx="296">
                  <c:v>358.1</c:v>
                </c:pt>
                <c:pt idx="297">
                  <c:v>358.2</c:v>
                </c:pt>
                <c:pt idx="298">
                  <c:v>318.3</c:v>
                </c:pt>
                <c:pt idx="299">
                  <c:v>300.39999999999998</c:v>
                </c:pt>
                <c:pt idx="300">
                  <c:v>275.2</c:v>
                </c:pt>
                <c:pt idx="301">
                  <c:v>285.2</c:v>
                </c:pt>
                <c:pt idx="302">
                  <c:v>312.5</c:v>
                </c:pt>
                <c:pt idx="303">
                  <c:v>298.60000000000002</c:v>
                </c:pt>
                <c:pt idx="304">
                  <c:v>289.7</c:v>
                </c:pt>
                <c:pt idx="305">
                  <c:v>309.8</c:v>
                </c:pt>
                <c:pt idx="306">
                  <c:v>349.1</c:v>
                </c:pt>
                <c:pt idx="307">
                  <c:v>343.5</c:v>
                </c:pt>
                <c:pt idx="308">
                  <c:v>352.2</c:v>
                </c:pt>
                <c:pt idx="309">
                  <c:v>321</c:v>
                </c:pt>
                <c:pt idx="310">
                  <c:v>311</c:v>
                </c:pt>
                <c:pt idx="311">
                  <c:v>276</c:v>
                </c:pt>
                <c:pt idx="312">
                  <c:v>269.2</c:v>
                </c:pt>
                <c:pt idx="313">
                  <c:v>269.3</c:v>
                </c:pt>
                <c:pt idx="314">
                  <c:v>278</c:v>
                </c:pt>
                <c:pt idx="315">
                  <c:v>249.3</c:v>
                </c:pt>
                <c:pt idx="316">
                  <c:v>277.10000000000002</c:v>
                </c:pt>
                <c:pt idx="317">
                  <c:v>272.5</c:v>
                </c:pt>
                <c:pt idx="318">
                  <c:v>271</c:v>
                </c:pt>
                <c:pt idx="319">
                  <c:v>272.5</c:v>
                </c:pt>
                <c:pt idx="320">
                  <c:v>303.89999999999998</c:v>
                </c:pt>
                <c:pt idx="321">
                  <c:v>314.2</c:v>
                </c:pt>
                <c:pt idx="322">
                  <c:v>317.10000000000002</c:v>
                </c:pt>
                <c:pt idx="323">
                  <c:v>313.89999999999998</c:v>
                </c:pt>
                <c:pt idx="324">
                  <c:v>311.60000000000002</c:v>
                </c:pt>
                <c:pt idx="325">
                  <c:v>299.7</c:v>
                </c:pt>
                <c:pt idx="326">
                  <c:v>303.7</c:v>
                </c:pt>
                <c:pt idx="327">
                  <c:v>314.89999999999998</c:v>
                </c:pt>
                <c:pt idx="328">
                  <c:v>311.5</c:v>
                </c:pt>
                <c:pt idx="329">
                  <c:v>298.3</c:v>
                </c:pt>
                <c:pt idx="330">
                  <c:v>262.89999999999998</c:v>
                </c:pt>
                <c:pt idx="331">
                  <c:v>240.8</c:v>
                </c:pt>
                <c:pt idx="332">
                  <c:v>242.3</c:v>
                </c:pt>
                <c:pt idx="333">
                  <c:v>238.4</c:v>
                </c:pt>
                <c:pt idx="334">
                  <c:v>217.9</c:v>
                </c:pt>
                <c:pt idx="335">
                  <c:v>231.7</c:v>
                </c:pt>
                <c:pt idx="336">
                  <c:v>234.7</c:v>
                </c:pt>
                <c:pt idx="337">
                  <c:v>257.8</c:v>
                </c:pt>
                <c:pt idx="338">
                  <c:v>280.89999999999998</c:v>
                </c:pt>
                <c:pt idx="339">
                  <c:v>253.2</c:v>
                </c:pt>
                <c:pt idx="340">
                  <c:v>237</c:v>
                </c:pt>
                <c:pt idx="341">
                  <c:v>242.1</c:v>
                </c:pt>
                <c:pt idx="342">
                  <c:v>224.6</c:v>
                </c:pt>
                <c:pt idx="343">
                  <c:v>228.5</c:v>
                </c:pt>
                <c:pt idx="344">
                  <c:v>247.6</c:v>
                </c:pt>
                <c:pt idx="345">
                  <c:v>261.2</c:v>
                </c:pt>
                <c:pt idx="346">
                  <c:v>266.5</c:v>
                </c:pt>
                <c:pt idx="347">
                  <c:v>249.8</c:v>
                </c:pt>
                <c:pt idx="348">
                  <c:v>258</c:v>
                </c:pt>
                <c:pt idx="349">
                  <c:v>256</c:v>
                </c:pt>
                <c:pt idx="350">
                  <c:v>255.4</c:v>
                </c:pt>
                <c:pt idx="351">
                  <c:v>251</c:v>
                </c:pt>
                <c:pt idx="352">
                  <c:v>230</c:v>
                </c:pt>
                <c:pt idx="353">
                  <c:v>236.2</c:v>
                </c:pt>
                <c:pt idx="354">
                  <c:v>209.3</c:v>
                </c:pt>
                <c:pt idx="355">
                  <c:v>186.8</c:v>
                </c:pt>
                <c:pt idx="356">
                  <c:v>175.8</c:v>
                </c:pt>
                <c:pt idx="357">
                  <c:v>181.2</c:v>
                </c:pt>
                <c:pt idx="358">
                  <c:v>181.4</c:v>
                </c:pt>
                <c:pt idx="359">
                  <c:v>179.2</c:v>
                </c:pt>
                <c:pt idx="360">
                  <c:v>178</c:v>
                </c:pt>
                <c:pt idx="361">
                  <c:v>187.1</c:v>
                </c:pt>
                <c:pt idx="362">
                  <c:v>193.1</c:v>
                </c:pt>
                <c:pt idx="363">
                  <c:v>181.7</c:v>
                </c:pt>
                <c:pt idx="364">
                  <c:v>185</c:v>
                </c:pt>
                <c:pt idx="365">
                  <c:v>193.1</c:v>
                </c:pt>
                <c:pt idx="366">
                  <c:v>174.6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5F3-43B0-8210-2323BE9CEDF6}"/>
            </c:ext>
          </c:extLst>
        </c:ser>
        <c:ser>
          <c:idx val="16"/>
          <c:order val="1"/>
          <c:tx>
            <c:strRef>
              <c:f>'[TC_UCEEB_2022_09_19_B.xlsx]Sloupec V6 (09-19-B)'!$E$4</c:f>
              <c:strCache>
                <c:ptCount val="1"/>
                <c:pt idx="0">
                  <c:v>76</c:v>
                </c:pt>
              </c:strCache>
            </c:strRef>
          </c:tx>
          <c:spPr>
            <a:ln w="12700" cap="rnd" cmpd="sng" algn="ctr">
              <a:solidFill>
                <a:schemeClr val="accent6">
                  <a:lumMod val="5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'[2]Sloupec V6 (09-19-B)'!$B$5:$B$396</c:f>
              <c:numCache>
                <c:formatCode>[$-F400]h:mm:ss\ AM/PM</c:formatCode>
                <c:ptCount val="368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</c:numCache>
            </c:numRef>
          </c:xVal>
          <c:yVal>
            <c:numRef>
              <c:f>'[2]Sloupec V6 (09-19-B)'!$E$5:$E$396</c:f>
              <c:numCache>
                <c:formatCode>0</c:formatCode>
                <c:ptCount val="368"/>
                <c:pt idx="0">
                  <c:v>14.3</c:v>
                </c:pt>
                <c:pt idx="1">
                  <c:v>25.1</c:v>
                </c:pt>
                <c:pt idx="2">
                  <c:v>244.5</c:v>
                </c:pt>
                <c:pt idx="3">
                  <c:v>337.1</c:v>
                </c:pt>
                <c:pt idx="4">
                  <c:v>326.5</c:v>
                </c:pt>
                <c:pt idx="5">
                  <c:v>444.3</c:v>
                </c:pt>
                <c:pt idx="6">
                  <c:v>480.9</c:v>
                </c:pt>
                <c:pt idx="7">
                  <c:v>633.79999999999995</c:v>
                </c:pt>
                <c:pt idx="8">
                  <c:v>460.5</c:v>
                </c:pt>
                <c:pt idx="9">
                  <c:v>503</c:v>
                </c:pt>
                <c:pt idx="10">
                  <c:v>596.79999999999995</c:v>
                </c:pt>
                <c:pt idx="11">
                  <c:v>663</c:v>
                </c:pt>
                <c:pt idx="12">
                  <c:v>725.9</c:v>
                </c:pt>
                <c:pt idx="13">
                  <c:v>784.3</c:v>
                </c:pt>
                <c:pt idx="14">
                  <c:v>803</c:v>
                </c:pt>
                <c:pt idx="15">
                  <c:v>807.9</c:v>
                </c:pt>
                <c:pt idx="16">
                  <c:v>811.6</c:v>
                </c:pt>
                <c:pt idx="17">
                  <c:v>803</c:v>
                </c:pt>
                <c:pt idx="18">
                  <c:v>810.2</c:v>
                </c:pt>
                <c:pt idx="19">
                  <c:v>823.7</c:v>
                </c:pt>
                <c:pt idx="20">
                  <c:v>821.4</c:v>
                </c:pt>
                <c:pt idx="21">
                  <c:v>834.8</c:v>
                </c:pt>
                <c:pt idx="22">
                  <c:v>813.7</c:v>
                </c:pt>
                <c:pt idx="23">
                  <c:v>843.7</c:v>
                </c:pt>
                <c:pt idx="24">
                  <c:v>821.8</c:v>
                </c:pt>
                <c:pt idx="25">
                  <c:v>838.1</c:v>
                </c:pt>
                <c:pt idx="26">
                  <c:v>885.2</c:v>
                </c:pt>
                <c:pt idx="27">
                  <c:v>816.6</c:v>
                </c:pt>
                <c:pt idx="28">
                  <c:v>841.4</c:v>
                </c:pt>
                <c:pt idx="29">
                  <c:v>876.4</c:v>
                </c:pt>
                <c:pt idx="30">
                  <c:v>833.9</c:v>
                </c:pt>
                <c:pt idx="31">
                  <c:v>869.5</c:v>
                </c:pt>
                <c:pt idx="32">
                  <c:v>907</c:v>
                </c:pt>
                <c:pt idx="33">
                  <c:v>881.8</c:v>
                </c:pt>
                <c:pt idx="34">
                  <c:v>837.1</c:v>
                </c:pt>
                <c:pt idx="35">
                  <c:v>856.9</c:v>
                </c:pt>
                <c:pt idx="36">
                  <c:v>858.7</c:v>
                </c:pt>
                <c:pt idx="37">
                  <c:v>868.2</c:v>
                </c:pt>
                <c:pt idx="38">
                  <c:v>849.9</c:v>
                </c:pt>
                <c:pt idx="39">
                  <c:v>866.3</c:v>
                </c:pt>
                <c:pt idx="40">
                  <c:v>867.7</c:v>
                </c:pt>
                <c:pt idx="41">
                  <c:v>854.4</c:v>
                </c:pt>
                <c:pt idx="42">
                  <c:v>905.6</c:v>
                </c:pt>
                <c:pt idx="43">
                  <c:v>891.3</c:v>
                </c:pt>
                <c:pt idx="44">
                  <c:v>901.3</c:v>
                </c:pt>
                <c:pt idx="45">
                  <c:v>889.1</c:v>
                </c:pt>
                <c:pt idx="46">
                  <c:v>901.4</c:v>
                </c:pt>
                <c:pt idx="47">
                  <c:v>868.7</c:v>
                </c:pt>
                <c:pt idx="48">
                  <c:v>905.7</c:v>
                </c:pt>
                <c:pt idx="49">
                  <c:v>873.3</c:v>
                </c:pt>
                <c:pt idx="50">
                  <c:v>901.9</c:v>
                </c:pt>
                <c:pt idx="51">
                  <c:v>866.1</c:v>
                </c:pt>
                <c:pt idx="52">
                  <c:v>891.5</c:v>
                </c:pt>
                <c:pt idx="53">
                  <c:v>871.1</c:v>
                </c:pt>
                <c:pt idx="54">
                  <c:v>909.2</c:v>
                </c:pt>
                <c:pt idx="55">
                  <c:v>891.3</c:v>
                </c:pt>
                <c:pt idx="56">
                  <c:v>898.3</c:v>
                </c:pt>
                <c:pt idx="57">
                  <c:v>875</c:v>
                </c:pt>
                <c:pt idx="58">
                  <c:v>911.1</c:v>
                </c:pt>
                <c:pt idx="59">
                  <c:v>841.2</c:v>
                </c:pt>
                <c:pt idx="60">
                  <c:v>866.4</c:v>
                </c:pt>
                <c:pt idx="61">
                  <c:v>842.6</c:v>
                </c:pt>
                <c:pt idx="62">
                  <c:v>861.4</c:v>
                </c:pt>
                <c:pt idx="63">
                  <c:v>858.6</c:v>
                </c:pt>
                <c:pt idx="64">
                  <c:v>860.7</c:v>
                </c:pt>
                <c:pt idx="65">
                  <c:v>887.3</c:v>
                </c:pt>
                <c:pt idx="66">
                  <c:v>877.1</c:v>
                </c:pt>
                <c:pt idx="67">
                  <c:v>883.7</c:v>
                </c:pt>
                <c:pt idx="68">
                  <c:v>901.3</c:v>
                </c:pt>
                <c:pt idx="69">
                  <c:v>857.9</c:v>
                </c:pt>
                <c:pt idx="70">
                  <c:v>851</c:v>
                </c:pt>
                <c:pt idx="71">
                  <c:v>847.3</c:v>
                </c:pt>
                <c:pt idx="72">
                  <c:v>916.1</c:v>
                </c:pt>
                <c:pt idx="73">
                  <c:v>884.6</c:v>
                </c:pt>
                <c:pt idx="74">
                  <c:v>870</c:v>
                </c:pt>
                <c:pt idx="75">
                  <c:v>872.9</c:v>
                </c:pt>
                <c:pt idx="76">
                  <c:v>880.8</c:v>
                </c:pt>
                <c:pt idx="77">
                  <c:v>886.6</c:v>
                </c:pt>
                <c:pt idx="78">
                  <c:v>856.2</c:v>
                </c:pt>
                <c:pt idx="79">
                  <c:v>869.2</c:v>
                </c:pt>
                <c:pt idx="80">
                  <c:v>902.4</c:v>
                </c:pt>
                <c:pt idx="81">
                  <c:v>861.5</c:v>
                </c:pt>
                <c:pt idx="82">
                  <c:v>870.8</c:v>
                </c:pt>
                <c:pt idx="83">
                  <c:v>872.9</c:v>
                </c:pt>
                <c:pt idx="84">
                  <c:v>909.7</c:v>
                </c:pt>
                <c:pt idx="85">
                  <c:v>872.2</c:v>
                </c:pt>
                <c:pt idx="86">
                  <c:v>861.3</c:v>
                </c:pt>
                <c:pt idx="87">
                  <c:v>876.2</c:v>
                </c:pt>
                <c:pt idx="88">
                  <c:v>911.7</c:v>
                </c:pt>
                <c:pt idx="89">
                  <c:v>819.2</c:v>
                </c:pt>
                <c:pt idx="90">
                  <c:v>883.8</c:v>
                </c:pt>
                <c:pt idx="91">
                  <c:v>857.4</c:v>
                </c:pt>
                <c:pt idx="92">
                  <c:v>919.5</c:v>
                </c:pt>
                <c:pt idx="93">
                  <c:v>903.4</c:v>
                </c:pt>
                <c:pt idx="94">
                  <c:v>901.9</c:v>
                </c:pt>
                <c:pt idx="95">
                  <c:v>864.5</c:v>
                </c:pt>
                <c:pt idx="96">
                  <c:v>846.6</c:v>
                </c:pt>
                <c:pt idx="97">
                  <c:v>871.6</c:v>
                </c:pt>
                <c:pt idx="98">
                  <c:v>842.9</c:v>
                </c:pt>
                <c:pt idx="99">
                  <c:v>868.7</c:v>
                </c:pt>
                <c:pt idx="100">
                  <c:v>877.2</c:v>
                </c:pt>
                <c:pt idx="101">
                  <c:v>852.4</c:v>
                </c:pt>
                <c:pt idx="102">
                  <c:v>898.1</c:v>
                </c:pt>
                <c:pt idx="103">
                  <c:v>891.3</c:v>
                </c:pt>
                <c:pt idx="104">
                  <c:v>876.9</c:v>
                </c:pt>
                <c:pt idx="105">
                  <c:v>861.7</c:v>
                </c:pt>
                <c:pt idx="106">
                  <c:v>865.1</c:v>
                </c:pt>
                <c:pt idx="107">
                  <c:v>911.3</c:v>
                </c:pt>
                <c:pt idx="108">
                  <c:v>880.6</c:v>
                </c:pt>
                <c:pt idx="109">
                  <c:v>924.1</c:v>
                </c:pt>
                <c:pt idx="110">
                  <c:v>925.4</c:v>
                </c:pt>
                <c:pt idx="111">
                  <c:v>905.5</c:v>
                </c:pt>
                <c:pt idx="112">
                  <c:v>878.1</c:v>
                </c:pt>
                <c:pt idx="113">
                  <c:v>874.7</c:v>
                </c:pt>
                <c:pt idx="114">
                  <c:v>871.1</c:v>
                </c:pt>
                <c:pt idx="115">
                  <c:v>908.8</c:v>
                </c:pt>
                <c:pt idx="116">
                  <c:v>890.5</c:v>
                </c:pt>
                <c:pt idx="117">
                  <c:v>870.2</c:v>
                </c:pt>
                <c:pt idx="118">
                  <c:v>884</c:v>
                </c:pt>
                <c:pt idx="119">
                  <c:v>909.6</c:v>
                </c:pt>
                <c:pt idx="120">
                  <c:v>965.1</c:v>
                </c:pt>
                <c:pt idx="121">
                  <c:v>922.9</c:v>
                </c:pt>
                <c:pt idx="122">
                  <c:v>964.8</c:v>
                </c:pt>
                <c:pt idx="123">
                  <c:v>872.9</c:v>
                </c:pt>
                <c:pt idx="124">
                  <c:v>863.6</c:v>
                </c:pt>
                <c:pt idx="125">
                  <c:v>890.2</c:v>
                </c:pt>
                <c:pt idx="126">
                  <c:v>907.1</c:v>
                </c:pt>
                <c:pt idx="127">
                  <c:v>893.6</c:v>
                </c:pt>
                <c:pt idx="128">
                  <c:v>876.8</c:v>
                </c:pt>
                <c:pt idx="129">
                  <c:v>889.7</c:v>
                </c:pt>
                <c:pt idx="130">
                  <c:v>890.8</c:v>
                </c:pt>
                <c:pt idx="131">
                  <c:v>867.2</c:v>
                </c:pt>
                <c:pt idx="132">
                  <c:v>868.8</c:v>
                </c:pt>
                <c:pt idx="133">
                  <c:v>915.9</c:v>
                </c:pt>
                <c:pt idx="134">
                  <c:v>907.5</c:v>
                </c:pt>
                <c:pt idx="135">
                  <c:v>884.9</c:v>
                </c:pt>
                <c:pt idx="136">
                  <c:v>906</c:v>
                </c:pt>
                <c:pt idx="137">
                  <c:v>900.4</c:v>
                </c:pt>
                <c:pt idx="138">
                  <c:v>889</c:v>
                </c:pt>
                <c:pt idx="139">
                  <c:v>966</c:v>
                </c:pt>
                <c:pt idx="140">
                  <c:v>908.8</c:v>
                </c:pt>
                <c:pt idx="141">
                  <c:v>889.9</c:v>
                </c:pt>
                <c:pt idx="142">
                  <c:v>899</c:v>
                </c:pt>
                <c:pt idx="143">
                  <c:v>873.2</c:v>
                </c:pt>
                <c:pt idx="144">
                  <c:v>905.2</c:v>
                </c:pt>
                <c:pt idx="145">
                  <c:v>878</c:v>
                </c:pt>
                <c:pt idx="146">
                  <c:v>872.5</c:v>
                </c:pt>
                <c:pt idx="147">
                  <c:v>890.8</c:v>
                </c:pt>
                <c:pt idx="148">
                  <c:v>926.1</c:v>
                </c:pt>
                <c:pt idx="149">
                  <c:v>939.9</c:v>
                </c:pt>
                <c:pt idx="150">
                  <c:v>913.7</c:v>
                </c:pt>
                <c:pt idx="151">
                  <c:v>922</c:v>
                </c:pt>
                <c:pt idx="152">
                  <c:v>866.8</c:v>
                </c:pt>
                <c:pt idx="153">
                  <c:v>816.9</c:v>
                </c:pt>
                <c:pt idx="154">
                  <c:v>900.7</c:v>
                </c:pt>
                <c:pt idx="155">
                  <c:v>820.2</c:v>
                </c:pt>
                <c:pt idx="156">
                  <c:v>824</c:v>
                </c:pt>
                <c:pt idx="157">
                  <c:v>871.2</c:v>
                </c:pt>
                <c:pt idx="158">
                  <c:v>871.3</c:v>
                </c:pt>
                <c:pt idx="159">
                  <c:v>854.8</c:v>
                </c:pt>
                <c:pt idx="160">
                  <c:v>853.8</c:v>
                </c:pt>
                <c:pt idx="161">
                  <c:v>876.2</c:v>
                </c:pt>
                <c:pt idx="162">
                  <c:v>842.8</c:v>
                </c:pt>
                <c:pt idx="163">
                  <c:v>814.5</c:v>
                </c:pt>
                <c:pt idx="164">
                  <c:v>882</c:v>
                </c:pt>
                <c:pt idx="165">
                  <c:v>862.2</c:v>
                </c:pt>
                <c:pt idx="166">
                  <c:v>810.2</c:v>
                </c:pt>
                <c:pt idx="167">
                  <c:v>822.9</c:v>
                </c:pt>
                <c:pt idx="168">
                  <c:v>762.5</c:v>
                </c:pt>
                <c:pt idx="169">
                  <c:v>803.2</c:v>
                </c:pt>
                <c:pt idx="170">
                  <c:v>817.3</c:v>
                </c:pt>
                <c:pt idx="171">
                  <c:v>824.8</c:v>
                </c:pt>
                <c:pt idx="172">
                  <c:v>803.1</c:v>
                </c:pt>
                <c:pt idx="173">
                  <c:v>830.3</c:v>
                </c:pt>
                <c:pt idx="174">
                  <c:v>831.6</c:v>
                </c:pt>
                <c:pt idx="175">
                  <c:v>800</c:v>
                </c:pt>
                <c:pt idx="176">
                  <c:v>789</c:v>
                </c:pt>
                <c:pt idx="177">
                  <c:v>756.2</c:v>
                </c:pt>
                <c:pt idx="178">
                  <c:v>756.5</c:v>
                </c:pt>
                <c:pt idx="179">
                  <c:v>741.4</c:v>
                </c:pt>
                <c:pt idx="180">
                  <c:v>774.8</c:v>
                </c:pt>
                <c:pt idx="181">
                  <c:v>802.8</c:v>
                </c:pt>
                <c:pt idx="182">
                  <c:v>804.9</c:v>
                </c:pt>
                <c:pt idx="183">
                  <c:v>800.9</c:v>
                </c:pt>
                <c:pt idx="184">
                  <c:v>780.2</c:v>
                </c:pt>
                <c:pt idx="185">
                  <c:v>740.7</c:v>
                </c:pt>
                <c:pt idx="186">
                  <c:v>736.1</c:v>
                </c:pt>
                <c:pt idx="187">
                  <c:v>754.6</c:v>
                </c:pt>
                <c:pt idx="188">
                  <c:v>801.7</c:v>
                </c:pt>
                <c:pt idx="189">
                  <c:v>761.4</c:v>
                </c:pt>
                <c:pt idx="190">
                  <c:v>716.6</c:v>
                </c:pt>
                <c:pt idx="191">
                  <c:v>769.3</c:v>
                </c:pt>
                <c:pt idx="192">
                  <c:v>688.4</c:v>
                </c:pt>
                <c:pt idx="193">
                  <c:v>706.8</c:v>
                </c:pt>
                <c:pt idx="194">
                  <c:v>806.4</c:v>
                </c:pt>
                <c:pt idx="195">
                  <c:v>756.9</c:v>
                </c:pt>
                <c:pt idx="196">
                  <c:v>723</c:v>
                </c:pt>
                <c:pt idx="197">
                  <c:v>713.9</c:v>
                </c:pt>
                <c:pt idx="198">
                  <c:v>719.7</c:v>
                </c:pt>
                <c:pt idx="199">
                  <c:v>742</c:v>
                </c:pt>
                <c:pt idx="200">
                  <c:v>730</c:v>
                </c:pt>
                <c:pt idx="201">
                  <c:v>705.6</c:v>
                </c:pt>
                <c:pt idx="202">
                  <c:v>689.7</c:v>
                </c:pt>
                <c:pt idx="203">
                  <c:v>671.1</c:v>
                </c:pt>
                <c:pt idx="204">
                  <c:v>700.4</c:v>
                </c:pt>
                <c:pt idx="205">
                  <c:v>659.8</c:v>
                </c:pt>
                <c:pt idx="206">
                  <c:v>710.9</c:v>
                </c:pt>
                <c:pt idx="207">
                  <c:v>632.20000000000005</c:v>
                </c:pt>
                <c:pt idx="208">
                  <c:v>595.70000000000005</c:v>
                </c:pt>
                <c:pt idx="209">
                  <c:v>648.1</c:v>
                </c:pt>
                <c:pt idx="210">
                  <c:v>649.1</c:v>
                </c:pt>
                <c:pt idx="211">
                  <c:v>646.5</c:v>
                </c:pt>
                <c:pt idx="212">
                  <c:v>672.6</c:v>
                </c:pt>
                <c:pt idx="213">
                  <c:v>621.1</c:v>
                </c:pt>
                <c:pt idx="214">
                  <c:v>612.9</c:v>
                </c:pt>
                <c:pt idx="215">
                  <c:v>596.5</c:v>
                </c:pt>
                <c:pt idx="216">
                  <c:v>631.1</c:v>
                </c:pt>
                <c:pt idx="217">
                  <c:v>619.5</c:v>
                </c:pt>
                <c:pt idx="218">
                  <c:v>624.1</c:v>
                </c:pt>
                <c:pt idx="219">
                  <c:v>591.9</c:v>
                </c:pt>
                <c:pt idx="220">
                  <c:v>586.1</c:v>
                </c:pt>
                <c:pt idx="221">
                  <c:v>571.5</c:v>
                </c:pt>
                <c:pt idx="222">
                  <c:v>601.79999999999995</c:v>
                </c:pt>
                <c:pt idx="223">
                  <c:v>625.9</c:v>
                </c:pt>
                <c:pt idx="224">
                  <c:v>574.29999999999995</c:v>
                </c:pt>
                <c:pt idx="225">
                  <c:v>561.79999999999995</c:v>
                </c:pt>
                <c:pt idx="226">
                  <c:v>544.29999999999995</c:v>
                </c:pt>
                <c:pt idx="227">
                  <c:v>539.4</c:v>
                </c:pt>
                <c:pt idx="228">
                  <c:v>495.8</c:v>
                </c:pt>
                <c:pt idx="229">
                  <c:v>527.4</c:v>
                </c:pt>
                <c:pt idx="230">
                  <c:v>545.1</c:v>
                </c:pt>
                <c:pt idx="231">
                  <c:v>541.79999999999995</c:v>
                </c:pt>
                <c:pt idx="232">
                  <c:v>570.20000000000005</c:v>
                </c:pt>
                <c:pt idx="233">
                  <c:v>485.2</c:v>
                </c:pt>
                <c:pt idx="234">
                  <c:v>507</c:v>
                </c:pt>
                <c:pt idx="235">
                  <c:v>494.1</c:v>
                </c:pt>
                <c:pt idx="236">
                  <c:v>515.4</c:v>
                </c:pt>
                <c:pt idx="237">
                  <c:v>560.70000000000005</c:v>
                </c:pt>
                <c:pt idx="238">
                  <c:v>547</c:v>
                </c:pt>
                <c:pt idx="239">
                  <c:v>535.79999999999995</c:v>
                </c:pt>
                <c:pt idx="240">
                  <c:v>588.20000000000005</c:v>
                </c:pt>
                <c:pt idx="241">
                  <c:v>547.4</c:v>
                </c:pt>
                <c:pt idx="242">
                  <c:v>466</c:v>
                </c:pt>
                <c:pt idx="243">
                  <c:v>459.4</c:v>
                </c:pt>
                <c:pt idx="244">
                  <c:v>512.4</c:v>
                </c:pt>
                <c:pt idx="245">
                  <c:v>503.2</c:v>
                </c:pt>
                <c:pt idx="246">
                  <c:v>494.5</c:v>
                </c:pt>
                <c:pt idx="247">
                  <c:v>511</c:v>
                </c:pt>
                <c:pt idx="248">
                  <c:v>477.2</c:v>
                </c:pt>
                <c:pt idx="249">
                  <c:v>443.8</c:v>
                </c:pt>
                <c:pt idx="250">
                  <c:v>496.9</c:v>
                </c:pt>
                <c:pt idx="251">
                  <c:v>477.8</c:v>
                </c:pt>
                <c:pt idx="252">
                  <c:v>468.7</c:v>
                </c:pt>
                <c:pt idx="253">
                  <c:v>443.1</c:v>
                </c:pt>
                <c:pt idx="254">
                  <c:v>443</c:v>
                </c:pt>
                <c:pt idx="255">
                  <c:v>429</c:v>
                </c:pt>
                <c:pt idx="256">
                  <c:v>437.3</c:v>
                </c:pt>
                <c:pt idx="257">
                  <c:v>408.4</c:v>
                </c:pt>
                <c:pt idx="258">
                  <c:v>445</c:v>
                </c:pt>
                <c:pt idx="259">
                  <c:v>446.4</c:v>
                </c:pt>
                <c:pt idx="260">
                  <c:v>442.2</c:v>
                </c:pt>
                <c:pt idx="261">
                  <c:v>441</c:v>
                </c:pt>
                <c:pt idx="262">
                  <c:v>411.2</c:v>
                </c:pt>
                <c:pt idx="263">
                  <c:v>386.6</c:v>
                </c:pt>
                <c:pt idx="264">
                  <c:v>385.7</c:v>
                </c:pt>
                <c:pt idx="265">
                  <c:v>413</c:v>
                </c:pt>
                <c:pt idx="266">
                  <c:v>387.5</c:v>
                </c:pt>
                <c:pt idx="267">
                  <c:v>359.7</c:v>
                </c:pt>
                <c:pt idx="268">
                  <c:v>383.1</c:v>
                </c:pt>
                <c:pt idx="269">
                  <c:v>375.4</c:v>
                </c:pt>
                <c:pt idx="270">
                  <c:v>399.5</c:v>
                </c:pt>
                <c:pt idx="271">
                  <c:v>373</c:v>
                </c:pt>
                <c:pt idx="272">
                  <c:v>383.2</c:v>
                </c:pt>
                <c:pt idx="273">
                  <c:v>365.1</c:v>
                </c:pt>
                <c:pt idx="274">
                  <c:v>338.2</c:v>
                </c:pt>
                <c:pt idx="275">
                  <c:v>345.8</c:v>
                </c:pt>
                <c:pt idx="276">
                  <c:v>318.8</c:v>
                </c:pt>
                <c:pt idx="277">
                  <c:v>347.9</c:v>
                </c:pt>
                <c:pt idx="278">
                  <c:v>371.4</c:v>
                </c:pt>
                <c:pt idx="279">
                  <c:v>336.3</c:v>
                </c:pt>
                <c:pt idx="280">
                  <c:v>334.8</c:v>
                </c:pt>
                <c:pt idx="281">
                  <c:v>315.2</c:v>
                </c:pt>
                <c:pt idx="282">
                  <c:v>356.9</c:v>
                </c:pt>
                <c:pt idx="283">
                  <c:v>337.7</c:v>
                </c:pt>
                <c:pt idx="284">
                  <c:v>314</c:v>
                </c:pt>
                <c:pt idx="285">
                  <c:v>328.7</c:v>
                </c:pt>
                <c:pt idx="286">
                  <c:v>330.9</c:v>
                </c:pt>
                <c:pt idx="287">
                  <c:v>318.2</c:v>
                </c:pt>
                <c:pt idx="288">
                  <c:v>321.5</c:v>
                </c:pt>
                <c:pt idx="289">
                  <c:v>330.4</c:v>
                </c:pt>
                <c:pt idx="290">
                  <c:v>329.5</c:v>
                </c:pt>
                <c:pt idx="291">
                  <c:v>315.39999999999998</c:v>
                </c:pt>
                <c:pt idx="292">
                  <c:v>292.10000000000002</c:v>
                </c:pt>
                <c:pt idx="293">
                  <c:v>295</c:v>
                </c:pt>
                <c:pt idx="294">
                  <c:v>287.8</c:v>
                </c:pt>
                <c:pt idx="295">
                  <c:v>279.5</c:v>
                </c:pt>
                <c:pt idx="296">
                  <c:v>285.3</c:v>
                </c:pt>
                <c:pt idx="297">
                  <c:v>276.2</c:v>
                </c:pt>
                <c:pt idx="298">
                  <c:v>275.7</c:v>
                </c:pt>
                <c:pt idx="299">
                  <c:v>285.7</c:v>
                </c:pt>
                <c:pt idx="300">
                  <c:v>275.8</c:v>
                </c:pt>
                <c:pt idx="301">
                  <c:v>282.3</c:v>
                </c:pt>
                <c:pt idx="302">
                  <c:v>285</c:v>
                </c:pt>
                <c:pt idx="303">
                  <c:v>307.39999999999998</c:v>
                </c:pt>
                <c:pt idx="304">
                  <c:v>282</c:v>
                </c:pt>
                <c:pt idx="305">
                  <c:v>282.8</c:v>
                </c:pt>
                <c:pt idx="306">
                  <c:v>286.7</c:v>
                </c:pt>
                <c:pt idx="307">
                  <c:v>266.89999999999998</c:v>
                </c:pt>
                <c:pt idx="308">
                  <c:v>274</c:v>
                </c:pt>
                <c:pt idx="309">
                  <c:v>274.5</c:v>
                </c:pt>
                <c:pt idx="310">
                  <c:v>297.39999999999998</c:v>
                </c:pt>
                <c:pt idx="311">
                  <c:v>263.2</c:v>
                </c:pt>
                <c:pt idx="312">
                  <c:v>276.89999999999998</c:v>
                </c:pt>
                <c:pt idx="313">
                  <c:v>266.39999999999998</c:v>
                </c:pt>
                <c:pt idx="314">
                  <c:v>271.5</c:v>
                </c:pt>
                <c:pt idx="315">
                  <c:v>247.4</c:v>
                </c:pt>
                <c:pt idx="316">
                  <c:v>244.4</c:v>
                </c:pt>
                <c:pt idx="317">
                  <c:v>258.5</c:v>
                </c:pt>
                <c:pt idx="318">
                  <c:v>267.39999999999998</c:v>
                </c:pt>
                <c:pt idx="319">
                  <c:v>282.10000000000002</c:v>
                </c:pt>
                <c:pt idx="320">
                  <c:v>249.7</c:v>
                </c:pt>
                <c:pt idx="321">
                  <c:v>257.8</c:v>
                </c:pt>
                <c:pt idx="322">
                  <c:v>274.3</c:v>
                </c:pt>
                <c:pt idx="323">
                  <c:v>269.10000000000002</c:v>
                </c:pt>
                <c:pt idx="324">
                  <c:v>268</c:v>
                </c:pt>
                <c:pt idx="325">
                  <c:v>250.5</c:v>
                </c:pt>
                <c:pt idx="326">
                  <c:v>262.7</c:v>
                </c:pt>
                <c:pt idx="327">
                  <c:v>260.10000000000002</c:v>
                </c:pt>
                <c:pt idx="328">
                  <c:v>259.3</c:v>
                </c:pt>
                <c:pt idx="329">
                  <c:v>252.2</c:v>
                </c:pt>
                <c:pt idx="330">
                  <c:v>236.7</c:v>
                </c:pt>
                <c:pt idx="331">
                  <c:v>231.5</c:v>
                </c:pt>
                <c:pt idx="332">
                  <c:v>227.4</c:v>
                </c:pt>
                <c:pt idx="333">
                  <c:v>223.1</c:v>
                </c:pt>
                <c:pt idx="334">
                  <c:v>216</c:v>
                </c:pt>
                <c:pt idx="335">
                  <c:v>217.5</c:v>
                </c:pt>
                <c:pt idx="336">
                  <c:v>220.7</c:v>
                </c:pt>
                <c:pt idx="337">
                  <c:v>233.7</c:v>
                </c:pt>
                <c:pt idx="338">
                  <c:v>231.4</c:v>
                </c:pt>
                <c:pt idx="339">
                  <c:v>224.8</c:v>
                </c:pt>
                <c:pt idx="340">
                  <c:v>222.5</c:v>
                </c:pt>
                <c:pt idx="341">
                  <c:v>224.8</c:v>
                </c:pt>
                <c:pt idx="342">
                  <c:v>210.5</c:v>
                </c:pt>
                <c:pt idx="343">
                  <c:v>209.2</c:v>
                </c:pt>
                <c:pt idx="344">
                  <c:v>214.2</c:v>
                </c:pt>
                <c:pt idx="345">
                  <c:v>226.9</c:v>
                </c:pt>
                <c:pt idx="346">
                  <c:v>229.5</c:v>
                </c:pt>
                <c:pt idx="347">
                  <c:v>222.8</c:v>
                </c:pt>
                <c:pt idx="348">
                  <c:v>225.1</c:v>
                </c:pt>
                <c:pt idx="349">
                  <c:v>226.9</c:v>
                </c:pt>
                <c:pt idx="350">
                  <c:v>227.6</c:v>
                </c:pt>
                <c:pt idx="351">
                  <c:v>225.2</c:v>
                </c:pt>
                <c:pt idx="352">
                  <c:v>206.9</c:v>
                </c:pt>
                <c:pt idx="353">
                  <c:v>207.4</c:v>
                </c:pt>
                <c:pt idx="354">
                  <c:v>185.2</c:v>
                </c:pt>
                <c:pt idx="355">
                  <c:v>165.1</c:v>
                </c:pt>
                <c:pt idx="356">
                  <c:v>162.9</c:v>
                </c:pt>
                <c:pt idx="357">
                  <c:v>162.69999999999999</c:v>
                </c:pt>
                <c:pt idx="358">
                  <c:v>158.4</c:v>
                </c:pt>
                <c:pt idx="359">
                  <c:v>150.6</c:v>
                </c:pt>
                <c:pt idx="360">
                  <c:v>157</c:v>
                </c:pt>
                <c:pt idx="361">
                  <c:v>159.6</c:v>
                </c:pt>
                <c:pt idx="362">
                  <c:v>155.4</c:v>
                </c:pt>
                <c:pt idx="363">
                  <c:v>154.5</c:v>
                </c:pt>
                <c:pt idx="364">
                  <c:v>151.6</c:v>
                </c:pt>
                <c:pt idx="365">
                  <c:v>147.1</c:v>
                </c:pt>
                <c:pt idx="366">
                  <c:v>149.9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5F3-43B0-8210-2323BE9CEDF6}"/>
            </c:ext>
          </c:extLst>
        </c:ser>
        <c:ser>
          <c:idx val="17"/>
          <c:order val="2"/>
          <c:tx>
            <c:strRef>
              <c:f>'[TC_UCEEB_2022_09_19_B.xlsx]Sloupec V6 (09-19-B)'!$F$4</c:f>
              <c:strCache>
                <c:ptCount val="1"/>
                <c:pt idx="0">
                  <c:v>74</c:v>
                </c:pt>
              </c:strCache>
            </c:strRef>
          </c:tx>
          <c:spPr>
            <a:ln w="12700" cap="rnd" cmpd="sng" algn="ctr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'[2]Sloupec V6 (09-19-B)'!$B$5:$B$396</c:f>
              <c:numCache>
                <c:formatCode>[$-F400]h:mm:ss\ AM/PM</c:formatCode>
                <c:ptCount val="368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</c:numCache>
            </c:numRef>
          </c:xVal>
          <c:yVal>
            <c:numRef>
              <c:f>'[2]Sloupec V6 (09-19-B)'!$F$5:$F$396</c:f>
              <c:numCache>
                <c:formatCode>0</c:formatCode>
                <c:ptCount val="368"/>
                <c:pt idx="0">
                  <c:v>14.3</c:v>
                </c:pt>
                <c:pt idx="1">
                  <c:v>21.2</c:v>
                </c:pt>
                <c:pt idx="2">
                  <c:v>147.30000000000001</c:v>
                </c:pt>
                <c:pt idx="3">
                  <c:v>293.5</c:v>
                </c:pt>
                <c:pt idx="4">
                  <c:v>269.3</c:v>
                </c:pt>
                <c:pt idx="5">
                  <c:v>363.8</c:v>
                </c:pt>
                <c:pt idx="6">
                  <c:v>374.7</c:v>
                </c:pt>
                <c:pt idx="7">
                  <c:v>465.1</c:v>
                </c:pt>
                <c:pt idx="8">
                  <c:v>348.5</c:v>
                </c:pt>
                <c:pt idx="9">
                  <c:v>335.8</c:v>
                </c:pt>
                <c:pt idx="10">
                  <c:v>423.4</c:v>
                </c:pt>
                <c:pt idx="11">
                  <c:v>508.1</c:v>
                </c:pt>
                <c:pt idx="12">
                  <c:v>527.79999999999995</c:v>
                </c:pt>
                <c:pt idx="13">
                  <c:v>595.20000000000005</c:v>
                </c:pt>
                <c:pt idx="14">
                  <c:v>602.9</c:v>
                </c:pt>
                <c:pt idx="15">
                  <c:v>656</c:v>
                </c:pt>
                <c:pt idx="16">
                  <c:v>632.29999999999995</c:v>
                </c:pt>
                <c:pt idx="17">
                  <c:v>655.5</c:v>
                </c:pt>
                <c:pt idx="18">
                  <c:v>632.29999999999995</c:v>
                </c:pt>
                <c:pt idx="19">
                  <c:v>681.5</c:v>
                </c:pt>
                <c:pt idx="20">
                  <c:v>684</c:v>
                </c:pt>
                <c:pt idx="21">
                  <c:v>712.1</c:v>
                </c:pt>
                <c:pt idx="22">
                  <c:v>629.1</c:v>
                </c:pt>
                <c:pt idx="23">
                  <c:v>713.4</c:v>
                </c:pt>
                <c:pt idx="24">
                  <c:v>719.9</c:v>
                </c:pt>
                <c:pt idx="25">
                  <c:v>725.7</c:v>
                </c:pt>
                <c:pt idx="26">
                  <c:v>679.2</c:v>
                </c:pt>
                <c:pt idx="27">
                  <c:v>712.4</c:v>
                </c:pt>
                <c:pt idx="28">
                  <c:v>695.7</c:v>
                </c:pt>
                <c:pt idx="29">
                  <c:v>713.5</c:v>
                </c:pt>
                <c:pt idx="30">
                  <c:v>754.2</c:v>
                </c:pt>
                <c:pt idx="31">
                  <c:v>762.3</c:v>
                </c:pt>
                <c:pt idx="32">
                  <c:v>807.9</c:v>
                </c:pt>
                <c:pt idx="33">
                  <c:v>764.8</c:v>
                </c:pt>
                <c:pt idx="34">
                  <c:v>722.5</c:v>
                </c:pt>
                <c:pt idx="35">
                  <c:v>740.8</c:v>
                </c:pt>
                <c:pt idx="36">
                  <c:v>759.6</c:v>
                </c:pt>
                <c:pt idx="37">
                  <c:v>770.9</c:v>
                </c:pt>
                <c:pt idx="38">
                  <c:v>746.5</c:v>
                </c:pt>
                <c:pt idx="39">
                  <c:v>797</c:v>
                </c:pt>
                <c:pt idx="40">
                  <c:v>753.8</c:v>
                </c:pt>
                <c:pt idx="41">
                  <c:v>792.4</c:v>
                </c:pt>
                <c:pt idx="42">
                  <c:v>763.6</c:v>
                </c:pt>
                <c:pt idx="43">
                  <c:v>820</c:v>
                </c:pt>
                <c:pt idx="44">
                  <c:v>792.5</c:v>
                </c:pt>
                <c:pt idx="45">
                  <c:v>780.2</c:v>
                </c:pt>
                <c:pt idx="46">
                  <c:v>708</c:v>
                </c:pt>
                <c:pt idx="47">
                  <c:v>804.7</c:v>
                </c:pt>
                <c:pt idx="48">
                  <c:v>781</c:v>
                </c:pt>
                <c:pt idx="49">
                  <c:v>782.3</c:v>
                </c:pt>
                <c:pt idx="50">
                  <c:v>808</c:v>
                </c:pt>
                <c:pt idx="51">
                  <c:v>812.7</c:v>
                </c:pt>
                <c:pt idx="52">
                  <c:v>819.7</c:v>
                </c:pt>
                <c:pt idx="53">
                  <c:v>780.5</c:v>
                </c:pt>
                <c:pt idx="54">
                  <c:v>762</c:v>
                </c:pt>
                <c:pt idx="55">
                  <c:v>749.3</c:v>
                </c:pt>
                <c:pt idx="56">
                  <c:v>740.1</c:v>
                </c:pt>
                <c:pt idx="57">
                  <c:v>765.7</c:v>
                </c:pt>
                <c:pt idx="58">
                  <c:v>780</c:v>
                </c:pt>
                <c:pt idx="59">
                  <c:v>774.6</c:v>
                </c:pt>
                <c:pt idx="60">
                  <c:v>709.9</c:v>
                </c:pt>
                <c:pt idx="61">
                  <c:v>748.9</c:v>
                </c:pt>
                <c:pt idx="62">
                  <c:v>779</c:v>
                </c:pt>
                <c:pt idx="63">
                  <c:v>818.7</c:v>
                </c:pt>
                <c:pt idx="64">
                  <c:v>730</c:v>
                </c:pt>
                <c:pt idx="65">
                  <c:v>807.9</c:v>
                </c:pt>
                <c:pt idx="66">
                  <c:v>820.8</c:v>
                </c:pt>
                <c:pt idx="67">
                  <c:v>761.2</c:v>
                </c:pt>
                <c:pt idx="68">
                  <c:v>839.6</c:v>
                </c:pt>
                <c:pt idx="69">
                  <c:v>838.6</c:v>
                </c:pt>
                <c:pt idx="70">
                  <c:v>811.2</c:v>
                </c:pt>
                <c:pt idx="71">
                  <c:v>819.6</c:v>
                </c:pt>
                <c:pt idx="72">
                  <c:v>799.3</c:v>
                </c:pt>
                <c:pt idx="73">
                  <c:v>822.8</c:v>
                </c:pt>
                <c:pt idx="74">
                  <c:v>795.2</c:v>
                </c:pt>
                <c:pt idx="75">
                  <c:v>805.7</c:v>
                </c:pt>
                <c:pt idx="76">
                  <c:v>743.1</c:v>
                </c:pt>
                <c:pt idx="77">
                  <c:v>774.1</c:v>
                </c:pt>
                <c:pt idx="78">
                  <c:v>800.3</c:v>
                </c:pt>
                <c:pt idx="79">
                  <c:v>774.1</c:v>
                </c:pt>
                <c:pt idx="80">
                  <c:v>804.9</c:v>
                </c:pt>
                <c:pt idx="81">
                  <c:v>784.8</c:v>
                </c:pt>
                <c:pt idx="82">
                  <c:v>818.1</c:v>
                </c:pt>
                <c:pt idx="83">
                  <c:v>839.3</c:v>
                </c:pt>
                <c:pt idx="84">
                  <c:v>769.5</c:v>
                </c:pt>
                <c:pt idx="85">
                  <c:v>761.5</c:v>
                </c:pt>
                <c:pt idx="86">
                  <c:v>760.5</c:v>
                </c:pt>
                <c:pt idx="87">
                  <c:v>802.5</c:v>
                </c:pt>
                <c:pt idx="88">
                  <c:v>808.2</c:v>
                </c:pt>
                <c:pt idx="89">
                  <c:v>753.7</c:v>
                </c:pt>
                <c:pt idx="90">
                  <c:v>779.4</c:v>
                </c:pt>
                <c:pt idx="91">
                  <c:v>776.5</c:v>
                </c:pt>
                <c:pt idx="92">
                  <c:v>860.1</c:v>
                </c:pt>
                <c:pt idx="93">
                  <c:v>879.7</c:v>
                </c:pt>
                <c:pt idx="94">
                  <c:v>880.7</c:v>
                </c:pt>
                <c:pt idx="95">
                  <c:v>820.7</c:v>
                </c:pt>
                <c:pt idx="96">
                  <c:v>846.6</c:v>
                </c:pt>
                <c:pt idx="97">
                  <c:v>820.2</c:v>
                </c:pt>
                <c:pt idx="98">
                  <c:v>799.2</c:v>
                </c:pt>
                <c:pt idx="99">
                  <c:v>785.6</c:v>
                </c:pt>
                <c:pt idx="100">
                  <c:v>822</c:v>
                </c:pt>
                <c:pt idx="101">
                  <c:v>842.3</c:v>
                </c:pt>
                <c:pt idx="102">
                  <c:v>841.5</c:v>
                </c:pt>
                <c:pt idx="103">
                  <c:v>857.7</c:v>
                </c:pt>
                <c:pt idx="104">
                  <c:v>814.1</c:v>
                </c:pt>
                <c:pt idx="105">
                  <c:v>762.9</c:v>
                </c:pt>
                <c:pt idx="106">
                  <c:v>812.7</c:v>
                </c:pt>
                <c:pt idx="107">
                  <c:v>790.6</c:v>
                </c:pt>
                <c:pt idx="108">
                  <c:v>713</c:v>
                </c:pt>
                <c:pt idx="109">
                  <c:v>778.3</c:v>
                </c:pt>
                <c:pt idx="110">
                  <c:v>846</c:v>
                </c:pt>
                <c:pt idx="111">
                  <c:v>852.8</c:v>
                </c:pt>
                <c:pt idx="112">
                  <c:v>797.6</c:v>
                </c:pt>
                <c:pt idx="113">
                  <c:v>859.1</c:v>
                </c:pt>
                <c:pt idx="114">
                  <c:v>855.1</c:v>
                </c:pt>
                <c:pt idx="115">
                  <c:v>852.1</c:v>
                </c:pt>
                <c:pt idx="116">
                  <c:v>826.7</c:v>
                </c:pt>
                <c:pt idx="117">
                  <c:v>849.6</c:v>
                </c:pt>
                <c:pt idx="118">
                  <c:v>855.5</c:v>
                </c:pt>
                <c:pt idx="119">
                  <c:v>887</c:v>
                </c:pt>
                <c:pt idx="120">
                  <c:v>831.8</c:v>
                </c:pt>
                <c:pt idx="121">
                  <c:v>776</c:v>
                </c:pt>
                <c:pt idx="122">
                  <c:v>705.4</c:v>
                </c:pt>
                <c:pt idx="123">
                  <c:v>842.6</c:v>
                </c:pt>
                <c:pt idx="124">
                  <c:v>891.3</c:v>
                </c:pt>
                <c:pt idx="125">
                  <c:v>883.2</c:v>
                </c:pt>
                <c:pt idx="126">
                  <c:v>871</c:v>
                </c:pt>
                <c:pt idx="127">
                  <c:v>880.9</c:v>
                </c:pt>
                <c:pt idx="128">
                  <c:v>878</c:v>
                </c:pt>
                <c:pt idx="129">
                  <c:v>860.2</c:v>
                </c:pt>
                <c:pt idx="130">
                  <c:v>885.2</c:v>
                </c:pt>
                <c:pt idx="131">
                  <c:v>883.1</c:v>
                </c:pt>
                <c:pt idx="132">
                  <c:v>848.9</c:v>
                </c:pt>
                <c:pt idx="133">
                  <c:v>873.9</c:v>
                </c:pt>
                <c:pt idx="134">
                  <c:v>884.6</c:v>
                </c:pt>
                <c:pt idx="135">
                  <c:v>889.6</c:v>
                </c:pt>
                <c:pt idx="136">
                  <c:v>849</c:v>
                </c:pt>
                <c:pt idx="137">
                  <c:v>900.2</c:v>
                </c:pt>
                <c:pt idx="138">
                  <c:v>876</c:v>
                </c:pt>
                <c:pt idx="139">
                  <c:v>878.9</c:v>
                </c:pt>
                <c:pt idx="140">
                  <c:v>904.1</c:v>
                </c:pt>
                <c:pt idx="141">
                  <c:v>930.2</c:v>
                </c:pt>
                <c:pt idx="142">
                  <c:v>935</c:v>
                </c:pt>
                <c:pt idx="143">
                  <c:v>881.1</c:v>
                </c:pt>
                <c:pt idx="144">
                  <c:v>904.5</c:v>
                </c:pt>
                <c:pt idx="145">
                  <c:v>892.4</c:v>
                </c:pt>
                <c:pt idx="146">
                  <c:v>901.6</c:v>
                </c:pt>
                <c:pt idx="147">
                  <c:v>857.7</c:v>
                </c:pt>
                <c:pt idx="148">
                  <c:v>902.6</c:v>
                </c:pt>
                <c:pt idx="149">
                  <c:v>923.9</c:v>
                </c:pt>
                <c:pt idx="150">
                  <c:v>925.8</c:v>
                </c:pt>
                <c:pt idx="151">
                  <c:v>824.5</c:v>
                </c:pt>
                <c:pt idx="152">
                  <c:v>746.7</c:v>
                </c:pt>
                <c:pt idx="153">
                  <c:v>756.9</c:v>
                </c:pt>
                <c:pt idx="154">
                  <c:v>818</c:v>
                </c:pt>
                <c:pt idx="155">
                  <c:v>766.6</c:v>
                </c:pt>
                <c:pt idx="156">
                  <c:v>728.7</c:v>
                </c:pt>
                <c:pt idx="157">
                  <c:v>766.2</c:v>
                </c:pt>
                <c:pt idx="158">
                  <c:v>844</c:v>
                </c:pt>
                <c:pt idx="159">
                  <c:v>880</c:v>
                </c:pt>
                <c:pt idx="160">
                  <c:v>860.9</c:v>
                </c:pt>
                <c:pt idx="161">
                  <c:v>866.6</c:v>
                </c:pt>
                <c:pt idx="162">
                  <c:v>820.2</c:v>
                </c:pt>
                <c:pt idx="163">
                  <c:v>823.7</c:v>
                </c:pt>
                <c:pt idx="164">
                  <c:v>853.8</c:v>
                </c:pt>
                <c:pt idx="165">
                  <c:v>828.1</c:v>
                </c:pt>
                <c:pt idx="166">
                  <c:v>820.3</c:v>
                </c:pt>
                <c:pt idx="167">
                  <c:v>791.8</c:v>
                </c:pt>
                <c:pt idx="168">
                  <c:v>708.2</c:v>
                </c:pt>
                <c:pt idx="169">
                  <c:v>763.4</c:v>
                </c:pt>
                <c:pt idx="170">
                  <c:v>722.2</c:v>
                </c:pt>
                <c:pt idx="171">
                  <c:v>710</c:v>
                </c:pt>
                <c:pt idx="172">
                  <c:v>741.9</c:v>
                </c:pt>
                <c:pt idx="173">
                  <c:v>735.5</c:v>
                </c:pt>
                <c:pt idx="174">
                  <c:v>780.7</c:v>
                </c:pt>
                <c:pt idx="175">
                  <c:v>743.8</c:v>
                </c:pt>
                <c:pt idx="176">
                  <c:v>720.2</c:v>
                </c:pt>
                <c:pt idx="177">
                  <c:v>656</c:v>
                </c:pt>
                <c:pt idx="178">
                  <c:v>652.29999999999995</c:v>
                </c:pt>
                <c:pt idx="179">
                  <c:v>714.1</c:v>
                </c:pt>
                <c:pt idx="180">
                  <c:v>775.7</c:v>
                </c:pt>
                <c:pt idx="181">
                  <c:v>805.1</c:v>
                </c:pt>
                <c:pt idx="182">
                  <c:v>787.7</c:v>
                </c:pt>
                <c:pt idx="183">
                  <c:v>752.1</c:v>
                </c:pt>
                <c:pt idx="184">
                  <c:v>692.8</c:v>
                </c:pt>
                <c:pt idx="185">
                  <c:v>702.1</c:v>
                </c:pt>
                <c:pt idx="186">
                  <c:v>677.2</c:v>
                </c:pt>
                <c:pt idx="187">
                  <c:v>641.20000000000005</c:v>
                </c:pt>
                <c:pt idx="188">
                  <c:v>695.3</c:v>
                </c:pt>
                <c:pt idx="189">
                  <c:v>707.6</c:v>
                </c:pt>
                <c:pt idx="190">
                  <c:v>622.9</c:v>
                </c:pt>
                <c:pt idx="191">
                  <c:v>633</c:v>
                </c:pt>
                <c:pt idx="192">
                  <c:v>614.20000000000005</c:v>
                </c:pt>
                <c:pt idx="193">
                  <c:v>634.20000000000005</c:v>
                </c:pt>
                <c:pt idx="194">
                  <c:v>677.7</c:v>
                </c:pt>
                <c:pt idx="195">
                  <c:v>646.20000000000005</c:v>
                </c:pt>
                <c:pt idx="196">
                  <c:v>690.9</c:v>
                </c:pt>
                <c:pt idx="197">
                  <c:v>660.3</c:v>
                </c:pt>
                <c:pt idx="198">
                  <c:v>646.20000000000005</c:v>
                </c:pt>
                <c:pt idx="199">
                  <c:v>672.4</c:v>
                </c:pt>
                <c:pt idx="200">
                  <c:v>568</c:v>
                </c:pt>
                <c:pt idx="201">
                  <c:v>549.20000000000005</c:v>
                </c:pt>
                <c:pt idx="202">
                  <c:v>583.9</c:v>
                </c:pt>
                <c:pt idx="203">
                  <c:v>598.20000000000005</c:v>
                </c:pt>
                <c:pt idx="204">
                  <c:v>612.9</c:v>
                </c:pt>
                <c:pt idx="205">
                  <c:v>606.1</c:v>
                </c:pt>
                <c:pt idx="206">
                  <c:v>618.4</c:v>
                </c:pt>
                <c:pt idx="207">
                  <c:v>586.20000000000005</c:v>
                </c:pt>
                <c:pt idx="208">
                  <c:v>593.70000000000005</c:v>
                </c:pt>
                <c:pt idx="209">
                  <c:v>544.70000000000005</c:v>
                </c:pt>
                <c:pt idx="210">
                  <c:v>500.3</c:v>
                </c:pt>
                <c:pt idx="211">
                  <c:v>546.6</c:v>
                </c:pt>
                <c:pt idx="212">
                  <c:v>526.79999999999995</c:v>
                </c:pt>
                <c:pt idx="213">
                  <c:v>505</c:v>
                </c:pt>
                <c:pt idx="214">
                  <c:v>525.70000000000005</c:v>
                </c:pt>
                <c:pt idx="215">
                  <c:v>501.8</c:v>
                </c:pt>
                <c:pt idx="216">
                  <c:v>498.9</c:v>
                </c:pt>
                <c:pt idx="217">
                  <c:v>462.6</c:v>
                </c:pt>
                <c:pt idx="218">
                  <c:v>444.7</c:v>
                </c:pt>
                <c:pt idx="219">
                  <c:v>433</c:v>
                </c:pt>
                <c:pt idx="220">
                  <c:v>416.1</c:v>
                </c:pt>
                <c:pt idx="221">
                  <c:v>426.8</c:v>
                </c:pt>
                <c:pt idx="222">
                  <c:v>434.4</c:v>
                </c:pt>
                <c:pt idx="223">
                  <c:v>453.7</c:v>
                </c:pt>
                <c:pt idx="224">
                  <c:v>446.9</c:v>
                </c:pt>
                <c:pt idx="225">
                  <c:v>425.2</c:v>
                </c:pt>
                <c:pt idx="226">
                  <c:v>429.5</c:v>
                </c:pt>
                <c:pt idx="227">
                  <c:v>438.7</c:v>
                </c:pt>
                <c:pt idx="228">
                  <c:v>396.9</c:v>
                </c:pt>
                <c:pt idx="229">
                  <c:v>428.8</c:v>
                </c:pt>
                <c:pt idx="230">
                  <c:v>431.5</c:v>
                </c:pt>
                <c:pt idx="231">
                  <c:v>415</c:v>
                </c:pt>
                <c:pt idx="232">
                  <c:v>458.9</c:v>
                </c:pt>
                <c:pt idx="233">
                  <c:v>400.7</c:v>
                </c:pt>
                <c:pt idx="234">
                  <c:v>426.5</c:v>
                </c:pt>
                <c:pt idx="235">
                  <c:v>402.8</c:v>
                </c:pt>
                <c:pt idx="236">
                  <c:v>418.8</c:v>
                </c:pt>
                <c:pt idx="237">
                  <c:v>471</c:v>
                </c:pt>
                <c:pt idx="238">
                  <c:v>451.2</c:v>
                </c:pt>
                <c:pt idx="239">
                  <c:v>434.6</c:v>
                </c:pt>
                <c:pt idx="240">
                  <c:v>446.5</c:v>
                </c:pt>
                <c:pt idx="241">
                  <c:v>424.2</c:v>
                </c:pt>
                <c:pt idx="242">
                  <c:v>375.4</c:v>
                </c:pt>
                <c:pt idx="243">
                  <c:v>379.3</c:v>
                </c:pt>
                <c:pt idx="244">
                  <c:v>411.1</c:v>
                </c:pt>
                <c:pt idx="245">
                  <c:v>401.1</c:v>
                </c:pt>
                <c:pt idx="246">
                  <c:v>392.3</c:v>
                </c:pt>
                <c:pt idx="247">
                  <c:v>425.8</c:v>
                </c:pt>
                <c:pt idx="248">
                  <c:v>407.1</c:v>
                </c:pt>
                <c:pt idx="249">
                  <c:v>365.4</c:v>
                </c:pt>
                <c:pt idx="250">
                  <c:v>384.6</c:v>
                </c:pt>
                <c:pt idx="251">
                  <c:v>380.2</c:v>
                </c:pt>
                <c:pt idx="252">
                  <c:v>363.6</c:v>
                </c:pt>
                <c:pt idx="253">
                  <c:v>346.8</c:v>
                </c:pt>
                <c:pt idx="254">
                  <c:v>355.4</c:v>
                </c:pt>
                <c:pt idx="255">
                  <c:v>345.5</c:v>
                </c:pt>
                <c:pt idx="256">
                  <c:v>351.6</c:v>
                </c:pt>
                <c:pt idx="257">
                  <c:v>323.2</c:v>
                </c:pt>
                <c:pt idx="258">
                  <c:v>346.6</c:v>
                </c:pt>
                <c:pt idx="259">
                  <c:v>359.7</c:v>
                </c:pt>
                <c:pt idx="260">
                  <c:v>327.7</c:v>
                </c:pt>
                <c:pt idx="261">
                  <c:v>341.3</c:v>
                </c:pt>
                <c:pt idx="262">
                  <c:v>328.1</c:v>
                </c:pt>
                <c:pt idx="263">
                  <c:v>313.7</c:v>
                </c:pt>
                <c:pt idx="264">
                  <c:v>292.2</c:v>
                </c:pt>
                <c:pt idx="265">
                  <c:v>311.10000000000002</c:v>
                </c:pt>
                <c:pt idx="266">
                  <c:v>297.2</c:v>
                </c:pt>
                <c:pt idx="267">
                  <c:v>290.7</c:v>
                </c:pt>
                <c:pt idx="268">
                  <c:v>306.7</c:v>
                </c:pt>
                <c:pt idx="269">
                  <c:v>282.39999999999998</c:v>
                </c:pt>
                <c:pt idx="270">
                  <c:v>295.39999999999998</c:v>
                </c:pt>
                <c:pt idx="271">
                  <c:v>281.5</c:v>
                </c:pt>
                <c:pt idx="272">
                  <c:v>296</c:v>
                </c:pt>
                <c:pt idx="273">
                  <c:v>285.89999999999998</c:v>
                </c:pt>
                <c:pt idx="274">
                  <c:v>253.5</c:v>
                </c:pt>
                <c:pt idx="275">
                  <c:v>271.39999999999998</c:v>
                </c:pt>
                <c:pt idx="276">
                  <c:v>261.89999999999998</c:v>
                </c:pt>
                <c:pt idx="277">
                  <c:v>275.5</c:v>
                </c:pt>
                <c:pt idx="278">
                  <c:v>269.89999999999998</c:v>
                </c:pt>
                <c:pt idx="279">
                  <c:v>259.5</c:v>
                </c:pt>
                <c:pt idx="280">
                  <c:v>261.8</c:v>
                </c:pt>
                <c:pt idx="281">
                  <c:v>239.1</c:v>
                </c:pt>
                <c:pt idx="282">
                  <c:v>265.89999999999998</c:v>
                </c:pt>
                <c:pt idx="283">
                  <c:v>260.5</c:v>
                </c:pt>
                <c:pt idx="284">
                  <c:v>251.1</c:v>
                </c:pt>
                <c:pt idx="285">
                  <c:v>252.4</c:v>
                </c:pt>
                <c:pt idx="286">
                  <c:v>234.1</c:v>
                </c:pt>
                <c:pt idx="287">
                  <c:v>224.9</c:v>
                </c:pt>
                <c:pt idx="288">
                  <c:v>234.1</c:v>
                </c:pt>
                <c:pt idx="289">
                  <c:v>242.1</c:v>
                </c:pt>
                <c:pt idx="290">
                  <c:v>241.3</c:v>
                </c:pt>
                <c:pt idx="291">
                  <c:v>224.5</c:v>
                </c:pt>
                <c:pt idx="292">
                  <c:v>227.2</c:v>
                </c:pt>
                <c:pt idx="293">
                  <c:v>221.2</c:v>
                </c:pt>
                <c:pt idx="294">
                  <c:v>204.5</c:v>
                </c:pt>
                <c:pt idx="295">
                  <c:v>200.9</c:v>
                </c:pt>
                <c:pt idx="296">
                  <c:v>199.5</c:v>
                </c:pt>
                <c:pt idx="297">
                  <c:v>186.2</c:v>
                </c:pt>
                <c:pt idx="298">
                  <c:v>204.7</c:v>
                </c:pt>
                <c:pt idx="299">
                  <c:v>236.2</c:v>
                </c:pt>
                <c:pt idx="300">
                  <c:v>230.5</c:v>
                </c:pt>
                <c:pt idx="301">
                  <c:v>223.6</c:v>
                </c:pt>
                <c:pt idx="302">
                  <c:v>224</c:v>
                </c:pt>
                <c:pt idx="303">
                  <c:v>231.6</c:v>
                </c:pt>
                <c:pt idx="304">
                  <c:v>238</c:v>
                </c:pt>
                <c:pt idx="305">
                  <c:v>214</c:v>
                </c:pt>
                <c:pt idx="306">
                  <c:v>196.8</c:v>
                </c:pt>
                <c:pt idx="307">
                  <c:v>178.3</c:v>
                </c:pt>
                <c:pt idx="308">
                  <c:v>205.4</c:v>
                </c:pt>
                <c:pt idx="309">
                  <c:v>210.7</c:v>
                </c:pt>
                <c:pt idx="310">
                  <c:v>221.6</c:v>
                </c:pt>
                <c:pt idx="311">
                  <c:v>214.9</c:v>
                </c:pt>
                <c:pt idx="312">
                  <c:v>215.6</c:v>
                </c:pt>
                <c:pt idx="313">
                  <c:v>208.6</c:v>
                </c:pt>
                <c:pt idx="314">
                  <c:v>218.6</c:v>
                </c:pt>
                <c:pt idx="315">
                  <c:v>196.3</c:v>
                </c:pt>
                <c:pt idx="316">
                  <c:v>177.3</c:v>
                </c:pt>
                <c:pt idx="317">
                  <c:v>185.5</c:v>
                </c:pt>
                <c:pt idx="318">
                  <c:v>206.5</c:v>
                </c:pt>
                <c:pt idx="319">
                  <c:v>213.7</c:v>
                </c:pt>
                <c:pt idx="320">
                  <c:v>183.4</c:v>
                </c:pt>
                <c:pt idx="321">
                  <c:v>193.2</c:v>
                </c:pt>
                <c:pt idx="322">
                  <c:v>194.5</c:v>
                </c:pt>
                <c:pt idx="323">
                  <c:v>200.1</c:v>
                </c:pt>
                <c:pt idx="324">
                  <c:v>201.1</c:v>
                </c:pt>
                <c:pt idx="325">
                  <c:v>194.1</c:v>
                </c:pt>
                <c:pt idx="326">
                  <c:v>189.2</c:v>
                </c:pt>
                <c:pt idx="327">
                  <c:v>191.8</c:v>
                </c:pt>
                <c:pt idx="328">
                  <c:v>201.3</c:v>
                </c:pt>
                <c:pt idx="329">
                  <c:v>189.8</c:v>
                </c:pt>
                <c:pt idx="330">
                  <c:v>189.4</c:v>
                </c:pt>
                <c:pt idx="331">
                  <c:v>174.8</c:v>
                </c:pt>
                <c:pt idx="332">
                  <c:v>174.2</c:v>
                </c:pt>
                <c:pt idx="333">
                  <c:v>179.5</c:v>
                </c:pt>
                <c:pt idx="334">
                  <c:v>166.4</c:v>
                </c:pt>
                <c:pt idx="335">
                  <c:v>176.4</c:v>
                </c:pt>
                <c:pt idx="336">
                  <c:v>179.8</c:v>
                </c:pt>
                <c:pt idx="337">
                  <c:v>179</c:v>
                </c:pt>
                <c:pt idx="338">
                  <c:v>179.1</c:v>
                </c:pt>
                <c:pt idx="339">
                  <c:v>175.4</c:v>
                </c:pt>
                <c:pt idx="340">
                  <c:v>178.5</c:v>
                </c:pt>
                <c:pt idx="341">
                  <c:v>171.7</c:v>
                </c:pt>
                <c:pt idx="342">
                  <c:v>164.7</c:v>
                </c:pt>
                <c:pt idx="343">
                  <c:v>158.6</c:v>
                </c:pt>
                <c:pt idx="344">
                  <c:v>168.5</c:v>
                </c:pt>
                <c:pt idx="345">
                  <c:v>167.6</c:v>
                </c:pt>
                <c:pt idx="346">
                  <c:v>168.9</c:v>
                </c:pt>
                <c:pt idx="347">
                  <c:v>173.7</c:v>
                </c:pt>
                <c:pt idx="348">
                  <c:v>176.7</c:v>
                </c:pt>
                <c:pt idx="349">
                  <c:v>174.7</c:v>
                </c:pt>
                <c:pt idx="350">
                  <c:v>172.6</c:v>
                </c:pt>
                <c:pt idx="351">
                  <c:v>175.6</c:v>
                </c:pt>
                <c:pt idx="352">
                  <c:v>161.9</c:v>
                </c:pt>
                <c:pt idx="353">
                  <c:v>169.1</c:v>
                </c:pt>
                <c:pt idx="354">
                  <c:v>151.19999999999999</c:v>
                </c:pt>
                <c:pt idx="355">
                  <c:v>134.4</c:v>
                </c:pt>
                <c:pt idx="356">
                  <c:v>132.5</c:v>
                </c:pt>
                <c:pt idx="357">
                  <c:v>124.3</c:v>
                </c:pt>
                <c:pt idx="358">
                  <c:v>123.7</c:v>
                </c:pt>
                <c:pt idx="359">
                  <c:v>120.5</c:v>
                </c:pt>
                <c:pt idx="360">
                  <c:v>124.7</c:v>
                </c:pt>
                <c:pt idx="361">
                  <c:v>127</c:v>
                </c:pt>
                <c:pt idx="362">
                  <c:v>126</c:v>
                </c:pt>
                <c:pt idx="363">
                  <c:v>122.4</c:v>
                </c:pt>
                <c:pt idx="364">
                  <c:v>114.1</c:v>
                </c:pt>
                <c:pt idx="365">
                  <c:v>104.1</c:v>
                </c:pt>
                <c:pt idx="366">
                  <c:v>111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5F3-43B0-8210-2323BE9CEDF6}"/>
            </c:ext>
          </c:extLst>
        </c:ser>
        <c:ser>
          <c:idx val="18"/>
          <c:order val="3"/>
          <c:tx>
            <c:strRef>
              <c:f>'[TC_UCEEB_2022_09_19_B.xlsx]Sloupec V6 (09-19-B)'!$G$4</c:f>
              <c:strCache>
                <c:ptCount val="1"/>
                <c:pt idx="0">
                  <c:v>72</c:v>
                </c:pt>
              </c:strCache>
            </c:strRef>
          </c:tx>
          <c:spPr>
            <a:ln w="12700" cap="rnd" cmpd="sng" algn="ctr">
              <a:solidFill>
                <a:schemeClr val="accent6">
                  <a:tint val="72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'[2]Sloupec V6 (09-19-B)'!$B$5:$B$396</c:f>
              <c:numCache>
                <c:formatCode>[$-F400]h:mm:ss\ AM/PM</c:formatCode>
                <c:ptCount val="368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</c:numCache>
            </c:numRef>
          </c:xVal>
          <c:yVal>
            <c:numRef>
              <c:f>'[2]Sloupec V6 (09-19-B)'!$G$5:$G$396</c:f>
              <c:numCache>
                <c:formatCode>0</c:formatCode>
                <c:ptCount val="368"/>
                <c:pt idx="0">
                  <c:v>14.4</c:v>
                </c:pt>
                <c:pt idx="1">
                  <c:v>19</c:v>
                </c:pt>
                <c:pt idx="2">
                  <c:v>103.2</c:v>
                </c:pt>
                <c:pt idx="3">
                  <c:v>228.7</c:v>
                </c:pt>
                <c:pt idx="4">
                  <c:v>219.6</c:v>
                </c:pt>
                <c:pt idx="5">
                  <c:v>314.8</c:v>
                </c:pt>
                <c:pt idx="6">
                  <c:v>324.3</c:v>
                </c:pt>
                <c:pt idx="7">
                  <c:v>382.1</c:v>
                </c:pt>
                <c:pt idx="8">
                  <c:v>308.60000000000002</c:v>
                </c:pt>
                <c:pt idx="9">
                  <c:v>296.8</c:v>
                </c:pt>
                <c:pt idx="10">
                  <c:v>354.2</c:v>
                </c:pt>
                <c:pt idx="11">
                  <c:v>448.1</c:v>
                </c:pt>
                <c:pt idx="12">
                  <c:v>448.2</c:v>
                </c:pt>
                <c:pt idx="13">
                  <c:v>485.3</c:v>
                </c:pt>
                <c:pt idx="14">
                  <c:v>481.3</c:v>
                </c:pt>
                <c:pt idx="15">
                  <c:v>565.9</c:v>
                </c:pt>
                <c:pt idx="16">
                  <c:v>519.5</c:v>
                </c:pt>
                <c:pt idx="17">
                  <c:v>536.20000000000005</c:v>
                </c:pt>
                <c:pt idx="18">
                  <c:v>509.6</c:v>
                </c:pt>
                <c:pt idx="19">
                  <c:v>559.9</c:v>
                </c:pt>
                <c:pt idx="20">
                  <c:v>567.9</c:v>
                </c:pt>
                <c:pt idx="21">
                  <c:v>587.29999999999995</c:v>
                </c:pt>
                <c:pt idx="22">
                  <c:v>529</c:v>
                </c:pt>
                <c:pt idx="23">
                  <c:v>590.79999999999995</c:v>
                </c:pt>
                <c:pt idx="24">
                  <c:v>620.79999999999995</c:v>
                </c:pt>
                <c:pt idx="25">
                  <c:v>586.1</c:v>
                </c:pt>
                <c:pt idx="26">
                  <c:v>546.70000000000005</c:v>
                </c:pt>
                <c:pt idx="27">
                  <c:v>611.79999999999995</c:v>
                </c:pt>
                <c:pt idx="28">
                  <c:v>547.29999999999995</c:v>
                </c:pt>
                <c:pt idx="29">
                  <c:v>616.5</c:v>
                </c:pt>
                <c:pt idx="30">
                  <c:v>665.2</c:v>
                </c:pt>
                <c:pt idx="31">
                  <c:v>644.70000000000005</c:v>
                </c:pt>
                <c:pt idx="32">
                  <c:v>704.1</c:v>
                </c:pt>
                <c:pt idx="33">
                  <c:v>650.29999999999995</c:v>
                </c:pt>
                <c:pt idx="34">
                  <c:v>619.29999999999995</c:v>
                </c:pt>
                <c:pt idx="35">
                  <c:v>651</c:v>
                </c:pt>
                <c:pt idx="36">
                  <c:v>651.5</c:v>
                </c:pt>
                <c:pt idx="37">
                  <c:v>658.9</c:v>
                </c:pt>
                <c:pt idx="38">
                  <c:v>633</c:v>
                </c:pt>
                <c:pt idx="39">
                  <c:v>683.4</c:v>
                </c:pt>
                <c:pt idx="40">
                  <c:v>661.3</c:v>
                </c:pt>
                <c:pt idx="41">
                  <c:v>675.3</c:v>
                </c:pt>
                <c:pt idx="42">
                  <c:v>681.9</c:v>
                </c:pt>
                <c:pt idx="43">
                  <c:v>697.2</c:v>
                </c:pt>
                <c:pt idx="44">
                  <c:v>680.5</c:v>
                </c:pt>
                <c:pt idx="45">
                  <c:v>695</c:v>
                </c:pt>
                <c:pt idx="46">
                  <c:v>612.5</c:v>
                </c:pt>
                <c:pt idx="47">
                  <c:v>716.2</c:v>
                </c:pt>
                <c:pt idx="48">
                  <c:v>680.5</c:v>
                </c:pt>
                <c:pt idx="49">
                  <c:v>685</c:v>
                </c:pt>
                <c:pt idx="50">
                  <c:v>715.9</c:v>
                </c:pt>
                <c:pt idx="51">
                  <c:v>725</c:v>
                </c:pt>
                <c:pt idx="52">
                  <c:v>710.2</c:v>
                </c:pt>
                <c:pt idx="53">
                  <c:v>658.7</c:v>
                </c:pt>
                <c:pt idx="54">
                  <c:v>674.4</c:v>
                </c:pt>
                <c:pt idx="55">
                  <c:v>674.9</c:v>
                </c:pt>
                <c:pt idx="56">
                  <c:v>629.9</c:v>
                </c:pt>
                <c:pt idx="57">
                  <c:v>657.6</c:v>
                </c:pt>
                <c:pt idx="58">
                  <c:v>652</c:v>
                </c:pt>
                <c:pt idx="59">
                  <c:v>692</c:v>
                </c:pt>
                <c:pt idx="60">
                  <c:v>635.1</c:v>
                </c:pt>
                <c:pt idx="61">
                  <c:v>628.79999999999995</c:v>
                </c:pt>
                <c:pt idx="62">
                  <c:v>685.1</c:v>
                </c:pt>
                <c:pt idx="63">
                  <c:v>729.1</c:v>
                </c:pt>
                <c:pt idx="64">
                  <c:v>620.4</c:v>
                </c:pt>
                <c:pt idx="65">
                  <c:v>670.1</c:v>
                </c:pt>
                <c:pt idx="66">
                  <c:v>714.8</c:v>
                </c:pt>
                <c:pt idx="67">
                  <c:v>657.3</c:v>
                </c:pt>
                <c:pt idx="68">
                  <c:v>735.5</c:v>
                </c:pt>
                <c:pt idx="69">
                  <c:v>743.5</c:v>
                </c:pt>
                <c:pt idx="70">
                  <c:v>722.1</c:v>
                </c:pt>
                <c:pt idx="71">
                  <c:v>729.4</c:v>
                </c:pt>
                <c:pt idx="72">
                  <c:v>716.2</c:v>
                </c:pt>
                <c:pt idx="73">
                  <c:v>713.1</c:v>
                </c:pt>
                <c:pt idx="74">
                  <c:v>689.1</c:v>
                </c:pt>
                <c:pt idx="75">
                  <c:v>688.9</c:v>
                </c:pt>
                <c:pt idx="76">
                  <c:v>638.6</c:v>
                </c:pt>
                <c:pt idx="77">
                  <c:v>661.9</c:v>
                </c:pt>
                <c:pt idx="78">
                  <c:v>680.6</c:v>
                </c:pt>
                <c:pt idx="79">
                  <c:v>663.8</c:v>
                </c:pt>
                <c:pt idx="80">
                  <c:v>710.6</c:v>
                </c:pt>
                <c:pt idx="81">
                  <c:v>698.6</c:v>
                </c:pt>
                <c:pt idx="82">
                  <c:v>742.6</c:v>
                </c:pt>
                <c:pt idx="83">
                  <c:v>742.7</c:v>
                </c:pt>
                <c:pt idx="84">
                  <c:v>675.6</c:v>
                </c:pt>
                <c:pt idx="85">
                  <c:v>665.7</c:v>
                </c:pt>
                <c:pt idx="86">
                  <c:v>666.1</c:v>
                </c:pt>
                <c:pt idx="87">
                  <c:v>686.9</c:v>
                </c:pt>
                <c:pt idx="88">
                  <c:v>695.6</c:v>
                </c:pt>
                <c:pt idx="89">
                  <c:v>665.6</c:v>
                </c:pt>
                <c:pt idx="90">
                  <c:v>668.1</c:v>
                </c:pt>
                <c:pt idx="91">
                  <c:v>671.6</c:v>
                </c:pt>
                <c:pt idx="92">
                  <c:v>775.6</c:v>
                </c:pt>
                <c:pt idx="93">
                  <c:v>807.1</c:v>
                </c:pt>
                <c:pt idx="94">
                  <c:v>815.6</c:v>
                </c:pt>
                <c:pt idx="95">
                  <c:v>741.9</c:v>
                </c:pt>
                <c:pt idx="96">
                  <c:v>763.1</c:v>
                </c:pt>
                <c:pt idx="97">
                  <c:v>742.7</c:v>
                </c:pt>
                <c:pt idx="98">
                  <c:v>686.4</c:v>
                </c:pt>
                <c:pt idx="99">
                  <c:v>688.4</c:v>
                </c:pt>
                <c:pt idx="100">
                  <c:v>750</c:v>
                </c:pt>
                <c:pt idx="101">
                  <c:v>762.8</c:v>
                </c:pt>
                <c:pt idx="102">
                  <c:v>770.6</c:v>
                </c:pt>
                <c:pt idx="103">
                  <c:v>758.8</c:v>
                </c:pt>
                <c:pt idx="104">
                  <c:v>719.7</c:v>
                </c:pt>
                <c:pt idx="105">
                  <c:v>691.6</c:v>
                </c:pt>
                <c:pt idx="106">
                  <c:v>754.8</c:v>
                </c:pt>
                <c:pt idx="107">
                  <c:v>698.2</c:v>
                </c:pt>
                <c:pt idx="108">
                  <c:v>612</c:v>
                </c:pt>
                <c:pt idx="109">
                  <c:v>670.5</c:v>
                </c:pt>
                <c:pt idx="110">
                  <c:v>764.8</c:v>
                </c:pt>
                <c:pt idx="111">
                  <c:v>780.5</c:v>
                </c:pt>
                <c:pt idx="112">
                  <c:v>727.4</c:v>
                </c:pt>
                <c:pt idx="113">
                  <c:v>768.6</c:v>
                </c:pt>
                <c:pt idx="114">
                  <c:v>758.4</c:v>
                </c:pt>
                <c:pt idx="115">
                  <c:v>742.1</c:v>
                </c:pt>
                <c:pt idx="116">
                  <c:v>726.8</c:v>
                </c:pt>
                <c:pt idx="117">
                  <c:v>748.1</c:v>
                </c:pt>
                <c:pt idx="118">
                  <c:v>769.8</c:v>
                </c:pt>
                <c:pt idx="119">
                  <c:v>792.3</c:v>
                </c:pt>
                <c:pt idx="120">
                  <c:v>746.4</c:v>
                </c:pt>
                <c:pt idx="121">
                  <c:v>704.1</c:v>
                </c:pt>
                <c:pt idx="122">
                  <c:v>598.9</c:v>
                </c:pt>
                <c:pt idx="123">
                  <c:v>750.4</c:v>
                </c:pt>
                <c:pt idx="124">
                  <c:v>802.6</c:v>
                </c:pt>
                <c:pt idx="125">
                  <c:v>797.5</c:v>
                </c:pt>
                <c:pt idx="126">
                  <c:v>786.1</c:v>
                </c:pt>
                <c:pt idx="127">
                  <c:v>804</c:v>
                </c:pt>
                <c:pt idx="128">
                  <c:v>795.8</c:v>
                </c:pt>
                <c:pt idx="129">
                  <c:v>784.1</c:v>
                </c:pt>
                <c:pt idx="130">
                  <c:v>805.4</c:v>
                </c:pt>
                <c:pt idx="131">
                  <c:v>795.1</c:v>
                </c:pt>
                <c:pt idx="132">
                  <c:v>763.7</c:v>
                </c:pt>
                <c:pt idx="133">
                  <c:v>792.2</c:v>
                </c:pt>
                <c:pt idx="134">
                  <c:v>796.8</c:v>
                </c:pt>
                <c:pt idx="135">
                  <c:v>792.5</c:v>
                </c:pt>
                <c:pt idx="136">
                  <c:v>762.3</c:v>
                </c:pt>
                <c:pt idx="137">
                  <c:v>820.5</c:v>
                </c:pt>
                <c:pt idx="138">
                  <c:v>798.6</c:v>
                </c:pt>
                <c:pt idx="139">
                  <c:v>788.1</c:v>
                </c:pt>
                <c:pt idx="140">
                  <c:v>810.8</c:v>
                </c:pt>
                <c:pt idx="141">
                  <c:v>856.3</c:v>
                </c:pt>
                <c:pt idx="142">
                  <c:v>846.5</c:v>
                </c:pt>
                <c:pt idx="143">
                  <c:v>807.8</c:v>
                </c:pt>
                <c:pt idx="144">
                  <c:v>816.4</c:v>
                </c:pt>
                <c:pt idx="145">
                  <c:v>799.5</c:v>
                </c:pt>
                <c:pt idx="146">
                  <c:v>830.4</c:v>
                </c:pt>
                <c:pt idx="147">
                  <c:v>784.6</c:v>
                </c:pt>
                <c:pt idx="148">
                  <c:v>820.5</c:v>
                </c:pt>
                <c:pt idx="149">
                  <c:v>840.5</c:v>
                </c:pt>
                <c:pt idx="150">
                  <c:v>860.6</c:v>
                </c:pt>
                <c:pt idx="151">
                  <c:v>701.5</c:v>
                </c:pt>
                <c:pt idx="152">
                  <c:v>645</c:v>
                </c:pt>
                <c:pt idx="153">
                  <c:v>712.6</c:v>
                </c:pt>
                <c:pt idx="154">
                  <c:v>724.2</c:v>
                </c:pt>
                <c:pt idx="155">
                  <c:v>698.3</c:v>
                </c:pt>
                <c:pt idx="156">
                  <c:v>663.3</c:v>
                </c:pt>
                <c:pt idx="157">
                  <c:v>676.5</c:v>
                </c:pt>
                <c:pt idx="158">
                  <c:v>755.6</c:v>
                </c:pt>
                <c:pt idx="159">
                  <c:v>797.8</c:v>
                </c:pt>
                <c:pt idx="160">
                  <c:v>789.1</c:v>
                </c:pt>
                <c:pt idx="161">
                  <c:v>768.3</c:v>
                </c:pt>
                <c:pt idx="162">
                  <c:v>755.2</c:v>
                </c:pt>
                <c:pt idx="163">
                  <c:v>733.8</c:v>
                </c:pt>
                <c:pt idx="164">
                  <c:v>754.2</c:v>
                </c:pt>
                <c:pt idx="165">
                  <c:v>723.3</c:v>
                </c:pt>
                <c:pt idx="166">
                  <c:v>749.6</c:v>
                </c:pt>
                <c:pt idx="167">
                  <c:v>694.3</c:v>
                </c:pt>
                <c:pt idx="168">
                  <c:v>638.1</c:v>
                </c:pt>
                <c:pt idx="169">
                  <c:v>670.6</c:v>
                </c:pt>
                <c:pt idx="170">
                  <c:v>636.1</c:v>
                </c:pt>
                <c:pt idx="171">
                  <c:v>633.79999999999995</c:v>
                </c:pt>
                <c:pt idx="172">
                  <c:v>666.1</c:v>
                </c:pt>
                <c:pt idx="173">
                  <c:v>656.7</c:v>
                </c:pt>
                <c:pt idx="174">
                  <c:v>675.3</c:v>
                </c:pt>
                <c:pt idx="175">
                  <c:v>665.9</c:v>
                </c:pt>
                <c:pt idx="176">
                  <c:v>671.3</c:v>
                </c:pt>
                <c:pt idx="177">
                  <c:v>622.1</c:v>
                </c:pt>
                <c:pt idx="178">
                  <c:v>584.20000000000005</c:v>
                </c:pt>
                <c:pt idx="179">
                  <c:v>632.5</c:v>
                </c:pt>
                <c:pt idx="180">
                  <c:v>701.9</c:v>
                </c:pt>
                <c:pt idx="181">
                  <c:v>728.6</c:v>
                </c:pt>
                <c:pt idx="182">
                  <c:v>694.8</c:v>
                </c:pt>
                <c:pt idx="183">
                  <c:v>657.1</c:v>
                </c:pt>
                <c:pt idx="184">
                  <c:v>603.5</c:v>
                </c:pt>
                <c:pt idx="185">
                  <c:v>627.1</c:v>
                </c:pt>
                <c:pt idx="186">
                  <c:v>608.70000000000005</c:v>
                </c:pt>
                <c:pt idx="187">
                  <c:v>550.6</c:v>
                </c:pt>
                <c:pt idx="188">
                  <c:v>592.20000000000005</c:v>
                </c:pt>
                <c:pt idx="189">
                  <c:v>616.20000000000005</c:v>
                </c:pt>
                <c:pt idx="190">
                  <c:v>559.4</c:v>
                </c:pt>
                <c:pt idx="191">
                  <c:v>540.6</c:v>
                </c:pt>
                <c:pt idx="192">
                  <c:v>526.20000000000005</c:v>
                </c:pt>
                <c:pt idx="193">
                  <c:v>579.79999999999995</c:v>
                </c:pt>
                <c:pt idx="194">
                  <c:v>582.20000000000005</c:v>
                </c:pt>
                <c:pt idx="195">
                  <c:v>553.5</c:v>
                </c:pt>
                <c:pt idx="196">
                  <c:v>603</c:v>
                </c:pt>
                <c:pt idx="197">
                  <c:v>573.5</c:v>
                </c:pt>
                <c:pt idx="198">
                  <c:v>578</c:v>
                </c:pt>
                <c:pt idx="199">
                  <c:v>605.29999999999995</c:v>
                </c:pt>
                <c:pt idx="200">
                  <c:v>490.9</c:v>
                </c:pt>
                <c:pt idx="201">
                  <c:v>478.3</c:v>
                </c:pt>
                <c:pt idx="202">
                  <c:v>528.5</c:v>
                </c:pt>
                <c:pt idx="203">
                  <c:v>516.79999999999995</c:v>
                </c:pt>
                <c:pt idx="204">
                  <c:v>504.8</c:v>
                </c:pt>
                <c:pt idx="205">
                  <c:v>510.7</c:v>
                </c:pt>
                <c:pt idx="206">
                  <c:v>536.1</c:v>
                </c:pt>
                <c:pt idx="207">
                  <c:v>516</c:v>
                </c:pt>
                <c:pt idx="208">
                  <c:v>524.6</c:v>
                </c:pt>
                <c:pt idx="209">
                  <c:v>479.5</c:v>
                </c:pt>
                <c:pt idx="210">
                  <c:v>427.8</c:v>
                </c:pt>
                <c:pt idx="211">
                  <c:v>472.3</c:v>
                </c:pt>
                <c:pt idx="212">
                  <c:v>436.6</c:v>
                </c:pt>
                <c:pt idx="213">
                  <c:v>440.3</c:v>
                </c:pt>
                <c:pt idx="214">
                  <c:v>449.9</c:v>
                </c:pt>
                <c:pt idx="215">
                  <c:v>435.6</c:v>
                </c:pt>
                <c:pt idx="216">
                  <c:v>425.3</c:v>
                </c:pt>
                <c:pt idx="217">
                  <c:v>392.3</c:v>
                </c:pt>
                <c:pt idx="218">
                  <c:v>387.6</c:v>
                </c:pt>
                <c:pt idx="219">
                  <c:v>394.5</c:v>
                </c:pt>
                <c:pt idx="220">
                  <c:v>358</c:v>
                </c:pt>
                <c:pt idx="221">
                  <c:v>372.9</c:v>
                </c:pt>
                <c:pt idx="222">
                  <c:v>364.8</c:v>
                </c:pt>
                <c:pt idx="223">
                  <c:v>395.9</c:v>
                </c:pt>
                <c:pt idx="224">
                  <c:v>371.4</c:v>
                </c:pt>
                <c:pt idx="225">
                  <c:v>374</c:v>
                </c:pt>
                <c:pt idx="226">
                  <c:v>364.6</c:v>
                </c:pt>
                <c:pt idx="227">
                  <c:v>389.2</c:v>
                </c:pt>
                <c:pt idx="228">
                  <c:v>347.8</c:v>
                </c:pt>
                <c:pt idx="229">
                  <c:v>361.2</c:v>
                </c:pt>
                <c:pt idx="230">
                  <c:v>361.1</c:v>
                </c:pt>
                <c:pt idx="231">
                  <c:v>371.2</c:v>
                </c:pt>
                <c:pt idx="232">
                  <c:v>399.5</c:v>
                </c:pt>
                <c:pt idx="233">
                  <c:v>355.3</c:v>
                </c:pt>
                <c:pt idx="234">
                  <c:v>377.3</c:v>
                </c:pt>
                <c:pt idx="235">
                  <c:v>358.9</c:v>
                </c:pt>
                <c:pt idx="236">
                  <c:v>372.3</c:v>
                </c:pt>
                <c:pt idx="237">
                  <c:v>400.2</c:v>
                </c:pt>
                <c:pt idx="238">
                  <c:v>390</c:v>
                </c:pt>
                <c:pt idx="239">
                  <c:v>380.6</c:v>
                </c:pt>
                <c:pt idx="240">
                  <c:v>385</c:v>
                </c:pt>
                <c:pt idx="241">
                  <c:v>369.1</c:v>
                </c:pt>
                <c:pt idx="242">
                  <c:v>341.9</c:v>
                </c:pt>
                <c:pt idx="243">
                  <c:v>337.1</c:v>
                </c:pt>
                <c:pt idx="244">
                  <c:v>348.9</c:v>
                </c:pt>
                <c:pt idx="245">
                  <c:v>343.3</c:v>
                </c:pt>
                <c:pt idx="246">
                  <c:v>328.6</c:v>
                </c:pt>
                <c:pt idx="247">
                  <c:v>363</c:v>
                </c:pt>
                <c:pt idx="248">
                  <c:v>366</c:v>
                </c:pt>
                <c:pt idx="249">
                  <c:v>326.60000000000002</c:v>
                </c:pt>
                <c:pt idx="250">
                  <c:v>324.2</c:v>
                </c:pt>
                <c:pt idx="251">
                  <c:v>319.60000000000002</c:v>
                </c:pt>
                <c:pt idx="252">
                  <c:v>316.7</c:v>
                </c:pt>
                <c:pt idx="253">
                  <c:v>301.5</c:v>
                </c:pt>
                <c:pt idx="254">
                  <c:v>297.89999999999998</c:v>
                </c:pt>
                <c:pt idx="255">
                  <c:v>292.89999999999998</c:v>
                </c:pt>
                <c:pt idx="256">
                  <c:v>306.89999999999998</c:v>
                </c:pt>
                <c:pt idx="257">
                  <c:v>284.10000000000002</c:v>
                </c:pt>
                <c:pt idx="258">
                  <c:v>292.39999999999998</c:v>
                </c:pt>
                <c:pt idx="259">
                  <c:v>305.2</c:v>
                </c:pt>
                <c:pt idx="260">
                  <c:v>285.5</c:v>
                </c:pt>
                <c:pt idx="261">
                  <c:v>285.8</c:v>
                </c:pt>
                <c:pt idx="262">
                  <c:v>284.3</c:v>
                </c:pt>
                <c:pt idx="263">
                  <c:v>277</c:v>
                </c:pt>
                <c:pt idx="264">
                  <c:v>246.3</c:v>
                </c:pt>
                <c:pt idx="265">
                  <c:v>265.60000000000002</c:v>
                </c:pt>
                <c:pt idx="266">
                  <c:v>258.89999999999998</c:v>
                </c:pt>
                <c:pt idx="267">
                  <c:v>254.2</c:v>
                </c:pt>
                <c:pt idx="268">
                  <c:v>260.60000000000002</c:v>
                </c:pt>
                <c:pt idx="269">
                  <c:v>243.8</c:v>
                </c:pt>
                <c:pt idx="270">
                  <c:v>255.7</c:v>
                </c:pt>
                <c:pt idx="271">
                  <c:v>246.4</c:v>
                </c:pt>
                <c:pt idx="272">
                  <c:v>259.8</c:v>
                </c:pt>
                <c:pt idx="273">
                  <c:v>250.4</c:v>
                </c:pt>
                <c:pt idx="274">
                  <c:v>227.3</c:v>
                </c:pt>
                <c:pt idx="275">
                  <c:v>233.1</c:v>
                </c:pt>
                <c:pt idx="276">
                  <c:v>235.9</c:v>
                </c:pt>
                <c:pt idx="277">
                  <c:v>244.6</c:v>
                </c:pt>
                <c:pt idx="278">
                  <c:v>233.8</c:v>
                </c:pt>
                <c:pt idx="279">
                  <c:v>233.9</c:v>
                </c:pt>
                <c:pt idx="280">
                  <c:v>230.1</c:v>
                </c:pt>
                <c:pt idx="281">
                  <c:v>215.6</c:v>
                </c:pt>
                <c:pt idx="282">
                  <c:v>231.3</c:v>
                </c:pt>
                <c:pt idx="283">
                  <c:v>239.2</c:v>
                </c:pt>
                <c:pt idx="284">
                  <c:v>225.1</c:v>
                </c:pt>
                <c:pt idx="285">
                  <c:v>220.5</c:v>
                </c:pt>
                <c:pt idx="286">
                  <c:v>202.6</c:v>
                </c:pt>
                <c:pt idx="287">
                  <c:v>192.3</c:v>
                </c:pt>
                <c:pt idx="288">
                  <c:v>207.8</c:v>
                </c:pt>
                <c:pt idx="289">
                  <c:v>209.2</c:v>
                </c:pt>
                <c:pt idx="290">
                  <c:v>213.8</c:v>
                </c:pt>
                <c:pt idx="291">
                  <c:v>203.8</c:v>
                </c:pt>
                <c:pt idx="292">
                  <c:v>205.7</c:v>
                </c:pt>
                <c:pt idx="293">
                  <c:v>194.5</c:v>
                </c:pt>
                <c:pt idx="294">
                  <c:v>176.9</c:v>
                </c:pt>
                <c:pt idx="295">
                  <c:v>178.8</c:v>
                </c:pt>
                <c:pt idx="296">
                  <c:v>182.4</c:v>
                </c:pt>
                <c:pt idx="297">
                  <c:v>177</c:v>
                </c:pt>
                <c:pt idx="298">
                  <c:v>180</c:v>
                </c:pt>
                <c:pt idx="299">
                  <c:v>204.7</c:v>
                </c:pt>
                <c:pt idx="300">
                  <c:v>210.6</c:v>
                </c:pt>
                <c:pt idx="301">
                  <c:v>199.3</c:v>
                </c:pt>
                <c:pt idx="302">
                  <c:v>198.7</c:v>
                </c:pt>
                <c:pt idx="303">
                  <c:v>205.3</c:v>
                </c:pt>
                <c:pt idx="304">
                  <c:v>214.7</c:v>
                </c:pt>
                <c:pt idx="305">
                  <c:v>194.4</c:v>
                </c:pt>
                <c:pt idx="306">
                  <c:v>178.6</c:v>
                </c:pt>
                <c:pt idx="307">
                  <c:v>157.1</c:v>
                </c:pt>
                <c:pt idx="308">
                  <c:v>177.9</c:v>
                </c:pt>
                <c:pt idx="309">
                  <c:v>192</c:v>
                </c:pt>
                <c:pt idx="310">
                  <c:v>190.6</c:v>
                </c:pt>
                <c:pt idx="311">
                  <c:v>193.5</c:v>
                </c:pt>
                <c:pt idx="312">
                  <c:v>187.6</c:v>
                </c:pt>
                <c:pt idx="313">
                  <c:v>184.8</c:v>
                </c:pt>
                <c:pt idx="314">
                  <c:v>192</c:v>
                </c:pt>
                <c:pt idx="315">
                  <c:v>174.7</c:v>
                </c:pt>
                <c:pt idx="316">
                  <c:v>158.6</c:v>
                </c:pt>
                <c:pt idx="317">
                  <c:v>165.3</c:v>
                </c:pt>
                <c:pt idx="318">
                  <c:v>184.3</c:v>
                </c:pt>
                <c:pt idx="319">
                  <c:v>186.7</c:v>
                </c:pt>
                <c:pt idx="320">
                  <c:v>165.8</c:v>
                </c:pt>
                <c:pt idx="321">
                  <c:v>171.7</c:v>
                </c:pt>
                <c:pt idx="322">
                  <c:v>172.9</c:v>
                </c:pt>
                <c:pt idx="323">
                  <c:v>176.1</c:v>
                </c:pt>
                <c:pt idx="324">
                  <c:v>176.5</c:v>
                </c:pt>
                <c:pt idx="325">
                  <c:v>174.2</c:v>
                </c:pt>
                <c:pt idx="326">
                  <c:v>167.5</c:v>
                </c:pt>
                <c:pt idx="327">
                  <c:v>171.7</c:v>
                </c:pt>
                <c:pt idx="328">
                  <c:v>177.4</c:v>
                </c:pt>
                <c:pt idx="329">
                  <c:v>170.1</c:v>
                </c:pt>
                <c:pt idx="330">
                  <c:v>167.4</c:v>
                </c:pt>
                <c:pt idx="331">
                  <c:v>154.30000000000001</c:v>
                </c:pt>
                <c:pt idx="332">
                  <c:v>150.80000000000001</c:v>
                </c:pt>
                <c:pt idx="333">
                  <c:v>160.6</c:v>
                </c:pt>
                <c:pt idx="334">
                  <c:v>147</c:v>
                </c:pt>
                <c:pt idx="335">
                  <c:v>158.69999999999999</c:v>
                </c:pt>
                <c:pt idx="336">
                  <c:v>161.9</c:v>
                </c:pt>
                <c:pt idx="337">
                  <c:v>161.69999999999999</c:v>
                </c:pt>
                <c:pt idx="338">
                  <c:v>162.69999999999999</c:v>
                </c:pt>
                <c:pt idx="339">
                  <c:v>156.9</c:v>
                </c:pt>
                <c:pt idx="340">
                  <c:v>157.9</c:v>
                </c:pt>
                <c:pt idx="341">
                  <c:v>149.9</c:v>
                </c:pt>
                <c:pt idx="342">
                  <c:v>143.9</c:v>
                </c:pt>
                <c:pt idx="343">
                  <c:v>141.4</c:v>
                </c:pt>
                <c:pt idx="344">
                  <c:v>147.6</c:v>
                </c:pt>
                <c:pt idx="345">
                  <c:v>146.4</c:v>
                </c:pt>
                <c:pt idx="346">
                  <c:v>151.4</c:v>
                </c:pt>
                <c:pt idx="347">
                  <c:v>153.9</c:v>
                </c:pt>
                <c:pt idx="348">
                  <c:v>157.1</c:v>
                </c:pt>
                <c:pt idx="349">
                  <c:v>154.30000000000001</c:v>
                </c:pt>
                <c:pt idx="350">
                  <c:v>149.19999999999999</c:v>
                </c:pt>
                <c:pt idx="351">
                  <c:v>158.80000000000001</c:v>
                </c:pt>
                <c:pt idx="352">
                  <c:v>144</c:v>
                </c:pt>
                <c:pt idx="353">
                  <c:v>154.4</c:v>
                </c:pt>
                <c:pt idx="354">
                  <c:v>137.30000000000001</c:v>
                </c:pt>
                <c:pt idx="355">
                  <c:v>122.6</c:v>
                </c:pt>
                <c:pt idx="356">
                  <c:v>119.3</c:v>
                </c:pt>
                <c:pt idx="357">
                  <c:v>113.3</c:v>
                </c:pt>
                <c:pt idx="358">
                  <c:v>116.6</c:v>
                </c:pt>
                <c:pt idx="359">
                  <c:v>110.5</c:v>
                </c:pt>
                <c:pt idx="360">
                  <c:v>115.6</c:v>
                </c:pt>
                <c:pt idx="361">
                  <c:v>116.1</c:v>
                </c:pt>
                <c:pt idx="362">
                  <c:v>114</c:v>
                </c:pt>
                <c:pt idx="363">
                  <c:v>112.2</c:v>
                </c:pt>
                <c:pt idx="364">
                  <c:v>102.8</c:v>
                </c:pt>
                <c:pt idx="365">
                  <c:v>95.5</c:v>
                </c:pt>
                <c:pt idx="366">
                  <c:v>100.8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05F3-43B0-8210-2323BE9CEDF6}"/>
            </c:ext>
          </c:extLst>
        </c:ser>
        <c:ser>
          <c:idx val="19"/>
          <c:order val="4"/>
          <c:tx>
            <c:strRef>
              <c:f>'[TC_UCEEB_2022_09_19_B.xlsx]Sloupec V6 (09-19-B)'!$H$4</c:f>
              <c:strCache>
                <c:ptCount val="1"/>
                <c:pt idx="0">
                  <c:v>70</c:v>
                </c:pt>
              </c:strCache>
            </c:strRef>
          </c:tx>
          <c:spPr>
            <a:ln w="12700" cap="rnd" cmpd="sng" algn="ctr">
              <a:solidFill>
                <a:schemeClr val="accent6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'[2]Sloupec V6 (09-19-B)'!$B$5:$B$396</c:f>
              <c:numCache>
                <c:formatCode>[$-F400]h:mm:ss\ AM/PM</c:formatCode>
                <c:ptCount val="368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</c:numCache>
            </c:numRef>
          </c:xVal>
          <c:yVal>
            <c:numRef>
              <c:f>'[2]Sloupec V6 (09-19-B)'!$H$5:$H$396</c:f>
              <c:numCache>
                <c:formatCode>0</c:formatCode>
                <c:ptCount val="368"/>
                <c:pt idx="0">
                  <c:v>15.1</c:v>
                </c:pt>
                <c:pt idx="1">
                  <c:v>18.399999999999999</c:v>
                </c:pt>
                <c:pt idx="2">
                  <c:v>78.7</c:v>
                </c:pt>
                <c:pt idx="3">
                  <c:v>186.1</c:v>
                </c:pt>
                <c:pt idx="4">
                  <c:v>190</c:v>
                </c:pt>
                <c:pt idx="5">
                  <c:v>257.3</c:v>
                </c:pt>
                <c:pt idx="6">
                  <c:v>275.60000000000002</c:v>
                </c:pt>
                <c:pt idx="7">
                  <c:v>315.10000000000002</c:v>
                </c:pt>
                <c:pt idx="8">
                  <c:v>281.5</c:v>
                </c:pt>
                <c:pt idx="9">
                  <c:v>271.8</c:v>
                </c:pt>
                <c:pt idx="10">
                  <c:v>327.2</c:v>
                </c:pt>
                <c:pt idx="11">
                  <c:v>384.8</c:v>
                </c:pt>
                <c:pt idx="12">
                  <c:v>382.1</c:v>
                </c:pt>
                <c:pt idx="13">
                  <c:v>410</c:v>
                </c:pt>
                <c:pt idx="14">
                  <c:v>401.4</c:v>
                </c:pt>
                <c:pt idx="15">
                  <c:v>477.6</c:v>
                </c:pt>
                <c:pt idx="16">
                  <c:v>446.4</c:v>
                </c:pt>
                <c:pt idx="17">
                  <c:v>454.3</c:v>
                </c:pt>
                <c:pt idx="18">
                  <c:v>423.6</c:v>
                </c:pt>
                <c:pt idx="19">
                  <c:v>459.8</c:v>
                </c:pt>
                <c:pt idx="20">
                  <c:v>485.9</c:v>
                </c:pt>
                <c:pt idx="21">
                  <c:v>485.6</c:v>
                </c:pt>
                <c:pt idx="22">
                  <c:v>450</c:v>
                </c:pt>
                <c:pt idx="23">
                  <c:v>496.6</c:v>
                </c:pt>
                <c:pt idx="24">
                  <c:v>542.29999999999995</c:v>
                </c:pt>
                <c:pt idx="25">
                  <c:v>478</c:v>
                </c:pt>
                <c:pt idx="26">
                  <c:v>452.6</c:v>
                </c:pt>
                <c:pt idx="27">
                  <c:v>534.20000000000005</c:v>
                </c:pt>
                <c:pt idx="28">
                  <c:v>456</c:v>
                </c:pt>
                <c:pt idx="29">
                  <c:v>517.70000000000005</c:v>
                </c:pt>
                <c:pt idx="30">
                  <c:v>558.1</c:v>
                </c:pt>
                <c:pt idx="31">
                  <c:v>533.4</c:v>
                </c:pt>
                <c:pt idx="32">
                  <c:v>598.1</c:v>
                </c:pt>
                <c:pt idx="33">
                  <c:v>554.20000000000005</c:v>
                </c:pt>
                <c:pt idx="34">
                  <c:v>517.5</c:v>
                </c:pt>
                <c:pt idx="35">
                  <c:v>554.20000000000005</c:v>
                </c:pt>
                <c:pt idx="36">
                  <c:v>542.79999999999995</c:v>
                </c:pt>
                <c:pt idx="37">
                  <c:v>571.5</c:v>
                </c:pt>
                <c:pt idx="38">
                  <c:v>534.9</c:v>
                </c:pt>
                <c:pt idx="39">
                  <c:v>591.70000000000005</c:v>
                </c:pt>
                <c:pt idx="40">
                  <c:v>576.79999999999995</c:v>
                </c:pt>
                <c:pt idx="41">
                  <c:v>552.1</c:v>
                </c:pt>
                <c:pt idx="42">
                  <c:v>585.4</c:v>
                </c:pt>
                <c:pt idx="43">
                  <c:v>578</c:v>
                </c:pt>
                <c:pt idx="44">
                  <c:v>553.1</c:v>
                </c:pt>
                <c:pt idx="45">
                  <c:v>593.70000000000005</c:v>
                </c:pt>
                <c:pt idx="46">
                  <c:v>534.70000000000005</c:v>
                </c:pt>
                <c:pt idx="47">
                  <c:v>621.70000000000005</c:v>
                </c:pt>
                <c:pt idx="48">
                  <c:v>585.70000000000005</c:v>
                </c:pt>
                <c:pt idx="49">
                  <c:v>589.4</c:v>
                </c:pt>
                <c:pt idx="50">
                  <c:v>621.5</c:v>
                </c:pt>
                <c:pt idx="51">
                  <c:v>625.1</c:v>
                </c:pt>
                <c:pt idx="52">
                  <c:v>613.20000000000005</c:v>
                </c:pt>
                <c:pt idx="53">
                  <c:v>566.70000000000005</c:v>
                </c:pt>
                <c:pt idx="54">
                  <c:v>589.4</c:v>
                </c:pt>
                <c:pt idx="55">
                  <c:v>595.5</c:v>
                </c:pt>
                <c:pt idx="56">
                  <c:v>527.79999999999995</c:v>
                </c:pt>
                <c:pt idx="57">
                  <c:v>550.79999999999995</c:v>
                </c:pt>
                <c:pt idx="58">
                  <c:v>557.20000000000005</c:v>
                </c:pt>
                <c:pt idx="59">
                  <c:v>596.29999999999995</c:v>
                </c:pt>
                <c:pt idx="60">
                  <c:v>551.6</c:v>
                </c:pt>
                <c:pt idx="61">
                  <c:v>525.1</c:v>
                </c:pt>
                <c:pt idx="62">
                  <c:v>587.4</c:v>
                </c:pt>
                <c:pt idx="63">
                  <c:v>633.20000000000005</c:v>
                </c:pt>
                <c:pt idx="64">
                  <c:v>536.20000000000005</c:v>
                </c:pt>
                <c:pt idx="65">
                  <c:v>550</c:v>
                </c:pt>
                <c:pt idx="66">
                  <c:v>617.5</c:v>
                </c:pt>
                <c:pt idx="67">
                  <c:v>569.4</c:v>
                </c:pt>
                <c:pt idx="68">
                  <c:v>629.29999999999995</c:v>
                </c:pt>
                <c:pt idx="69">
                  <c:v>642.4</c:v>
                </c:pt>
                <c:pt idx="70">
                  <c:v>626.79999999999995</c:v>
                </c:pt>
                <c:pt idx="71">
                  <c:v>646.5</c:v>
                </c:pt>
                <c:pt idx="72">
                  <c:v>616</c:v>
                </c:pt>
                <c:pt idx="73">
                  <c:v>626</c:v>
                </c:pt>
                <c:pt idx="74">
                  <c:v>598</c:v>
                </c:pt>
                <c:pt idx="75">
                  <c:v>585.29999999999995</c:v>
                </c:pt>
                <c:pt idx="76">
                  <c:v>544.1</c:v>
                </c:pt>
                <c:pt idx="77">
                  <c:v>567.9</c:v>
                </c:pt>
                <c:pt idx="78">
                  <c:v>578.29999999999995</c:v>
                </c:pt>
                <c:pt idx="79">
                  <c:v>579.1</c:v>
                </c:pt>
                <c:pt idx="80">
                  <c:v>626.79999999999995</c:v>
                </c:pt>
                <c:pt idx="81">
                  <c:v>597.29999999999995</c:v>
                </c:pt>
                <c:pt idx="82">
                  <c:v>659.5</c:v>
                </c:pt>
                <c:pt idx="83">
                  <c:v>645.29999999999995</c:v>
                </c:pt>
                <c:pt idx="84">
                  <c:v>580.79999999999995</c:v>
                </c:pt>
                <c:pt idx="85">
                  <c:v>589.79999999999995</c:v>
                </c:pt>
                <c:pt idx="86">
                  <c:v>580.6</c:v>
                </c:pt>
                <c:pt idx="87">
                  <c:v>590.70000000000005</c:v>
                </c:pt>
                <c:pt idx="88">
                  <c:v>597.1</c:v>
                </c:pt>
                <c:pt idx="89">
                  <c:v>579.70000000000005</c:v>
                </c:pt>
                <c:pt idx="90">
                  <c:v>583.1</c:v>
                </c:pt>
                <c:pt idx="91">
                  <c:v>588.1</c:v>
                </c:pt>
                <c:pt idx="92">
                  <c:v>677</c:v>
                </c:pt>
                <c:pt idx="93">
                  <c:v>706.2</c:v>
                </c:pt>
                <c:pt idx="94">
                  <c:v>711.8</c:v>
                </c:pt>
                <c:pt idx="95">
                  <c:v>665</c:v>
                </c:pt>
                <c:pt idx="96">
                  <c:v>671.3</c:v>
                </c:pt>
                <c:pt idx="97">
                  <c:v>643.6</c:v>
                </c:pt>
                <c:pt idx="98">
                  <c:v>592.79999999999995</c:v>
                </c:pt>
                <c:pt idx="99">
                  <c:v>601.20000000000005</c:v>
                </c:pt>
                <c:pt idx="100">
                  <c:v>659.4</c:v>
                </c:pt>
                <c:pt idx="101">
                  <c:v>669.2</c:v>
                </c:pt>
                <c:pt idx="102">
                  <c:v>678.9</c:v>
                </c:pt>
                <c:pt idx="103">
                  <c:v>664.5</c:v>
                </c:pt>
                <c:pt idx="104">
                  <c:v>651.20000000000005</c:v>
                </c:pt>
                <c:pt idx="105">
                  <c:v>625.5</c:v>
                </c:pt>
                <c:pt idx="106">
                  <c:v>683.8</c:v>
                </c:pt>
                <c:pt idx="107">
                  <c:v>593.4</c:v>
                </c:pt>
                <c:pt idx="108">
                  <c:v>518.1</c:v>
                </c:pt>
                <c:pt idx="109">
                  <c:v>586.6</c:v>
                </c:pt>
                <c:pt idx="110">
                  <c:v>683.3</c:v>
                </c:pt>
                <c:pt idx="111">
                  <c:v>692.9</c:v>
                </c:pt>
                <c:pt idx="112">
                  <c:v>637</c:v>
                </c:pt>
                <c:pt idx="113">
                  <c:v>661.8</c:v>
                </c:pt>
                <c:pt idx="114">
                  <c:v>641.4</c:v>
                </c:pt>
                <c:pt idx="115">
                  <c:v>637.79999999999995</c:v>
                </c:pt>
                <c:pt idx="116">
                  <c:v>645.4</c:v>
                </c:pt>
                <c:pt idx="117">
                  <c:v>663.5</c:v>
                </c:pt>
                <c:pt idx="118">
                  <c:v>677.3</c:v>
                </c:pt>
                <c:pt idx="119">
                  <c:v>709.5</c:v>
                </c:pt>
                <c:pt idx="120">
                  <c:v>673.3</c:v>
                </c:pt>
                <c:pt idx="121">
                  <c:v>621.20000000000005</c:v>
                </c:pt>
                <c:pt idx="122">
                  <c:v>521.4</c:v>
                </c:pt>
                <c:pt idx="123">
                  <c:v>651.70000000000005</c:v>
                </c:pt>
                <c:pt idx="124">
                  <c:v>706.1</c:v>
                </c:pt>
                <c:pt idx="125">
                  <c:v>711.2</c:v>
                </c:pt>
                <c:pt idx="126">
                  <c:v>715.9</c:v>
                </c:pt>
                <c:pt idx="127">
                  <c:v>694</c:v>
                </c:pt>
                <c:pt idx="128">
                  <c:v>711.9</c:v>
                </c:pt>
                <c:pt idx="129">
                  <c:v>698.9</c:v>
                </c:pt>
                <c:pt idx="130">
                  <c:v>713.5</c:v>
                </c:pt>
                <c:pt idx="131">
                  <c:v>694.6</c:v>
                </c:pt>
                <c:pt idx="132">
                  <c:v>652.9</c:v>
                </c:pt>
                <c:pt idx="133">
                  <c:v>690.3</c:v>
                </c:pt>
                <c:pt idx="134">
                  <c:v>685.4</c:v>
                </c:pt>
                <c:pt idx="135">
                  <c:v>670.1</c:v>
                </c:pt>
                <c:pt idx="136">
                  <c:v>686.2</c:v>
                </c:pt>
                <c:pt idx="137">
                  <c:v>715.3</c:v>
                </c:pt>
                <c:pt idx="138">
                  <c:v>714.1</c:v>
                </c:pt>
                <c:pt idx="139">
                  <c:v>717</c:v>
                </c:pt>
                <c:pt idx="140">
                  <c:v>728.5</c:v>
                </c:pt>
                <c:pt idx="141">
                  <c:v>770</c:v>
                </c:pt>
                <c:pt idx="142">
                  <c:v>752.3</c:v>
                </c:pt>
                <c:pt idx="143">
                  <c:v>718.2</c:v>
                </c:pt>
                <c:pt idx="144">
                  <c:v>726.6</c:v>
                </c:pt>
                <c:pt idx="145">
                  <c:v>701.6</c:v>
                </c:pt>
                <c:pt idx="146">
                  <c:v>743</c:v>
                </c:pt>
                <c:pt idx="147">
                  <c:v>696.1</c:v>
                </c:pt>
                <c:pt idx="148">
                  <c:v>724.7</c:v>
                </c:pt>
                <c:pt idx="149">
                  <c:v>711</c:v>
                </c:pt>
                <c:pt idx="150">
                  <c:v>779.8</c:v>
                </c:pt>
                <c:pt idx="151">
                  <c:v>627.6</c:v>
                </c:pt>
                <c:pt idx="152">
                  <c:v>571.1</c:v>
                </c:pt>
                <c:pt idx="153">
                  <c:v>662.7</c:v>
                </c:pt>
                <c:pt idx="154">
                  <c:v>617.5</c:v>
                </c:pt>
                <c:pt idx="155">
                  <c:v>612.79999999999995</c:v>
                </c:pt>
                <c:pt idx="156">
                  <c:v>602.70000000000005</c:v>
                </c:pt>
                <c:pt idx="157">
                  <c:v>589.29999999999995</c:v>
                </c:pt>
                <c:pt idx="158">
                  <c:v>658.3</c:v>
                </c:pt>
                <c:pt idx="159">
                  <c:v>697.1</c:v>
                </c:pt>
                <c:pt idx="160">
                  <c:v>704.3</c:v>
                </c:pt>
                <c:pt idx="161">
                  <c:v>669.5</c:v>
                </c:pt>
                <c:pt idx="162">
                  <c:v>689.2</c:v>
                </c:pt>
                <c:pt idx="163">
                  <c:v>649.29999999999995</c:v>
                </c:pt>
                <c:pt idx="164">
                  <c:v>644.9</c:v>
                </c:pt>
                <c:pt idx="165">
                  <c:v>612.70000000000005</c:v>
                </c:pt>
                <c:pt idx="166">
                  <c:v>660.5</c:v>
                </c:pt>
                <c:pt idx="167">
                  <c:v>607.5</c:v>
                </c:pt>
                <c:pt idx="168">
                  <c:v>572.5</c:v>
                </c:pt>
                <c:pt idx="169">
                  <c:v>602.1</c:v>
                </c:pt>
                <c:pt idx="170">
                  <c:v>577.79999999999995</c:v>
                </c:pt>
                <c:pt idx="171">
                  <c:v>558.4</c:v>
                </c:pt>
                <c:pt idx="172">
                  <c:v>586</c:v>
                </c:pt>
                <c:pt idx="173">
                  <c:v>569</c:v>
                </c:pt>
                <c:pt idx="174">
                  <c:v>574.6</c:v>
                </c:pt>
                <c:pt idx="175">
                  <c:v>598</c:v>
                </c:pt>
                <c:pt idx="176">
                  <c:v>632.79999999999995</c:v>
                </c:pt>
                <c:pt idx="177">
                  <c:v>575.4</c:v>
                </c:pt>
                <c:pt idx="178">
                  <c:v>523.5</c:v>
                </c:pt>
                <c:pt idx="179">
                  <c:v>544.6</c:v>
                </c:pt>
                <c:pt idx="180">
                  <c:v>626.5</c:v>
                </c:pt>
                <c:pt idx="181">
                  <c:v>643</c:v>
                </c:pt>
                <c:pt idx="182">
                  <c:v>599.1</c:v>
                </c:pt>
                <c:pt idx="183">
                  <c:v>563.29999999999995</c:v>
                </c:pt>
                <c:pt idx="184">
                  <c:v>523.1</c:v>
                </c:pt>
                <c:pt idx="185">
                  <c:v>550</c:v>
                </c:pt>
                <c:pt idx="186">
                  <c:v>535.20000000000005</c:v>
                </c:pt>
                <c:pt idx="187">
                  <c:v>477.6</c:v>
                </c:pt>
                <c:pt idx="188">
                  <c:v>506.4</c:v>
                </c:pt>
                <c:pt idx="189">
                  <c:v>539.4</c:v>
                </c:pt>
                <c:pt idx="190">
                  <c:v>496.9</c:v>
                </c:pt>
                <c:pt idx="191">
                  <c:v>468.5</c:v>
                </c:pt>
                <c:pt idx="192">
                  <c:v>454</c:v>
                </c:pt>
                <c:pt idx="193">
                  <c:v>513.70000000000005</c:v>
                </c:pt>
                <c:pt idx="194">
                  <c:v>501.7</c:v>
                </c:pt>
                <c:pt idx="195">
                  <c:v>481</c:v>
                </c:pt>
                <c:pt idx="196">
                  <c:v>516.29999999999995</c:v>
                </c:pt>
                <c:pt idx="197">
                  <c:v>498.9</c:v>
                </c:pt>
                <c:pt idx="198">
                  <c:v>501.9</c:v>
                </c:pt>
                <c:pt idx="199">
                  <c:v>520.5</c:v>
                </c:pt>
                <c:pt idx="200">
                  <c:v>436.7</c:v>
                </c:pt>
                <c:pt idx="201">
                  <c:v>413</c:v>
                </c:pt>
                <c:pt idx="202">
                  <c:v>461.9</c:v>
                </c:pt>
                <c:pt idx="203">
                  <c:v>460.9</c:v>
                </c:pt>
                <c:pt idx="204">
                  <c:v>429.5</c:v>
                </c:pt>
                <c:pt idx="205">
                  <c:v>442.8</c:v>
                </c:pt>
                <c:pt idx="206">
                  <c:v>467.5</c:v>
                </c:pt>
                <c:pt idx="207">
                  <c:v>463.5</c:v>
                </c:pt>
                <c:pt idx="208">
                  <c:v>459.7</c:v>
                </c:pt>
                <c:pt idx="209">
                  <c:v>415.7</c:v>
                </c:pt>
                <c:pt idx="210">
                  <c:v>364.7</c:v>
                </c:pt>
                <c:pt idx="211">
                  <c:v>404</c:v>
                </c:pt>
                <c:pt idx="212">
                  <c:v>384.8</c:v>
                </c:pt>
                <c:pt idx="213">
                  <c:v>389.8</c:v>
                </c:pt>
                <c:pt idx="214">
                  <c:v>397.6</c:v>
                </c:pt>
                <c:pt idx="215">
                  <c:v>388.1</c:v>
                </c:pt>
                <c:pt idx="216">
                  <c:v>369.5</c:v>
                </c:pt>
                <c:pt idx="217">
                  <c:v>336.9</c:v>
                </c:pt>
                <c:pt idx="218">
                  <c:v>340.9</c:v>
                </c:pt>
                <c:pt idx="219">
                  <c:v>347.9</c:v>
                </c:pt>
                <c:pt idx="220">
                  <c:v>321.2</c:v>
                </c:pt>
                <c:pt idx="221">
                  <c:v>333.6</c:v>
                </c:pt>
                <c:pt idx="222">
                  <c:v>312.2</c:v>
                </c:pt>
                <c:pt idx="223">
                  <c:v>341.9</c:v>
                </c:pt>
                <c:pt idx="224">
                  <c:v>315.2</c:v>
                </c:pt>
                <c:pt idx="225">
                  <c:v>330.5</c:v>
                </c:pt>
                <c:pt idx="226">
                  <c:v>321.8</c:v>
                </c:pt>
                <c:pt idx="227">
                  <c:v>347.9</c:v>
                </c:pt>
                <c:pt idx="228">
                  <c:v>309.7</c:v>
                </c:pt>
                <c:pt idx="229">
                  <c:v>321.3</c:v>
                </c:pt>
                <c:pt idx="230">
                  <c:v>317.5</c:v>
                </c:pt>
                <c:pt idx="231">
                  <c:v>321.39999999999998</c:v>
                </c:pt>
                <c:pt idx="232">
                  <c:v>342.4</c:v>
                </c:pt>
                <c:pt idx="233">
                  <c:v>324.7</c:v>
                </c:pt>
                <c:pt idx="234">
                  <c:v>324.3</c:v>
                </c:pt>
                <c:pt idx="235">
                  <c:v>312.2</c:v>
                </c:pt>
                <c:pt idx="236">
                  <c:v>324.89999999999998</c:v>
                </c:pt>
                <c:pt idx="237">
                  <c:v>345.7</c:v>
                </c:pt>
                <c:pt idx="238">
                  <c:v>333.8</c:v>
                </c:pt>
                <c:pt idx="239">
                  <c:v>336.2</c:v>
                </c:pt>
                <c:pt idx="240">
                  <c:v>343.8</c:v>
                </c:pt>
                <c:pt idx="241">
                  <c:v>319.7</c:v>
                </c:pt>
                <c:pt idx="242">
                  <c:v>305.3</c:v>
                </c:pt>
                <c:pt idx="243">
                  <c:v>298.2</c:v>
                </c:pt>
                <c:pt idx="244">
                  <c:v>304.7</c:v>
                </c:pt>
                <c:pt idx="245">
                  <c:v>305</c:v>
                </c:pt>
                <c:pt idx="246">
                  <c:v>289.5</c:v>
                </c:pt>
                <c:pt idx="247">
                  <c:v>313.89999999999998</c:v>
                </c:pt>
                <c:pt idx="248">
                  <c:v>323.89999999999998</c:v>
                </c:pt>
                <c:pt idx="249">
                  <c:v>304.39999999999998</c:v>
                </c:pt>
                <c:pt idx="250">
                  <c:v>279.7</c:v>
                </c:pt>
                <c:pt idx="251">
                  <c:v>279.60000000000002</c:v>
                </c:pt>
                <c:pt idx="252">
                  <c:v>281.8</c:v>
                </c:pt>
                <c:pt idx="253">
                  <c:v>268</c:v>
                </c:pt>
                <c:pt idx="254">
                  <c:v>260.60000000000002</c:v>
                </c:pt>
                <c:pt idx="255">
                  <c:v>262.60000000000002</c:v>
                </c:pt>
                <c:pt idx="256">
                  <c:v>273.2</c:v>
                </c:pt>
                <c:pt idx="257">
                  <c:v>251.9</c:v>
                </c:pt>
                <c:pt idx="258">
                  <c:v>256.10000000000002</c:v>
                </c:pt>
                <c:pt idx="259">
                  <c:v>263.89999999999998</c:v>
                </c:pt>
                <c:pt idx="260">
                  <c:v>249.4</c:v>
                </c:pt>
                <c:pt idx="261">
                  <c:v>246</c:v>
                </c:pt>
                <c:pt idx="262">
                  <c:v>245</c:v>
                </c:pt>
                <c:pt idx="263">
                  <c:v>246.1</c:v>
                </c:pt>
                <c:pt idx="264">
                  <c:v>220</c:v>
                </c:pt>
                <c:pt idx="265">
                  <c:v>236.4</c:v>
                </c:pt>
                <c:pt idx="266">
                  <c:v>234.7</c:v>
                </c:pt>
                <c:pt idx="267">
                  <c:v>226.7</c:v>
                </c:pt>
                <c:pt idx="268">
                  <c:v>232.3</c:v>
                </c:pt>
                <c:pt idx="269">
                  <c:v>218.9</c:v>
                </c:pt>
                <c:pt idx="270">
                  <c:v>225.9</c:v>
                </c:pt>
                <c:pt idx="271">
                  <c:v>213.8</c:v>
                </c:pt>
                <c:pt idx="272">
                  <c:v>228.2</c:v>
                </c:pt>
                <c:pt idx="273">
                  <c:v>218.6</c:v>
                </c:pt>
                <c:pt idx="274">
                  <c:v>204.1</c:v>
                </c:pt>
                <c:pt idx="275">
                  <c:v>208.3</c:v>
                </c:pt>
                <c:pt idx="276">
                  <c:v>205</c:v>
                </c:pt>
                <c:pt idx="277">
                  <c:v>219.1</c:v>
                </c:pt>
                <c:pt idx="278">
                  <c:v>205.9</c:v>
                </c:pt>
                <c:pt idx="279">
                  <c:v>204.3</c:v>
                </c:pt>
                <c:pt idx="280">
                  <c:v>207.3</c:v>
                </c:pt>
                <c:pt idx="281">
                  <c:v>194.2</c:v>
                </c:pt>
                <c:pt idx="282">
                  <c:v>211.3</c:v>
                </c:pt>
                <c:pt idx="283">
                  <c:v>216.8</c:v>
                </c:pt>
                <c:pt idx="284">
                  <c:v>205.1</c:v>
                </c:pt>
                <c:pt idx="285">
                  <c:v>200.6</c:v>
                </c:pt>
                <c:pt idx="286">
                  <c:v>177.8</c:v>
                </c:pt>
                <c:pt idx="287">
                  <c:v>175.8</c:v>
                </c:pt>
                <c:pt idx="288">
                  <c:v>190.2</c:v>
                </c:pt>
                <c:pt idx="289">
                  <c:v>187.5</c:v>
                </c:pt>
                <c:pt idx="290">
                  <c:v>190.9</c:v>
                </c:pt>
                <c:pt idx="291">
                  <c:v>185.5</c:v>
                </c:pt>
                <c:pt idx="292">
                  <c:v>178.3</c:v>
                </c:pt>
                <c:pt idx="293">
                  <c:v>175.1</c:v>
                </c:pt>
                <c:pt idx="294">
                  <c:v>159</c:v>
                </c:pt>
                <c:pt idx="295">
                  <c:v>161.4</c:v>
                </c:pt>
                <c:pt idx="296">
                  <c:v>163.1</c:v>
                </c:pt>
                <c:pt idx="297">
                  <c:v>162.30000000000001</c:v>
                </c:pt>
                <c:pt idx="298">
                  <c:v>161.19999999999999</c:v>
                </c:pt>
                <c:pt idx="299">
                  <c:v>180.6</c:v>
                </c:pt>
                <c:pt idx="300">
                  <c:v>189.7</c:v>
                </c:pt>
                <c:pt idx="301">
                  <c:v>180</c:v>
                </c:pt>
                <c:pt idx="302">
                  <c:v>175.3</c:v>
                </c:pt>
                <c:pt idx="303">
                  <c:v>181.5</c:v>
                </c:pt>
                <c:pt idx="304">
                  <c:v>196.4</c:v>
                </c:pt>
                <c:pt idx="305">
                  <c:v>178.4</c:v>
                </c:pt>
                <c:pt idx="306">
                  <c:v>166.1</c:v>
                </c:pt>
                <c:pt idx="307">
                  <c:v>145.1</c:v>
                </c:pt>
                <c:pt idx="308">
                  <c:v>157.5</c:v>
                </c:pt>
                <c:pt idx="309">
                  <c:v>175.4</c:v>
                </c:pt>
                <c:pt idx="310">
                  <c:v>167</c:v>
                </c:pt>
                <c:pt idx="311">
                  <c:v>174</c:v>
                </c:pt>
                <c:pt idx="312">
                  <c:v>164.9</c:v>
                </c:pt>
                <c:pt idx="313">
                  <c:v>162.80000000000001</c:v>
                </c:pt>
                <c:pt idx="314">
                  <c:v>170.7</c:v>
                </c:pt>
                <c:pt idx="315">
                  <c:v>158.5</c:v>
                </c:pt>
                <c:pt idx="316">
                  <c:v>143.69999999999999</c:v>
                </c:pt>
                <c:pt idx="317">
                  <c:v>154.1</c:v>
                </c:pt>
                <c:pt idx="318">
                  <c:v>163.69999999999999</c:v>
                </c:pt>
                <c:pt idx="319">
                  <c:v>165.6</c:v>
                </c:pt>
                <c:pt idx="320">
                  <c:v>149.80000000000001</c:v>
                </c:pt>
                <c:pt idx="321">
                  <c:v>153.1</c:v>
                </c:pt>
                <c:pt idx="322">
                  <c:v>156.5</c:v>
                </c:pt>
                <c:pt idx="323">
                  <c:v>160.1</c:v>
                </c:pt>
                <c:pt idx="324">
                  <c:v>154.69999999999999</c:v>
                </c:pt>
                <c:pt idx="325">
                  <c:v>158.4</c:v>
                </c:pt>
                <c:pt idx="326">
                  <c:v>148.80000000000001</c:v>
                </c:pt>
                <c:pt idx="327">
                  <c:v>154.6</c:v>
                </c:pt>
                <c:pt idx="328">
                  <c:v>157.30000000000001</c:v>
                </c:pt>
                <c:pt idx="329">
                  <c:v>152.5</c:v>
                </c:pt>
                <c:pt idx="330">
                  <c:v>149.9</c:v>
                </c:pt>
                <c:pt idx="331">
                  <c:v>139.80000000000001</c:v>
                </c:pt>
                <c:pt idx="332">
                  <c:v>137.5</c:v>
                </c:pt>
                <c:pt idx="333">
                  <c:v>147.69999999999999</c:v>
                </c:pt>
                <c:pt idx="334">
                  <c:v>134</c:v>
                </c:pt>
                <c:pt idx="335">
                  <c:v>142.6</c:v>
                </c:pt>
                <c:pt idx="336">
                  <c:v>145.4</c:v>
                </c:pt>
                <c:pt idx="337">
                  <c:v>148</c:v>
                </c:pt>
                <c:pt idx="338">
                  <c:v>146.9</c:v>
                </c:pt>
                <c:pt idx="339">
                  <c:v>142</c:v>
                </c:pt>
                <c:pt idx="340">
                  <c:v>144.80000000000001</c:v>
                </c:pt>
                <c:pt idx="341">
                  <c:v>131.9</c:v>
                </c:pt>
                <c:pt idx="342">
                  <c:v>131.19999999999999</c:v>
                </c:pt>
                <c:pt idx="343">
                  <c:v>131.19999999999999</c:v>
                </c:pt>
                <c:pt idx="344">
                  <c:v>131.69999999999999</c:v>
                </c:pt>
                <c:pt idx="345">
                  <c:v>133.9</c:v>
                </c:pt>
                <c:pt idx="346">
                  <c:v>137</c:v>
                </c:pt>
                <c:pt idx="347">
                  <c:v>139.4</c:v>
                </c:pt>
                <c:pt idx="348">
                  <c:v>142.80000000000001</c:v>
                </c:pt>
                <c:pt idx="349">
                  <c:v>141.4</c:v>
                </c:pt>
                <c:pt idx="350">
                  <c:v>135.69999999999999</c:v>
                </c:pt>
                <c:pt idx="351">
                  <c:v>143.6</c:v>
                </c:pt>
                <c:pt idx="352">
                  <c:v>133.9</c:v>
                </c:pt>
                <c:pt idx="353">
                  <c:v>137.1</c:v>
                </c:pt>
                <c:pt idx="354">
                  <c:v>125.3</c:v>
                </c:pt>
                <c:pt idx="355">
                  <c:v>111.9</c:v>
                </c:pt>
                <c:pt idx="356">
                  <c:v>110.3</c:v>
                </c:pt>
                <c:pt idx="357">
                  <c:v>105.4</c:v>
                </c:pt>
                <c:pt idx="358">
                  <c:v>107.1</c:v>
                </c:pt>
                <c:pt idx="359">
                  <c:v>102.7</c:v>
                </c:pt>
                <c:pt idx="360">
                  <c:v>109</c:v>
                </c:pt>
                <c:pt idx="361">
                  <c:v>108.7</c:v>
                </c:pt>
                <c:pt idx="362">
                  <c:v>105.7</c:v>
                </c:pt>
                <c:pt idx="363">
                  <c:v>100.8</c:v>
                </c:pt>
                <c:pt idx="364">
                  <c:v>95</c:v>
                </c:pt>
                <c:pt idx="365">
                  <c:v>90.7</c:v>
                </c:pt>
                <c:pt idx="366">
                  <c:v>95.5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05F3-43B0-8210-2323BE9CEDF6}"/>
            </c:ext>
          </c:extLst>
        </c:ser>
        <c:ser>
          <c:idx val="20"/>
          <c:order val="5"/>
          <c:tx>
            <c:strRef>
              <c:f>'[TC_UCEEB_2022_09_19_B.xlsx]Sloupec V6 (09-19-B)'!$I$4</c:f>
              <c:strCache>
                <c:ptCount val="1"/>
                <c:pt idx="0">
                  <c:v>27</c:v>
                </c:pt>
              </c:strCache>
            </c:strRef>
          </c:tx>
          <c:spPr>
            <a:ln w="12700" cap="rnd" cmpd="sng" algn="ctr">
              <a:solidFill>
                <a:schemeClr val="accent6">
                  <a:tint val="62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'[2]Sloupec V6 (09-19-B)'!$B$5:$B$396</c:f>
              <c:numCache>
                <c:formatCode>[$-F400]h:mm:ss\ AM/PM</c:formatCode>
                <c:ptCount val="368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</c:numCache>
            </c:numRef>
          </c:xVal>
          <c:yVal>
            <c:numRef>
              <c:f>'[2]Sloupec V6 (09-19-B)'!$I$5:$I$396</c:f>
              <c:numCache>
                <c:formatCode>0</c:formatCode>
                <c:ptCount val="368"/>
                <c:pt idx="0">
                  <c:v>15.3</c:v>
                </c:pt>
                <c:pt idx="1">
                  <c:v>14.9</c:v>
                </c:pt>
                <c:pt idx="2">
                  <c:v>22.4</c:v>
                </c:pt>
                <c:pt idx="3">
                  <c:v>87.1</c:v>
                </c:pt>
                <c:pt idx="4">
                  <c:v>177.3</c:v>
                </c:pt>
                <c:pt idx="5">
                  <c:v>181.7</c:v>
                </c:pt>
                <c:pt idx="6">
                  <c:v>302.5</c:v>
                </c:pt>
                <c:pt idx="7">
                  <c:v>265.10000000000002</c:v>
                </c:pt>
                <c:pt idx="8">
                  <c:v>265.39999999999998</c:v>
                </c:pt>
                <c:pt idx="9">
                  <c:v>246</c:v>
                </c:pt>
                <c:pt idx="10">
                  <c:v>288.10000000000002</c:v>
                </c:pt>
                <c:pt idx="11">
                  <c:v>364.8</c:v>
                </c:pt>
                <c:pt idx="12">
                  <c:v>383.4</c:v>
                </c:pt>
                <c:pt idx="13">
                  <c:v>365.6</c:v>
                </c:pt>
                <c:pt idx="14">
                  <c:v>389.5</c:v>
                </c:pt>
                <c:pt idx="15">
                  <c:v>422.3</c:v>
                </c:pt>
                <c:pt idx="16">
                  <c:v>398.7</c:v>
                </c:pt>
                <c:pt idx="17">
                  <c:v>395.8</c:v>
                </c:pt>
                <c:pt idx="18">
                  <c:v>397</c:v>
                </c:pt>
                <c:pt idx="19">
                  <c:v>426.1</c:v>
                </c:pt>
                <c:pt idx="20">
                  <c:v>443.3</c:v>
                </c:pt>
                <c:pt idx="21">
                  <c:v>457.9</c:v>
                </c:pt>
                <c:pt idx="22">
                  <c:v>434</c:v>
                </c:pt>
                <c:pt idx="23">
                  <c:v>462.3</c:v>
                </c:pt>
                <c:pt idx="24">
                  <c:v>484</c:v>
                </c:pt>
                <c:pt idx="25">
                  <c:v>442.1</c:v>
                </c:pt>
                <c:pt idx="26">
                  <c:v>432.8</c:v>
                </c:pt>
                <c:pt idx="27">
                  <c:v>491.6</c:v>
                </c:pt>
                <c:pt idx="28">
                  <c:v>485.5</c:v>
                </c:pt>
                <c:pt idx="29">
                  <c:v>495</c:v>
                </c:pt>
                <c:pt idx="30">
                  <c:v>474.3</c:v>
                </c:pt>
                <c:pt idx="31">
                  <c:v>479.2</c:v>
                </c:pt>
                <c:pt idx="32">
                  <c:v>527.6</c:v>
                </c:pt>
                <c:pt idx="33">
                  <c:v>543.29999999999995</c:v>
                </c:pt>
                <c:pt idx="34">
                  <c:v>506.5</c:v>
                </c:pt>
                <c:pt idx="35">
                  <c:v>507.6</c:v>
                </c:pt>
                <c:pt idx="36">
                  <c:v>518.29999999999995</c:v>
                </c:pt>
                <c:pt idx="37">
                  <c:v>497.5</c:v>
                </c:pt>
                <c:pt idx="38">
                  <c:v>527.70000000000005</c:v>
                </c:pt>
                <c:pt idx="39">
                  <c:v>504.8</c:v>
                </c:pt>
                <c:pt idx="40">
                  <c:v>558.1</c:v>
                </c:pt>
                <c:pt idx="41">
                  <c:v>462.2</c:v>
                </c:pt>
                <c:pt idx="42">
                  <c:v>530.20000000000005</c:v>
                </c:pt>
                <c:pt idx="43">
                  <c:v>541.5</c:v>
                </c:pt>
                <c:pt idx="44">
                  <c:v>509.5</c:v>
                </c:pt>
                <c:pt idx="45">
                  <c:v>571.4</c:v>
                </c:pt>
                <c:pt idx="46">
                  <c:v>517.1</c:v>
                </c:pt>
                <c:pt idx="47">
                  <c:v>566.5</c:v>
                </c:pt>
                <c:pt idx="48">
                  <c:v>543.70000000000005</c:v>
                </c:pt>
                <c:pt idx="49">
                  <c:v>561.6</c:v>
                </c:pt>
                <c:pt idx="50">
                  <c:v>587.1</c:v>
                </c:pt>
                <c:pt idx="51">
                  <c:v>588.5</c:v>
                </c:pt>
                <c:pt idx="52">
                  <c:v>587.70000000000005</c:v>
                </c:pt>
                <c:pt idx="53">
                  <c:v>573.6</c:v>
                </c:pt>
                <c:pt idx="54">
                  <c:v>540.6</c:v>
                </c:pt>
                <c:pt idx="55">
                  <c:v>563.6</c:v>
                </c:pt>
                <c:pt idx="56">
                  <c:v>554.79999999999995</c:v>
                </c:pt>
                <c:pt idx="57">
                  <c:v>506.8</c:v>
                </c:pt>
                <c:pt idx="58">
                  <c:v>508.3</c:v>
                </c:pt>
                <c:pt idx="59">
                  <c:v>567.9</c:v>
                </c:pt>
                <c:pt idx="60">
                  <c:v>535.1</c:v>
                </c:pt>
                <c:pt idx="61">
                  <c:v>492.2</c:v>
                </c:pt>
                <c:pt idx="62">
                  <c:v>531.20000000000005</c:v>
                </c:pt>
                <c:pt idx="63">
                  <c:v>536.6</c:v>
                </c:pt>
                <c:pt idx="64">
                  <c:v>575.70000000000005</c:v>
                </c:pt>
                <c:pt idx="65">
                  <c:v>514.6</c:v>
                </c:pt>
                <c:pt idx="66">
                  <c:v>528.4</c:v>
                </c:pt>
                <c:pt idx="67">
                  <c:v>554.1</c:v>
                </c:pt>
                <c:pt idx="68">
                  <c:v>575.4</c:v>
                </c:pt>
                <c:pt idx="69">
                  <c:v>593.1</c:v>
                </c:pt>
                <c:pt idx="70">
                  <c:v>569.4</c:v>
                </c:pt>
                <c:pt idx="71">
                  <c:v>626.79999999999995</c:v>
                </c:pt>
                <c:pt idx="72">
                  <c:v>594</c:v>
                </c:pt>
                <c:pt idx="73">
                  <c:v>583.79999999999995</c:v>
                </c:pt>
                <c:pt idx="74">
                  <c:v>582.79999999999995</c:v>
                </c:pt>
                <c:pt idx="75">
                  <c:v>566.29999999999995</c:v>
                </c:pt>
                <c:pt idx="76">
                  <c:v>515.5</c:v>
                </c:pt>
                <c:pt idx="77">
                  <c:v>574.6</c:v>
                </c:pt>
                <c:pt idx="78">
                  <c:v>544</c:v>
                </c:pt>
                <c:pt idx="79">
                  <c:v>543.79999999999995</c:v>
                </c:pt>
                <c:pt idx="80">
                  <c:v>560.6</c:v>
                </c:pt>
                <c:pt idx="81">
                  <c:v>573</c:v>
                </c:pt>
                <c:pt idx="82">
                  <c:v>620.6</c:v>
                </c:pt>
                <c:pt idx="83">
                  <c:v>593.29999999999995</c:v>
                </c:pt>
                <c:pt idx="84">
                  <c:v>618.29999999999995</c:v>
                </c:pt>
                <c:pt idx="85">
                  <c:v>557.9</c:v>
                </c:pt>
                <c:pt idx="86">
                  <c:v>537.70000000000005</c:v>
                </c:pt>
                <c:pt idx="87">
                  <c:v>570.9</c:v>
                </c:pt>
                <c:pt idx="88">
                  <c:v>561.1</c:v>
                </c:pt>
                <c:pt idx="89">
                  <c:v>570.4</c:v>
                </c:pt>
                <c:pt idx="90">
                  <c:v>572.5</c:v>
                </c:pt>
                <c:pt idx="91">
                  <c:v>593.9</c:v>
                </c:pt>
                <c:pt idx="92">
                  <c:v>596.9</c:v>
                </c:pt>
                <c:pt idx="93">
                  <c:v>669.5</c:v>
                </c:pt>
                <c:pt idx="94">
                  <c:v>679.4</c:v>
                </c:pt>
                <c:pt idx="95">
                  <c:v>612.6</c:v>
                </c:pt>
                <c:pt idx="96">
                  <c:v>619.5</c:v>
                </c:pt>
                <c:pt idx="97">
                  <c:v>655.29999999999995</c:v>
                </c:pt>
                <c:pt idx="98">
                  <c:v>579.20000000000005</c:v>
                </c:pt>
                <c:pt idx="99">
                  <c:v>558.4</c:v>
                </c:pt>
                <c:pt idx="100">
                  <c:v>577.29999999999995</c:v>
                </c:pt>
                <c:pt idx="101">
                  <c:v>637.5</c:v>
                </c:pt>
                <c:pt idx="102">
                  <c:v>658.1</c:v>
                </c:pt>
                <c:pt idx="103">
                  <c:v>625.79999999999995</c:v>
                </c:pt>
                <c:pt idx="104">
                  <c:v>680.4</c:v>
                </c:pt>
                <c:pt idx="105">
                  <c:v>633.9</c:v>
                </c:pt>
                <c:pt idx="106">
                  <c:v>576.70000000000005</c:v>
                </c:pt>
                <c:pt idx="107">
                  <c:v>557.79999999999995</c:v>
                </c:pt>
                <c:pt idx="108">
                  <c:v>602.9</c:v>
                </c:pt>
                <c:pt idx="109">
                  <c:v>523.6</c:v>
                </c:pt>
                <c:pt idx="110">
                  <c:v>583.6</c:v>
                </c:pt>
                <c:pt idx="111">
                  <c:v>630.20000000000005</c:v>
                </c:pt>
                <c:pt idx="112">
                  <c:v>635.1</c:v>
                </c:pt>
                <c:pt idx="113">
                  <c:v>606.79999999999995</c:v>
                </c:pt>
                <c:pt idx="114">
                  <c:v>632.1</c:v>
                </c:pt>
                <c:pt idx="115">
                  <c:v>553.4</c:v>
                </c:pt>
                <c:pt idx="116">
                  <c:v>620.29999999999995</c:v>
                </c:pt>
                <c:pt idx="117">
                  <c:v>618.20000000000005</c:v>
                </c:pt>
                <c:pt idx="118">
                  <c:v>648</c:v>
                </c:pt>
                <c:pt idx="119">
                  <c:v>638.29999999999995</c:v>
                </c:pt>
                <c:pt idx="120">
                  <c:v>669.1</c:v>
                </c:pt>
                <c:pt idx="121">
                  <c:v>617.5</c:v>
                </c:pt>
                <c:pt idx="122">
                  <c:v>544.9</c:v>
                </c:pt>
                <c:pt idx="123">
                  <c:v>536.5</c:v>
                </c:pt>
                <c:pt idx="124">
                  <c:v>606.79999999999995</c:v>
                </c:pt>
                <c:pt idx="125">
                  <c:v>702.7</c:v>
                </c:pt>
                <c:pt idx="126">
                  <c:v>699.3</c:v>
                </c:pt>
                <c:pt idx="127">
                  <c:v>663.6</c:v>
                </c:pt>
                <c:pt idx="128">
                  <c:v>683.2</c:v>
                </c:pt>
                <c:pt idx="129">
                  <c:v>676.2</c:v>
                </c:pt>
                <c:pt idx="130">
                  <c:v>639.79999999999995</c:v>
                </c:pt>
                <c:pt idx="131">
                  <c:v>656</c:v>
                </c:pt>
                <c:pt idx="132">
                  <c:v>618</c:v>
                </c:pt>
                <c:pt idx="133">
                  <c:v>621.1</c:v>
                </c:pt>
                <c:pt idx="134">
                  <c:v>695.7</c:v>
                </c:pt>
                <c:pt idx="135">
                  <c:v>648.70000000000005</c:v>
                </c:pt>
                <c:pt idx="136">
                  <c:v>635.4</c:v>
                </c:pt>
                <c:pt idx="137">
                  <c:v>628.5</c:v>
                </c:pt>
                <c:pt idx="138">
                  <c:v>713.2</c:v>
                </c:pt>
                <c:pt idx="139">
                  <c:v>694.8</c:v>
                </c:pt>
                <c:pt idx="140">
                  <c:v>690.8</c:v>
                </c:pt>
                <c:pt idx="141">
                  <c:v>711.1</c:v>
                </c:pt>
                <c:pt idx="142">
                  <c:v>725</c:v>
                </c:pt>
                <c:pt idx="143">
                  <c:v>688.2</c:v>
                </c:pt>
                <c:pt idx="144">
                  <c:v>653.70000000000005</c:v>
                </c:pt>
                <c:pt idx="145">
                  <c:v>691</c:v>
                </c:pt>
                <c:pt idx="146">
                  <c:v>686.1</c:v>
                </c:pt>
                <c:pt idx="147">
                  <c:v>709.7</c:v>
                </c:pt>
                <c:pt idx="148">
                  <c:v>665.1</c:v>
                </c:pt>
                <c:pt idx="149">
                  <c:v>684.5</c:v>
                </c:pt>
                <c:pt idx="150">
                  <c:v>691.1</c:v>
                </c:pt>
                <c:pt idx="151">
                  <c:v>657.9</c:v>
                </c:pt>
                <c:pt idx="152">
                  <c:v>629.6</c:v>
                </c:pt>
                <c:pt idx="153">
                  <c:v>628.5</c:v>
                </c:pt>
                <c:pt idx="154">
                  <c:v>612.79999999999995</c:v>
                </c:pt>
                <c:pt idx="155">
                  <c:v>577.29999999999995</c:v>
                </c:pt>
                <c:pt idx="156">
                  <c:v>589.5</c:v>
                </c:pt>
                <c:pt idx="157">
                  <c:v>579.5</c:v>
                </c:pt>
                <c:pt idx="158">
                  <c:v>564.70000000000005</c:v>
                </c:pt>
                <c:pt idx="159">
                  <c:v>654.5</c:v>
                </c:pt>
                <c:pt idx="160">
                  <c:v>650.6</c:v>
                </c:pt>
                <c:pt idx="161">
                  <c:v>621.5</c:v>
                </c:pt>
                <c:pt idx="162">
                  <c:v>596.29999999999995</c:v>
                </c:pt>
                <c:pt idx="163">
                  <c:v>621.29999999999995</c:v>
                </c:pt>
                <c:pt idx="164">
                  <c:v>594</c:v>
                </c:pt>
                <c:pt idx="165">
                  <c:v>594.79999999999995</c:v>
                </c:pt>
                <c:pt idx="166">
                  <c:v>583.70000000000005</c:v>
                </c:pt>
                <c:pt idx="167">
                  <c:v>637.1</c:v>
                </c:pt>
                <c:pt idx="168">
                  <c:v>535.6</c:v>
                </c:pt>
                <c:pt idx="169">
                  <c:v>567.4</c:v>
                </c:pt>
                <c:pt idx="170">
                  <c:v>569.79999999999995</c:v>
                </c:pt>
                <c:pt idx="171">
                  <c:v>539</c:v>
                </c:pt>
                <c:pt idx="172">
                  <c:v>510.6</c:v>
                </c:pt>
                <c:pt idx="173">
                  <c:v>553</c:v>
                </c:pt>
                <c:pt idx="174">
                  <c:v>530.20000000000005</c:v>
                </c:pt>
                <c:pt idx="175">
                  <c:v>581.9</c:v>
                </c:pt>
                <c:pt idx="176">
                  <c:v>589.70000000000005</c:v>
                </c:pt>
                <c:pt idx="177">
                  <c:v>601.70000000000005</c:v>
                </c:pt>
                <c:pt idx="178">
                  <c:v>501.1</c:v>
                </c:pt>
                <c:pt idx="179">
                  <c:v>533.4</c:v>
                </c:pt>
                <c:pt idx="180">
                  <c:v>520.79999999999995</c:v>
                </c:pt>
                <c:pt idx="181">
                  <c:v>586.6</c:v>
                </c:pt>
                <c:pt idx="182">
                  <c:v>546.4</c:v>
                </c:pt>
                <c:pt idx="183">
                  <c:v>573</c:v>
                </c:pt>
                <c:pt idx="184">
                  <c:v>540.9</c:v>
                </c:pt>
                <c:pt idx="185">
                  <c:v>522.1</c:v>
                </c:pt>
                <c:pt idx="186">
                  <c:v>521</c:v>
                </c:pt>
                <c:pt idx="187">
                  <c:v>520.20000000000005</c:v>
                </c:pt>
                <c:pt idx="188">
                  <c:v>471.1</c:v>
                </c:pt>
                <c:pt idx="189">
                  <c:v>480.2</c:v>
                </c:pt>
                <c:pt idx="190">
                  <c:v>516</c:v>
                </c:pt>
                <c:pt idx="191">
                  <c:v>464.8</c:v>
                </c:pt>
                <c:pt idx="192">
                  <c:v>426.6</c:v>
                </c:pt>
                <c:pt idx="193">
                  <c:v>478</c:v>
                </c:pt>
                <c:pt idx="194">
                  <c:v>473.6</c:v>
                </c:pt>
                <c:pt idx="195">
                  <c:v>483.4</c:v>
                </c:pt>
                <c:pt idx="196">
                  <c:v>466.1</c:v>
                </c:pt>
                <c:pt idx="197">
                  <c:v>464.1</c:v>
                </c:pt>
                <c:pt idx="198">
                  <c:v>461.2</c:v>
                </c:pt>
                <c:pt idx="199">
                  <c:v>489.8</c:v>
                </c:pt>
                <c:pt idx="200">
                  <c:v>468.1</c:v>
                </c:pt>
                <c:pt idx="201">
                  <c:v>398.7</c:v>
                </c:pt>
                <c:pt idx="202">
                  <c:v>423.8</c:v>
                </c:pt>
                <c:pt idx="203">
                  <c:v>450.9</c:v>
                </c:pt>
                <c:pt idx="204">
                  <c:v>424.9</c:v>
                </c:pt>
                <c:pt idx="205">
                  <c:v>417.7</c:v>
                </c:pt>
                <c:pt idx="206">
                  <c:v>426.4</c:v>
                </c:pt>
                <c:pt idx="207">
                  <c:v>462</c:v>
                </c:pt>
                <c:pt idx="208">
                  <c:v>435.4</c:v>
                </c:pt>
                <c:pt idx="209">
                  <c:v>427.7</c:v>
                </c:pt>
                <c:pt idx="210">
                  <c:v>352.5</c:v>
                </c:pt>
                <c:pt idx="211">
                  <c:v>385.1</c:v>
                </c:pt>
                <c:pt idx="212">
                  <c:v>370.3</c:v>
                </c:pt>
                <c:pt idx="213">
                  <c:v>367.3</c:v>
                </c:pt>
                <c:pt idx="214">
                  <c:v>367.2</c:v>
                </c:pt>
                <c:pt idx="215">
                  <c:v>379</c:v>
                </c:pt>
                <c:pt idx="216">
                  <c:v>370.8</c:v>
                </c:pt>
                <c:pt idx="217">
                  <c:v>328</c:v>
                </c:pt>
                <c:pt idx="218">
                  <c:v>336.5</c:v>
                </c:pt>
                <c:pt idx="219">
                  <c:v>322.5</c:v>
                </c:pt>
                <c:pt idx="220">
                  <c:v>333.2</c:v>
                </c:pt>
                <c:pt idx="221">
                  <c:v>306.5</c:v>
                </c:pt>
                <c:pt idx="222">
                  <c:v>323.2</c:v>
                </c:pt>
                <c:pt idx="223">
                  <c:v>329.6</c:v>
                </c:pt>
                <c:pt idx="224">
                  <c:v>288.10000000000002</c:v>
                </c:pt>
                <c:pt idx="225">
                  <c:v>325.5</c:v>
                </c:pt>
                <c:pt idx="226">
                  <c:v>303.7</c:v>
                </c:pt>
                <c:pt idx="227">
                  <c:v>324.5</c:v>
                </c:pt>
                <c:pt idx="228">
                  <c:v>317.8</c:v>
                </c:pt>
                <c:pt idx="229">
                  <c:v>292.2</c:v>
                </c:pt>
                <c:pt idx="230">
                  <c:v>319.2</c:v>
                </c:pt>
                <c:pt idx="231">
                  <c:v>316.7</c:v>
                </c:pt>
                <c:pt idx="232">
                  <c:v>315.3</c:v>
                </c:pt>
                <c:pt idx="233">
                  <c:v>326.60000000000002</c:v>
                </c:pt>
                <c:pt idx="234">
                  <c:v>317.60000000000002</c:v>
                </c:pt>
                <c:pt idx="235">
                  <c:v>303.39999999999998</c:v>
                </c:pt>
                <c:pt idx="236">
                  <c:v>296</c:v>
                </c:pt>
                <c:pt idx="237">
                  <c:v>313.60000000000002</c:v>
                </c:pt>
                <c:pt idx="238">
                  <c:v>309.10000000000002</c:v>
                </c:pt>
                <c:pt idx="239">
                  <c:v>306.60000000000002</c:v>
                </c:pt>
                <c:pt idx="240">
                  <c:v>311.3</c:v>
                </c:pt>
                <c:pt idx="241">
                  <c:v>326</c:v>
                </c:pt>
                <c:pt idx="242">
                  <c:v>295</c:v>
                </c:pt>
                <c:pt idx="243">
                  <c:v>282.10000000000002</c:v>
                </c:pt>
                <c:pt idx="244">
                  <c:v>279.2</c:v>
                </c:pt>
                <c:pt idx="245">
                  <c:v>294.39999999999998</c:v>
                </c:pt>
                <c:pt idx="246">
                  <c:v>287.3</c:v>
                </c:pt>
                <c:pt idx="247">
                  <c:v>279.60000000000002</c:v>
                </c:pt>
                <c:pt idx="248">
                  <c:v>285.39999999999998</c:v>
                </c:pt>
                <c:pt idx="249">
                  <c:v>299.39999999999998</c:v>
                </c:pt>
                <c:pt idx="250">
                  <c:v>277.5</c:v>
                </c:pt>
                <c:pt idx="251">
                  <c:v>284.89999999999998</c:v>
                </c:pt>
                <c:pt idx="252">
                  <c:v>271.8</c:v>
                </c:pt>
                <c:pt idx="253">
                  <c:v>267.8</c:v>
                </c:pt>
                <c:pt idx="254">
                  <c:v>243.2</c:v>
                </c:pt>
                <c:pt idx="255">
                  <c:v>252.4</c:v>
                </c:pt>
                <c:pt idx="256">
                  <c:v>263.39999999999998</c:v>
                </c:pt>
                <c:pt idx="257">
                  <c:v>252.5</c:v>
                </c:pt>
                <c:pt idx="258">
                  <c:v>228.9</c:v>
                </c:pt>
                <c:pt idx="259">
                  <c:v>250.2</c:v>
                </c:pt>
                <c:pt idx="260">
                  <c:v>255.5</c:v>
                </c:pt>
                <c:pt idx="261">
                  <c:v>234.3</c:v>
                </c:pt>
                <c:pt idx="262">
                  <c:v>237.7</c:v>
                </c:pt>
                <c:pt idx="263">
                  <c:v>223</c:v>
                </c:pt>
                <c:pt idx="264">
                  <c:v>223.9</c:v>
                </c:pt>
                <c:pt idx="265">
                  <c:v>219.8</c:v>
                </c:pt>
                <c:pt idx="266">
                  <c:v>222.2</c:v>
                </c:pt>
                <c:pt idx="267">
                  <c:v>222.5</c:v>
                </c:pt>
                <c:pt idx="268">
                  <c:v>223.2</c:v>
                </c:pt>
                <c:pt idx="269">
                  <c:v>228</c:v>
                </c:pt>
                <c:pt idx="270">
                  <c:v>214.9</c:v>
                </c:pt>
                <c:pt idx="271">
                  <c:v>212.6</c:v>
                </c:pt>
                <c:pt idx="272">
                  <c:v>217.9</c:v>
                </c:pt>
                <c:pt idx="273">
                  <c:v>205.4</c:v>
                </c:pt>
                <c:pt idx="274">
                  <c:v>197.2</c:v>
                </c:pt>
                <c:pt idx="275">
                  <c:v>188.8</c:v>
                </c:pt>
                <c:pt idx="276">
                  <c:v>206.3</c:v>
                </c:pt>
                <c:pt idx="277">
                  <c:v>209.8</c:v>
                </c:pt>
                <c:pt idx="278">
                  <c:v>205.9</c:v>
                </c:pt>
                <c:pt idx="279">
                  <c:v>206.1</c:v>
                </c:pt>
                <c:pt idx="280">
                  <c:v>191.7</c:v>
                </c:pt>
                <c:pt idx="281">
                  <c:v>191.1</c:v>
                </c:pt>
                <c:pt idx="282">
                  <c:v>213.1</c:v>
                </c:pt>
                <c:pt idx="283">
                  <c:v>200.6</c:v>
                </c:pt>
                <c:pt idx="284">
                  <c:v>196.7</c:v>
                </c:pt>
                <c:pt idx="285">
                  <c:v>196.6</c:v>
                </c:pt>
                <c:pt idx="286">
                  <c:v>174.7</c:v>
                </c:pt>
                <c:pt idx="287">
                  <c:v>178.1</c:v>
                </c:pt>
                <c:pt idx="288">
                  <c:v>168.9</c:v>
                </c:pt>
                <c:pt idx="289">
                  <c:v>178.3</c:v>
                </c:pt>
                <c:pt idx="290">
                  <c:v>184.8</c:v>
                </c:pt>
                <c:pt idx="291">
                  <c:v>183.8</c:v>
                </c:pt>
                <c:pt idx="292">
                  <c:v>171</c:v>
                </c:pt>
                <c:pt idx="293">
                  <c:v>172</c:v>
                </c:pt>
                <c:pt idx="294">
                  <c:v>155.80000000000001</c:v>
                </c:pt>
                <c:pt idx="295">
                  <c:v>152.9</c:v>
                </c:pt>
                <c:pt idx="296">
                  <c:v>156.80000000000001</c:v>
                </c:pt>
                <c:pt idx="297">
                  <c:v>159.19999999999999</c:v>
                </c:pt>
                <c:pt idx="298">
                  <c:v>150.80000000000001</c:v>
                </c:pt>
                <c:pt idx="299">
                  <c:v>167.5</c:v>
                </c:pt>
                <c:pt idx="300">
                  <c:v>177.4</c:v>
                </c:pt>
                <c:pt idx="301">
                  <c:v>182.1</c:v>
                </c:pt>
                <c:pt idx="302">
                  <c:v>171.7</c:v>
                </c:pt>
                <c:pt idx="303">
                  <c:v>173.6</c:v>
                </c:pt>
                <c:pt idx="304">
                  <c:v>182.9</c:v>
                </c:pt>
                <c:pt idx="305">
                  <c:v>187.6</c:v>
                </c:pt>
                <c:pt idx="306">
                  <c:v>159</c:v>
                </c:pt>
                <c:pt idx="307">
                  <c:v>147.19999999999999</c:v>
                </c:pt>
                <c:pt idx="308">
                  <c:v>144</c:v>
                </c:pt>
                <c:pt idx="309">
                  <c:v>171.8</c:v>
                </c:pt>
                <c:pt idx="310">
                  <c:v>163.69999999999999</c:v>
                </c:pt>
                <c:pt idx="311">
                  <c:v>164.1</c:v>
                </c:pt>
                <c:pt idx="312">
                  <c:v>168</c:v>
                </c:pt>
                <c:pt idx="313">
                  <c:v>160.9</c:v>
                </c:pt>
                <c:pt idx="314">
                  <c:v>160.69999999999999</c:v>
                </c:pt>
                <c:pt idx="315">
                  <c:v>165.4</c:v>
                </c:pt>
                <c:pt idx="316">
                  <c:v>145</c:v>
                </c:pt>
                <c:pt idx="317">
                  <c:v>151.80000000000001</c:v>
                </c:pt>
                <c:pt idx="318">
                  <c:v>150.5</c:v>
                </c:pt>
                <c:pt idx="319">
                  <c:v>161.6</c:v>
                </c:pt>
                <c:pt idx="320">
                  <c:v>146.69999999999999</c:v>
                </c:pt>
                <c:pt idx="321">
                  <c:v>147.4</c:v>
                </c:pt>
                <c:pt idx="322">
                  <c:v>151.6</c:v>
                </c:pt>
                <c:pt idx="323">
                  <c:v>144.19999999999999</c:v>
                </c:pt>
                <c:pt idx="324">
                  <c:v>147.19999999999999</c:v>
                </c:pt>
                <c:pt idx="325">
                  <c:v>148</c:v>
                </c:pt>
                <c:pt idx="326">
                  <c:v>154.19999999999999</c:v>
                </c:pt>
                <c:pt idx="327">
                  <c:v>144.80000000000001</c:v>
                </c:pt>
                <c:pt idx="328">
                  <c:v>143.9</c:v>
                </c:pt>
                <c:pt idx="329">
                  <c:v>144.19999999999999</c:v>
                </c:pt>
                <c:pt idx="330">
                  <c:v>146.1</c:v>
                </c:pt>
                <c:pt idx="331">
                  <c:v>138.9</c:v>
                </c:pt>
                <c:pt idx="332">
                  <c:v>132.30000000000001</c:v>
                </c:pt>
                <c:pt idx="333">
                  <c:v>139.1</c:v>
                </c:pt>
                <c:pt idx="334">
                  <c:v>128.80000000000001</c:v>
                </c:pt>
                <c:pt idx="335">
                  <c:v>132.9</c:v>
                </c:pt>
                <c:pt idx="336">
                  <c:v>137.5</c:v>
                </c:pt>
                <c:pt idx="337">
                  <c:v>139.69999999999999</c:v>
                </c:pt>
                <c:pt idx="338">
                  <c:v>148.80000000000001</c:v>
                </c:pt>
                <c:pt idx="339">
                  <c:v>144</c:v>
                </c:pt>
                <c:pt idx="340">
                  <c:v>138.69999999999999</c:v>
                </c:pt>
                <c:pt idx="341">
                  <c:v>132.9</c:v>
                </c:pt>
                <c:pt idx="342">
                  <c:v>128.4</c:v>
                </c:pt>
                <c:pt idx="343">
                  <c:v>134.5</c:v>
                </c:pt>
                <c:pt idx="344">
                  <c:v>130.1</c:v>
                </c:pt>
                <c:pt idx="345">
                  <c:v>128.30000000000001</c:v>
                </c:pt>
                <c:pt idx="346">
                  <c:v>133.69999999999999</c:v>
                </c:pt>
                <c:pt idx="347">
                  <c:v>130.30000000000001</c:v>
                </c:pt>
                <c:pt idx="348">
                  <c:v>135.4</c:v>
                </c:pt>
                <c:pt idx="349">
                  <c:v>136.19999999999999</c:v>
                </c:pt>
                <c:pt idx="350">
                  <c:v>136.80000000000001</c:v>
                </c:pt>
                <c:pt idx="351">
                  <c:v>128.4</c:v>
                </c:pt>
                <c:pt idx="352">
                  <c:v>135.4</c:v>
                </c:pt>
                <c:pt idx="353">
                  <c:v>134.80000000000001</c:v>
                </c:pt>
                <c:pt idx="354">
                  <c:v>123.5</c:v>
                </c:pt>
                <c:pt idx="355">
                  <c:v>109.4</c:v>
                </c:pt>
                <c:pt idx="356">
                  <c:v>109.2</c:v>
                </c:pt>
                <c:pt idx="357">
                  <c:v>107.5</c:v>
                </c:pt>
                <c:pt idx="358">
                  <c:v>102.3</c:v>
                </c:pt>
                <c:pt idx="359">
                  <c:v>102.1</c:v>
                </c:pt>
                <c:pt idx="360">
                  <c:v>100.6</c:v>
                </c:pt>
                <c:pt idx="361">
                  <c:v>106.9</c:v>
                </c:pt>
                <c:pt idx="362">
                  <c:v>105.3</c:v>
                </c:pt>
                <c:pt idx="363">
                  <c:v>101.1</c:v>
                </c:pt>
                <c:pt idx="364">
                  <c:v>93.5</c:v>
                </c:pt>
                <c:pt idx="365">
                  <c:v>93.9</c:v>
                </c:pt>
                <c:pt idx="366">
                  <c:v>95.5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05F3-43B0-8210-2323BE9CEDF6}"/>
            </c:ext>
          </c:extLst>
        </c:ser>
        <c:ser>
          <c:idx val="21"/>
          <c:order val="6"/>
          <c:tx>
            <c:strRef>
              <c:f>'[TC_UCEEB_2022_09_19_B.xlsx]Sloupec V6 (09-19-B)'!$J$4</c:f>
              <c:strCache>
                <c:ptCount val="1"/>
                <c:pt idx="0">
                  <c:v>24</c:v>
                </c:pt>
              </c:strCache>
            </c:strRef>
          </c:tx>
          <c:spPr>
            <a:ln w="12700" cap="rnd" cmpd="sng" algn="ctr">
              <a:solidFill>
                <a:schemeClr val="accent6">
                  <a:lumMod val="5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'[2]Sloupec V6 (09-19-B)'!$B$5:$B$396</c:f>
              <c:numCache>
                <c:formatCode>[$-F400]h:mm:ss\ AM/PM</c:formatCode>
                <c:ptCount val="368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</c:numCache>
            </c:numRef>
          </c:xVal>
          <c:yVal>
            <c:numRef>
              <c:f>'[2]Sloupec V6 (09-19-B)'!$J$5:$J$396</c:f>
              <c:numCache>
                <c:formatCode>0</c:formatCode>
                <c:ptCount val="368"/>
                <c:pt idx="0">
                  <c:v>15.8</c:v>
                </c:pt>
                <c:pt idx="1">
                  <c:v>15.4</c:v>
                </c:pt>
                <c:pt idx="2">
                  <c:v>20.9</c:v>
                </c:pt>
                <c:pt idx="3">
                  <c:v>73.8</c:v>
                </c:pt>
                <c:pt idx="4">
                  <c:v>156.80000000000001</c:v>
                </c:pt>
                <c:pt idx="5">
                  <c:v>168</c:v>
                </c:pt>
                <c:pt idx="6">
                  <c:v>270.5</c:v>
                </c:pt>
                <c:pt idx="7">
                  <c:v>243.1</c:v>
                </c:pt>
                <c:pt idx="8">
                  <c:v>254.6</c:v>
                </c:pt>
                <c:pt idx="9">
                  <c:v>234.7</c:v>
                </c:pt>
                <c:pt idx="10">
                  <c:v>268</c:v>
                </c:pt>
                <c:pt idx="11">
                  <c:v>333.7</c:v>
                </c:pt>
                <c:pt idx="12">
                  <c:v>351.5</c:v>
                </c:pt>
                <c:pt idx="13">
                  <c:v>342.5</c:v>
                </c:pt>
                <c:pt idx="14">
                  <c:v>360.9</c:v>
                </c:pt>
                <c:pt idx="15">
                  <c:v>372.4</c:v>
                </c:pt>
                <c:pt idx="16">
                  <c:v>379.5</c:v>
                </c:pt>
                <c:pt idx="17">
                  <c:v>369.1</c:v>
                </c:pt>
                <c:pt idx="18">
                  <c:v>361.2</c:v>
                </c:pt>
                <c:pt idx="19">
                  <c:v>399.4</c:v>
                </c:pt>
                <c:pt idx="20">
                  <c:v>417.6</c:v>
                </c:pt>
                <c:pt idx="21">
                  <c:v>427.5</c:v>
                </c:pt>
                <c:pt idx="22">
                  <c:v>410.5</c:v>
                </c:pt>
                <c:pt idx="23">
                  <c:v>432.8</c:v>
                </c:pt>
                <c:pt idx="24">
                  <c:v>450.4</c:v>
                </c:pt>
                <c:pt idx="25">
                  <c:v>397.6</c:v>
                </c:pt>
                <c:pt idx="26">
                  <c:v>400.7</c:v>
                </c:pt>
                <c:pt idx="27">
                  <c:v>443.8</c:v>
                </c:pt>
                <c:pt idx="28">
                  <c:v>469</c:v>
                </c:pt>
                <c:pt idx="29">
                  <c:v>470.5</c:v>
                </c:pt>
                <c:pt idx="30">
                  <c:v>439.7</c:v>
                </c:pt>
                <c:pt idx="31">
                  <c:v>448.4</c:v>
                </c:pt>
                <c:pt idx="32">
                  <c:v>480.1</c:v>
                </c:pt>
                <c:pt idx="33">
                  <c:v>508.4</c:v>
                </c:pt>
                <c:pt idx="34">
                  <c:v>467.4</c:v>
                </c:pt>
                <c:pt idx="35">
                  <c:v>461.8</c:v>
                </c:pt>
                <c:pt idx="36">
                  <c:v>475.7</c:v>
                </c:pt>
                <c:pt idx="37">
                  <c:v>473.5</c:v>
                </c:pt>
                <c:pt idx="38">
                  <c:v>500.4</c:v>
                </c:pt>
                <c:pt idx="39">
                  <c:v>467.2</c:v>
                </c:pt>
                <c:pt idx="40">
                  <c:v>508.8</c:v>
                </c:pt>
                <c:pt idx="41">
                  <c:v>433.5</c:v>
                </c:pt>
                <c:pt idx="42">
                  <c:v>486.2</c:v>
                </c:pt>
                <c:pt idx="43">
                  <c:v>505.7</c:v>
                </c:pt>
                <c:pt idx="44">
                  <c:v>472.5</c:v>
                </c:pt>
                <c:pt idx="45">
                  <c:v>523.79999999999995</c:v>
                </c:pt>
                <c:pt idx="46">
                  <c:v>476.6</c:v>
                </c:pt>
                <c:pt idx="47">
                  <c:v>525.1</c:v>
                </c:pt>
                <c:pt idx="48">
                  <c:v>511.2</c:v>
                </c:pt>
                <c:pt idx="49">
                  <c:v>517.1</c:v>
                </c:pt>
                <c:pt idx="50">
                  <c:v>540</c:v>
                </c:pt>
                <c:pt idx="51">
                  <c:v>554.70000000000005</c:v>
                </c:pt>
                <c:pt idx="52">
                  <c:v>547.29999999999995</c:v>
                </c:pt>
                <c:pt idx="53">
                  <c:v>522.6</c:v>
                </c:pt>
                <c:pt idx="54">
                  <c:v>492.8</c:v>
                </c:pt>
                <c:pt idx="55">
                  <c:v>513.70000000000005</c:v>
                </c:pt>
                <c:pt idx="56">
                  <c:v>519.9</c:v>
                </c:pt>
                <c:pt idx="57">
                  <c:v>459.1</c:v>
                </c:pt>
                <c:pt idx="58">
                  <c:v>480.9</c:v>
                </c:pt>
                <c:pt idx="59">
                  <c:v>520.29999999999995</c:v>
                </c:pt>
                <c:pt idx="60">
                  <c:v>504.6</c:v>
                </c:pt>
                <c:pt idx="61">
                  <c:v>446.8</c:v>
                </c:pt>
                <c:pt idx="62">
                  <c:v>486.9</c:v>
                </c:pt>
                <c:pt idx="63">
                  <c:v>496.2</c:v>
                </c:pt>
                <c:pt idx="64">
                  <c:v>533.79999999999995</c:v>
                </c:pt>
                <c:pt idx="65">
                  <c:v>472.1</c:v>
                </c:pt>
                <c:pt idx="66">
                  <c:v>488.4</c:v>
                </c:pt>
                <c:pt idx="67">
                  <c:v>523</c:v>
                </c:pt>
                <c:pt idx="68">
                  <c:v>527.5</c:v>
                </c:pt>
                <c:pt idx="69">
                  <c:v>541.20000000000005</c:v>
                </c:pt>
                <c:pt idx="70">
                  <c:v>543.9</c:v>
                </c:pt>
                <c:pt idx="71">
                  <c:v>584.6</c:v>
                </c:pt>
                <c:pt idx="72">
                  <c:v>544.79999999999995</c:v>
                </c:pt>
                <c:pt idx="73">
                  <c:v>538.5</c:v>
                </c:pt>
                <c:pt idx="74">
                  <c:v>544.9</c:v>
                </c:pt>
                <c:pt idx="75">
                  <c:v>521.29999999999995</c:v>
                </c:pt>
                <c:pt idx="76">
                  <c:v>485</c:v>
                </c:pt>
                <c:pt idx="77">
                  <c:v>523.4</c:v>
                </c:pt>
                <c:pt idx="78">
                  <c:v>491.5</c:v>
                </c:pt>
                <c:pt idx="79">
                  <c:v>501.4</c:v>
                </c:pt>
                <c:pt idx="80">
                  <c:v>523.1</c:v>
                </c:pt>
                <c:pt idx="81">
                  <c:v>521.29999999999995</c:v>
                </c:pt>
                <c:pt idx="82">
                  <c:v>567.20000000000005</c:v>
                </c:pt>
                <c:pt idx="83">
                  <c:v>553.70000000000005</c:v>
                </c:pt>
                <c:pt idx="84">
                  <c:v>569.20000000000005</c:v>
                </c:pt>
                <c:pt idx="85">
                  <c:v>517.79999999999995</c:v>
                </c:pt>
                <c:pt idx="86">
                  <c:v>486.2</c:v>
                </c:pt>
                <c:pt idx="87">
                  <c:v>516</c:v>
                </c:pt>
                <c:pt idx="88">
                  <c:v>532.5</c:v>
                </c:pt>
                <c:pt idx="89">
                  <c:v>526.5</c:v>
                </c:pt>
                <c:pt idx="90">
                  <c:v>530.79999999999995</c:v>
                </c:pt>
                <c:pt idx="91">
                  <c:v>547.9</c:v>
                </c:pt>
                <c:pt idx="92">
                  <c:v>546.20000000000005</c:v>
                </c:pt>
                <c:pt idx="93">
                  <c:v>614.5</c:v>
                </c:pt>
                <c:pt idx="94">
                  <c:v>635.6</c:v>
                </c:pt>
                <c:pt idx="95">
                  <c:v>581</c:v>
                </c:pt>
                <c:pt idx="96">
                  <c:v>578.20000000000005</c:v>
                </c:pt>
                <c:pt idx="97">
                  <c:v>604</c:v>
                </c:pt>
                <c:pt idx="98">
                  <c:v>534.6</c:v>
                </c:pt>
                <c:pt idx="99">
                  <c:v>520.9</c:v>
                </c:pt>
                <c:pt idx="100">
                  <c:v>534.20000000000005</c:v>
                </c:pt>
                <c:pt idx="101">
                  <c:v>599.20000000000005</c:v>
                </c:pt>
                <c:pt idx="102">
                  <c:v>619.1</c:v>
                </c:pt>
                <c:pt idx="103">
                  <c:v>587.6</c:v>
                </c:pt>
                <c:pt idx="104">
                  <c:v>627.4</c:v>
                </c:pt>
                <c:pt idx="105">
                  <c:v>589.70000000000005</c:v>
                </c:pt>
                <c:pt idx="106">
                  <c:v>529.79999999999995</c:v>
                </c:pt>
                <c:pt idx="107">
                  <c:v>522.4</c:v>
                </c:pt>
                <c:pt idx="108">
                  <c:v>577.6</c:v>
                </c:pt>
                <c:pt idx="109">
                  <c:v>477.9</c:v>
                </c:pt>
                <c:pt idx="110">
                  <c:v>558.29999999999995</c:v>
                </c:pt>
                <c:pt idx="111">
                  <c:v>600.20000000000005</c:v>
                </c:pt>
                <c:pt idx="112">
                  <c:v>598.1</c:v>
                </c:pt>
                <c:pt idx="113">
                  <c:v>575.79999999999995</c:v>
                </c:pt>
                <c:pt idx="114">
                  <c:v>604.20000000000005</c:v>
                </c:pt>
                <c:pt idx="115">
                  <c:v>516.1</c:v>
                </c:pt>
                <c:pt idx="116">
                  <c:v>570.9</c:v>
                </c:pt>
                <c:pt idx="117">
                  <c:v>580.1</c:v>
                </c:pt>
                <c:pt idx="118">
                  <c:v>606.1</c:v>
                </c:pt>
                <c:pt idx="119">
                  <c:v>602.6</c:v>
                </c:pt>
                <c:pt idx="120">
                  <c:v>616.29999999999995</c:v>
                </c:pt>
                <c:pt idx="121">
                  <c:v>586.4</c:v>
                </c:pt>
                <c:pt idx="122">
                  <c:v>525.4</c:v>
                </c:pt>
                <c:pt idx="123">
                  <c:v>492.3</c:v>
                </c:pt>
                <c:pt idx="124">
                  <c:v>570</c:v>
                </c:pt>
                <c:pt idx="125">
                  <c:v>660.5</c:v>
                </c:pt>
                <c:pt idx="126">
                  <c:v>654.29999999999995</c:v>
                </c:pt>
                <c:pt idx="127">
                  <c:v>608.79999999999995</c:v>
                </c:pt>
                <c:pt idx="128">
                  <c:v>633</c:v>
                </c:pt>
                <c:pt idx="129">
                  <c:v>643.1</c:v>
                </c:pt>
                <c:pt idx="130">
                  <c:v>613.1</c:v>
                </c:pt>
                <c:pt idx="131">
                  <c:v>588.20000000000005</c:v>
                </c:pt>
                <c:pt idx="132">
                  <c:v>583.29999999999995</c:v>
                </c:pt>
                <c:pt idx="133">
                  <c:v>555.1</c:v>
                </c:pt>
                <c:pt idx="134">
                  <c:v>629.5</c:v>
                </c:pt>
                <c:pt idx="135">
                  <c:v>597.9</c:v>
                </c:pt>
                <c:pt idx="136">
                  <c:v>592.6</c:v>
                </c:pt>
                <c:pt idx="137">
                  <c:v>587.6</c:v>
                </c:pt>
                <c:pt idx="138">
                  <c:v>674.3</c:v>
                </c:pt>
                <c:pt idx="139">
                  <c:v>645.1</c:v>
                </c:pt>
                <c:pt idx="140">
                  <c:v>641</c:v>
                </c:pt>
                <c:pt idx="141">
                  <c:v>660.8</c:v>
                </c:pt>
                <c:pt idx="142">
                  <c:v>680.1</c:v>
                </c:pt>
                <c:pt idx="143">
                  <c:v>637.1</c:v>
                </c:pt>
                <c:pt idx="144">
                  <c:v>608.20000000000005</c:v>
                </c:pt>
                <c:pt idx="145">
                  <c:v>640.4</c:v>
                </c:pt>
                <c:pt idx="146">
                  <c:v>658</c:v>
                </c:pt>
                <c:pt idx="147">
                  <c:v>654.70000000000005</c:v>
                </c:pt>
                <c:pt idx="148">
                  <c:v>625.1</c:v>
                </c:pt>
                <c:pt idx="149">
                  <c:v>637.9</c:v>
                </c:pt>
                <c:pt idx="150">
                  <c:v>646.70000000000005</c:v>
                </c:pt>
                <c:pt idx="151">
                  <c:v>626.5</c:v>
                </c:pt>
                <c:pt idx="152">
                  <c:v>594.4</c:v>
                </c:pt>
                <c:pt idx="153">
                  <c:v>583.6</c:v>
                </c:pt>
                <c:pt idx="154">
                  <c:v>584.9</c:v>
                </c:pt>
                <c:pt idx="155">
                  <c:v>545.5</c:v>
                </c:pt>
                <c:pt idx="156">
                  <c:v>552.6</c:v>
                </c:pt>
                <c:pt idx="157">
                  <c:v>539.9</c:v>
                </c:pt>
                <c:pt idx="158">
                  <c:v>516.20000000000005</c:v>
                </c:pt>
                <c:pt idx="159">
                  <c:v>599.1</c:v>
                </c:pt>
                <c:pt idx="160">
                  <c:v>608.20000000000005</c:v>
                </c:pt>
                <c:pt idx="161">
                  <c:v>585.20000000000005</c:v>
                </c:pt>
                <c:pt idx="162">
                  <c:v>570.4</c:v>
                </c:pt>
                <c:pt idx="163">
                  <c:v>577.9</c:v>
                </c:pt>
                <c:pt idx="164">
                  <c:v>536.79999999999995</c:v>
                </c:pt>
                <c:pt idx="165">
                  <c:v>554.79999999999995</c:v>
                </c:pt>
                <c:pt idx="166">
                  <c:v>550.20000000000005</c:v>
                </c:pt>
                <c:pt idx="167">
                  <c:v>586.5</c:v>
                </c:pt>
                <c:pt idx="168">
                  <c:v>488.1</c:v>
                </c:pt>
                <c:pt idx="169">
                  <c:v>508.4</c:v>
                </c:pt>
                <c:pt idx="170">
                  <c:v>542.20000000000005</c:v>
                </c:pt>
                <c:pt idx="171">
                  <c:v>508.8</c:v>
                </c:pt>
                <c:pt idx="172">
                  <c:v>465.5</c:v>
                </c:pt>
                <c:pt idx="173">
                  <c:v>505.8</c:v>
                </c:pt>
                <c:pt idx="174">
                  <c:v>491.3</c:v>
                </c:pt>
                <c:pt idx="175">
                  <c:v>536.9</c:v>
                </c:pt>
                <c:pt idx="176">
                  <c:v>543.1</c:v>
                </c:pt>
                <c:pt idx="177">
                  <c:v>562</c:v>
                </c:pt>
                <c:pt idx="178">
                  <c:v>477.1</c:v>
                </c:pt>
                <c:pt idx="179">
                  <c:v>485.8</c:v>
                </c:pt>
                <c:pt idx="180">
                  <c:v>470.6</c:v>
                </c:pt>
                <c:pt idx="181">
                  <c:v>542.70000000000005</c:v>
                </c:pt>
                <c:pt idx="182">
                  <c:v>523.1</c:v>
                </c:pt>
                <c:pt idx="183">
                  <c:v>520.9</c:v>
                </c:pt>
                <c:pt idx="184">
                  <c:v>504</c:v>
                </c:pt>
                <c:pt idx="185">
                  <c:v>477.2</c:v>
                </c:pt>
                <c:pt idx="186">
                  <c:v>480.2</c:v>
                </c:pt>
                <c:pt idx="187">
                  <c:v>476.4</c:v>
                </c:pt>
                <c:pt idx="188">
                  <c:v>435.1</c:v>
                </c:pt>
                <c:pt idx="189">
                  <c:v>455.8</c:v>
                </c:pt>
                <c:pt idx="190">
                  <c:v>481.1</c:v>
                </c:pt>
                <c:pt idx="191">
                  <c:v>442.1</c:v>
                </c:pt>
                <c:pt idx="192">
                  <c:v>403.2</c:v>
                </c:pt>
                <c:pt idx="193">
                  <c:v>443.4</c:v>
                </c:pt>
                <c:pt idx="194">
                  <c:v>441.8</c:v>
                </c:pt>
                <c:pt idx="195">
                  <c:v>443.3</c:v>
                </c:pt>
                <c:pt idx="196">
                  <c:v>432.8</c:v>
                </c:pt>
                <c:pt idx="197">
                  <c:v>434.9</c:v>
                </c:pt>
                <c:pt idx="198">
                  <c:v>434.7</c:v>
                </c:pt>
                <c:pt idx="199">
                  <c:v>450.1</c:v>
                </c:pt>
                <c:pt idx="200">
                  <c:v>443.9</c:v>
                </c:pt>
                <c:pt idx="201">
                  <c:v>381.5</c:v>
                </c:pt>
                <c:pt idx="202">
                  <c:v>382.4</c:v>
                </c:pt>
                <c:pt idx="203">
                  <c:v>416.4</c:v>
                </c:pt>
                <c:pt idx="204">
                  <c:v>393.6</c:v>
                </c:pt>
                <c:pt idx="205">
                  <c:v>392</c:v>
                </c:pt>
                <c:pt idx="206">
                  <c:v>399.9</c:v>
                </c:pt>
                <c:pt idx="207">
                  <c:v>437.7</c:v>
                </c:pt>
                <c:pt idx="208">
                  <c:v>409.1</c:v>
                </c:pt>
                <c:pt idx="209">
                  <c:v>396.8</c:v>
                </c:pt>
                <c:pt idx="210">
                  <c:v>333.9</c:v>
                </c:pt>
                <c:pt idx="211">
                  <c:v>355.2</c:v>
                </c:pt>
                <c:pt idx="212">
                  <c:v>350.2</c:v>
                </c:pt>
                <c:pt idx="213">
                  <c:v>343.4</c:v>
                </c:pt>
                <c:pt idx="214">
                  <c:v>341.1</c:v>
                </c:pt>
                <c:pt idx="215">
                  <c:v>357.8</c:v>
                </c:pt>
                <c:pt idx="216">
                  <c:v>351.6</c:v>
                </c:pt>
                <c:pt idx="217">
                  <c:v>306.89999999999998</c:v>
                </c:pt>
                <c:pt idx="218">
                  <c:v>310.89999999999998</c:v>
                </c:pt>
                <c:pt idx="219">
                  <c:v>292</c:v>
                </c:pt>
                <c:pt idx="220">
                  <c:v>305.8</c:v>
                </c:pt>
                <c:pt idx="221">
                  <c:v>297.5</c:v>
                </c:pt>
                <c:pt idx="222">
                  <c:v>298.89999999999998</c:v>
                </c:pt>
                <c:pt idx="223">
                  <c:v>301.39999999999998</c:v>
                </c:pt>
                <c:pt idx="224">
                  <c:v>260.3</c:v>
                </c:pt>
                <c:pt idx="225">
                  <c:v>303.7</c:v>
                </c:pt>
                <c:pt idx="226">
                  <c:v>286.5</c:v>
                </c:pt>
                <c:pt idx="227">
                  <c:v>300.10000000000002</c:v>
                </c:pt>
                <c:pt idx="228">
                  <c:v>296.5</c:v>
                </c:pt>
                <c:pt idx="229">
                  <c:v>276</c:v>
                </c:pt>
                <c:pt idx="230">
                  <c:v>291</c:v>
                </c:pt>
                <c:pt idx="231">
                  <c:v>297.5</c:v>
                </c:pt>
                <c:pt idx="232">
                  <c:v>300.7</c:v>
                </c:pt>
                <c:pt idx="233">
                  <c:v>310.60000000000002</c:v>
                </c:pt>
                <c:pt idx="234">
                  <c:v>301.60000000000002</c:v>
                </c:pt>
                <c:pt idx="235">
                  <c:v>291</c:v>
                </c:pt>
                <c:pt idx="236">
                  <c:v>267</c:v>
                </c:pt>
                <c:pt idx="237">
                  <c:v>281.3</c:v>
                </c:pt>
                <c:pt idx="238">
                  <c:v>297.60000000000002</c:v>
                </c:pt>
                <c:pt idx="239">
                  <c:v>293.8</c:v>
                </c:pt>
                <c:pt idx="240">
                  <c:v>290.7</c:v>
                </c:pt>
                <c:pt idx="241">
                  <c:v>301.3</c:v>
                </c:pt>
                <c:pt idx="242">
                  <c:v>282.5</c:v>
                </c:pt>
                <c:pt idx="243">
                  <c:v>267.39999999999998</c:v>
                </c:pt>
                <c:pt idx="244">
                  <c:v>258.5</c:v>
                </c:pt>
                <c:pt idx="245">
                  <c:v>277.2</c:v>
                </c:pt>
                <c:pt idx="246">
                  <c:v>272.7</c:v>
                </c:pt>
                <c:pt idx="247">
                  <c:v>260.10000000000002</c:v>
                </c:pt>
                <c:pt idx="248">
                  <c:v>268.7</c:v>
                </c:pt>
                <c:pt idx="249">
                  <c:v>283.89999999999998</c:v>
                </c:pt>
                <c:pt idx="250">
                  <c:v>260.8</c:v>
                </c:pt>
                <c:pt idx="251">
                  <c:v>269.7</c:v>
                </c:pt>
                <c:pt idx="252">
                  <c:v>257.2</c:v>
                </c:pt>
                <c:pt idx="253">
                  <c:v>249.6</c:v>
                </c:pt>
                <c:pt idx="254">
                  <c:v>227.1</c:v>
                </c:pt>
                <c:pt idx="255">
                  <c:v>231.9</c:v>
                </c:pt>
                <c:pt idx="256">
                  <c:v>249.2</c:v>
                </c:pt>
                <c:pt idx="257">
                  <c:v>235.3</c:v>
                </c:pt>
                <c:pt idx="258">
                  <c:v>215.1</c:v>
                </c:pt>
                <c:pt idx="259">
                  <c:v>234.2</c:v>
                </c:pt>
                <c:pt idx="260">
                  <c:v>237.4</c:v>
                </c:pt>
                <c:pt idx="261">
                  <c:v>222.2</c:v>
                </c:pt>
                <c:pt idx="262">
                  <c:v>224.3</c:v>
                </c:pt>
                <c:pt idx="263">
                  <c:v>210.8</c:v>
                </c:pt>
                <c:pt idx="264">
                  <c:v>211.4</c:v>
                </c:pt>
                <c:pt idx="265">
                  <c:v>205.5</c:v>
                </c:pt>
                <c:pt idx="266">
                  <c:v>209</c:v>
                </c:pt>
                <c:pt idx="267">
                  <c:v>214</c:v>
                </c:pt>
                <c:pt idx="268">
                  <c:v>208.5</c:v>
                </c:pt>
                <c:pt idx="269">
                  <c:v>217</c:v>
                </c:pt>
                <c:pt idx="270">
                  <c:v>203.2</c:v>
                </c:pt>
                <c:pt idx="271">
                  <c:v>201.3</c:v>
                </c:pt>
                <c:pt idx="272">
                  <c:v>203</c:v>
                </c:pt>
                <c:pt idx="273">
                  <c:v>192</c:v>
                </c:pt>
                <c:pt idx="274">
                  <c:v>189.1</c:v>
                </c:pt>
                <c:pt idx="275">
                  <c:v>179.4</c:v>
                </c:pt>
                <c:pt idx="276">
                  <c:v>194.5</c:v>
                </c:pt>
                <c:pt idx="277">
                  <c:v>197.1</c:v>
                </c:pt>
                <c:pt idx="278">
                  <c:v>196.4</c:v>
                </c:pt>
                <c:pt idx="279">
                  <c:v>196.1</c:v>
                </c:pt>
                <c:pt idx="280">
                  <c:v>181</c:v>
                </c:pt>
                <c:pt idx="281">
                  <c:v>180.7</c:v>
                </c:pt>
                <c:pt idx="282">
                  <c:v>199.7</c:v>
                </c:pt>
                <c:pt idx="283">
                  <c:v>191.3</c:v>
                </c:pt>
                <c:pt idx="284">
                  <c:v>186.7</c:v>
                </c:pt>
                <c:pt idx="285">
                  <c:v>187.2</c:v>
                </c:pt>
                <c:pt idx="286">
                  <c:v>171.9</c:v>
                </c:pt>
                <c:pt idx="287">
                  <c:v>171.8</c:v>
                </c:pt>
                <c:pt idx="288">
                  <c:v>160.1</c:v>
                </c:pt>
                <c:pt idx="289">
                  <c:v>167.8</c:v>
                </c:pt>
                <c:pt idx="290">
                  <c:v>172.4</c:v>
                </c:pt>
                <c:pt idx="291">
                  <c:v>168.9</c:v>
                </c:pt>
                <c:pt idx="292">
                  <c:v>165.2</c:v>
                </c:pt>
                <c:pt idx="293">
                  <c:v>163.80000000000001</c:v>
                </c:pt>
                <c:pt idx="294">
                  <c:v>148.80000000000001</c:v>
                </c:pt>
                <c:pt idx="295">
                  <c:v>147.80000000000001</c:v>
                </c:pt>
                <c:pt idx="296">
                  <c:v>148</c:v>
                </c:pt>
                <c:pt idx="297">
                  <c:v>151.6</c:v>
                </c:pt>
                <c:pt idx="298">
                  <c:v>147.30000000000001</c:v>
                </c:pt>
                <c:pt idx="299">
                  <c:v>157.5</c:v>
                </c:pt>
                <c:pt idx="300">
                  <c:v>167.2</c:v>
                </c:pt>
                <c:pt idx="301">
                  <c:v>173.9</c:v>
                </c:pt>
                <c:pt idx="302">
                  <c:v>157.69999999999999</c:v>
                </c:pt>
                <c:pt idx="303">
                  <c:v>160.5</c:v>
                </c:pt>
                <c:pt idx="304">
                  <c:v>172.6</c:v>
                </c:pt>
                <c:pt idx="305">
                  <c:v>181.7</c:v>
                </c:pt>
                <c:pt idx="306">
                  <c:v>152.1</c:v>
                </c:pt>
                <c:pt idx="307">
                  <c:v>142.1</c:v>
                </c:pt>
                <c:pt idx="308">
                  <c:v>138.1</c:v>
                </c:pt>
                <c:pt idx="309">
                  <c:v>164.4</c:v>
                </c:pt>
                <c:pt idx="310">
                  <c:v>155.5</c:v>
                </c:pt>
                <c:pt idx="311">
                  <c:v>152.80000000000001</c:v>
                </c:pt>
                <c:pt idx="312">
                  <c:v>161.69999999999999</c:v>
                </c:pt>
                <c:pt idx="313">
                  <c:v>151.6</c:v>
                </c:pt>
                <c:pt idx="314">
                  <c:v>156.5</c:v>
                </c:pt>
                <c:pt idx="315">
                  <c:v>159.4</c:v>
                </c:pt>
                <c:pt idx="316">
                  <c:v>140.5</c:v>
                </c:pt>
                <c:pt idx="317">
                  <c:v>143.80000000000001</c:v>
                </c:pt>
                <c:pt idx="318">
                  <c:v>145.30000000000001</c:v>
                </c:pt>
                <c:pt idx="319">
                  <c:v>152.80000000000001</c:v>
                </c:pt>
                <c:pt idx="320">
                  <c:v>139.6</c:v>
                </c:pt>
                <c:pt idx="321">
                  <c:v>140.9</c:v>
                </c:pt>
                <c:pt idx="322">
                  <c:v>143.19999999999999</c:v>
                </c:pt>
                <c:pt idx="323">
                  <c:v>137.4</c:v>
                </c:pt>
                <c:pt idx="324">
                  <c:v>138.19999999999999</c:v>
                </c:pt>
                <c:pt idx="325">
                  <c:v>139.19999999999999</c:v>
                </c:pt>
                <c:pt idx="326">
                  <c:v>146</c:v>
                </c:pt>
                <c:pt idx="327">
                  <c:v>137.19999999999999</c:v>
                </c:pt>
                <c:pt idx="328">
                  <c:v>136.5</c:v>
                </c:pt>
                <c:pt idx="329">
                  <c:v>136.4</c:v>
                </c:pt>
                <c:pt idx="330">
                  <c:v>138.30000000000001</c:v>
                </c:pt>
                <c:pt idx="331">
                  <c:v>132.4</c:v>
                </c:pt>
                <c:pt idx="332">
                  <c:v>128.80000000000001</c:v>
                </c:pt>
                <c:pt idx="333">
                  <c:v>134</c:v>
                </c:pt>
                <c:pt idx="334">
                  <c:v>123</c:v>
                </c:pt>
                <c:pt idx="335">
                  <c:v>127</c:v>
                </c:pt>
                <c:pt idx="336">
                  <c:v>132.1</c:v>
                </c:pt>
                <c:pt idx="337">
                  <c:v>135.19999999999999</c:v>
                </c:pt>
                <c:pt idx="338">
                  <c:v>137.4</c:v>
                </c:pt>
                <c:pt idx="339">
                  <c:v>137.80000000000001</c:v>
                </c:pt>
                <c:pt idx="340">
                  <c:v>131.6</c:v>
                </c:pt>
                <c:pt idx="341">
                  <c:v>129.80000000000001</c:v>
                </c:pt>
                <c:pt idx="342">
                  <c:v>125.7</c:v>
                </c:pt>
                <c:pt idx="343">
                  <c:v>126.6</c:v>
                </c:pt>
                <c:pt idx="344">
                  <c:v>125.1</c:v>
                </c:pt>
                <c:pt idx="345">
                  <c:v>120.4</c:v>
                </c:pt>
                <c:pt idx="346">
                  <c:v>129.19999999999999</c:v>
                </c:pt>
                <c:pt idx="347">
                  <c:v>124.2</c:v>
                </c:pt>
                <c:pt idx="348">
                  <c:v>127.2</c:v>
                </c:pt>
                <c:pt idx="349">
                  <c:v>128.5</c:v>
                </c:pt>
                <c:pt idx="350">
                  <c:v>127.2</c:v>
                </c:pt>
                <c:pt idx="351">
                  <c:v>120.3</c:v>
                </c:pt>
                <c:pt idx="352">
                  <c:v>128.1</c:v>
                </c:pt>
                <c:pt idx="353">
                  <c:v>128.5</c:v>
                </c:pt>
                <c:pt idx="354">
                  <c:v>119.3</c:v>
                </c:pt>
                <c:pt idx="355">
                  <c:v>105.2</c:v>
                </c:pt>
                <c:pt idx="356">
                  <c:v>104.2</c:v>
                </c:pt>
                <c:pt idx="357">
                  <c:v>103.5</c:v>
                </c:pt>
                <c:pt idx="358">
                  <c:v>100.9</c:v>
                </c:pt>
                <c:pt idx="359">
                  <c:v>98.2</c:v>
                </c:pt>
                <c:pt idx="360">
                  <c:v>96.7</c:v>
                </c:pt>
                <c:pt idx="361">
                  <c:v>101</c:v>
                </c:pt>
                <c:pt idx="362">
                  <c:v>100.2</c:v>
                </c:pt>
                <c:pt idx="363">
                  <c:v>95.9</c:v>
                </c:pt>
                <c:pt idx="364">
                  <c:v>88.7</c:v>
                </c:pt>
                <c:pt idx="365">
                  <c:v>89.3</c:v>
                </c:pt>
                <c:pt idx="366">
                  <c:v>93.4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05F3-43B0-8210-2323BE9CEDF6}"/>
            </c:ext>
          </c:extLst>
        </c:ser>
        <c:ser>
          <c:idx val="22"/>
          <c:order val="7"/>
          <c:tx>
            <c:strRef>
              <c:f>'[TC_UCEEB_2022_09_19_B.xlsx]Sloupec V6 (09-19-B)'!$K$4</c:f>
              <c:strCache>
                <c:ptCount val="1"/>
                <c:pt idx="0">
                  <c:v>22</c:v>
                </c:pt>
              </c:strCache>
            </c:strRef>
          </c:tx>
          <c:spPr>
            <a:ln w="12700" cap="rnd" cmpd="sng" algn="ctr">
              <a:solidFill>
                <a:schemeClr val="accent6">
                  <a:tint val="51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'[2]Sloupec V6 (09-19-B)'!$B$5:$B$396</c:f>
              <c:numCache>
                <c:formatCode>[$-F400]h:mm:ss\ AM/PM</c:formatCode>
                <c:ptCount val="368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</c:numCache>
            </c:numRef>
          </c:xVal>
          <c:yVal>
            <c:numRef>
              <c:f>'[2]Sloupec V6 (09-19-B)'!$K$5:$K$396</c:f>
              <c:numCache>
                <c:formatCode>0</c:formatCode>
                <c:ptCount val="368"/>
                <c:pt idx="0">
                  <c:v>16</c:v>
                </c:pt>
                <c:pt idx="1">
                  <c:v>15.9</c:v>
                </c:pt>
                <c:pt idx="2">
                  <c:v>19.3</c:v>
                </c:pt>
                <c:pt idx="3">
                  <c:v>56.5</c:v>
                </c:pt>
                <c:pt idx="4">
                  <c:v>130.4</c:v>
                </c:pt>
                <c:pt idx="5">
                  <c:v>143</c:v>
                </c:pt>
                <c:pt idx="6">
                  <c:v>235</c:v>
                </c:pt>
                <c:pt idx="7">
                  <c:v>210.8</c:v>
                </c:pt>
                <c:pt idx="8">
                  <c:v>224.7</c:v>
                </c:pt>
                <c:pt idx="9">
                  <c:v>203.6</c:v>
                </c:pt>
                <c:pt idx="10">
                  <c:v>230.1</c:v>
                </c:pt>
                <c:pt idx="11">
                  <c:v>278.5</c:v>
                </c:pt>
                <c:pt idx="12">
                  <c:v>301</c:v>
                </c:pt>
                <c:pt idx="13">
                  <c:v>297.10000000000002</c:v>
                </c:pt>
                <c:pt idx="14">
                  <c:v>305.3</c:v>
                </c:pt>
                <c:pt idx="15">
                  <c:v>312.10000000000002</c:v>
                </c:pt>
                <c:pt idx="16">
                  <c:v>319</c:v>
                </c:pt>
                <c:pt idx="17">
                  <c:v>317.39999999999998</c:v>
                </c:pt>
                <c:pt idx="18">
                  <c:v>315.89999999999998</c:v>
                </c:pt>
                <c:pt idx="19">
                  <c:v>345.9</c:v>
                </c:pt>
                <c:pt idx="20">
                  <c:v>359.2</c:v>
                </c:pt>
                <c:pt idx="21">
                  <c:v>358.5</c:v>
                </c:pt>
                <c:pt idx="22">
                  <c:v>355.5</c:v>
                </c:pt>
                <c:pt idx="23">
                  <c:v>375.5</c:v>
                </c:pt>
                <c:pt idx="24">
                  <c:v>387.5</c:v>
                </c:pt>
                <c:pt idx="25">
                  <c:v>327.8</c:v>
                </c:pt>
                <c:pt idx="26">
                  <c:v>351.8</c:v>
                </c:pt>
                <c:pt idx="27">
                  <c:v>373.5</c:v>
                </c:pt>
                <c:pt idx="28">
                  <c:v>407.6</c:v>
                </c:pt>
                <c:pt idx="29">
                  <c:v>417.2</c:v>
                </c:pt>
                <c:pt idx="30">
                  <c:v>389.9</c:v>
                </c:pt>
                <c:pt idx="31">
                  <c:v>385.2</c:v>
                </c:pt>
                <c:pt idx="32">
                  <c:v>411.8</c:v>
                </c:pt>
                <c:pt idx="33">
                  <c:v>437.3</c:v>
                </c:pt>
                <c:pt idx="34">
                  <c:v>403.7</c:v>
                </c:pt>
                <c:pt idx="35">
                  <c:v>395.7</c:v>
                </c:pt>
                <c:pt idx="36">
                  <c:v>410</c:v>
                </c:pt>
                <c:pt idx="37">
                  <c:v>417.2</c:v>
                </c:pt>
                <c:pt idx="38">
                  <c:v>432.7</c:v>
                </c:pt>
                <c:pt idx="39">
                  <c:v>410</c:v>
                </c:pt>
                <c:pt idx="40">
                  <c:v>429.1</c:v>
                </c:pt>
                <c:pt idx="41">
                  <c:v>379.1</c:v>
                </c:pt>
                <c:pt idx="42">
                  <c:v>415.2</c:v>
                </c:pt>
                <c:pt idx="43">
                  <c:v>444</c:v>
                </c:pt>
                <c:pt idx="44">
                  <c:v>415.5</c:v>
                </c:pt>
                <c:pt idx="45">
                  <c:v>445.3</c:v>
                </c:pt>
                <c:pt idx="46">
                  <c:v>404.5</c:v>
                </c:pt>
                <c:pt idx="47">
                  <c:v>449.5</c:v>
                </c:pt>
                <c:pt idx="48">
                  <c:v>441.2</c:v>
                </c:pt>
                <c:pt idx="49">
                  <c:v>449.9</c:v>
                </c:pt>
                <c:pt idx="50">
                  <c:v>458.1</c:v>
                </c:pt>
                <c:pt idx="51">
                  <c:v>477.7</c:v>
                </c:pt>
                <c:pt idx="52">
                  <c:v>474.3</c:v>
                </c:pt>
                <c:pt idx="53">
                  <c:v>434.7</c:v>
                </c:pt>
                <c:pt idx="54">
                  <c:v>419.7</c:v>
                </c:pt>
                <c:pt idx="55">
                  <c:v>444.1</c:v>
                </c:pt>
                <c:pt idx="56">
                  <c:v>438.2</c:v>
                </c:pt>
                <c:pt idx="57">
                  <c:v>389.9</c:v>
                </c:pt>
                <c:pt idx="58">
                  <c:v>404.2</c:v>
                </c:pt>
                <c:pt idx="59">
                  <c:v>430</c:v>
                </c:pt>
                <c:pt idx="60">
                  <c:v>426.1</c:v>
                </c:pt>
                <c:pt idx="61">
                  <c:v>391.8</c:v>
                </c:pt>
                <c:pt idx="62">
                  <c:v>420.9</c:v>
                </c:pt>
                <c:pt idx="63">
                  <c:v>421.1</c:v>
                </c:pt>
                <c:pt idx="64">
                  <c:v>469.4</c:v>
                </c:pt>
                <c:pt idx="65">
                  <c:v>402.1</c:v>
                </c:pt>
                <c:pt idx="66">
                  <c:v>417.9</c:v>
                </c:pt>
                <c:pt idx="67">
                  <c:v>453.3</c:v>
                </c:pt>
                <c:pt idx="68">
                  <c:v>471.1</c:v>
                </c:pt>
                <c:pt idx="69">
                  <c:v>476.4</c:v>
                </c:pt>
                <c:pt idx="70">
                  <c:v>477.1</c:v>
                </c:pt>
                <c:pt idx="71">
                  <c:v>506.7</c:v>
                </c:pt>
                <c:pt idx="72">
                  <c:v>482.9</c:v>
                </c:pt>
                <c:pt idx="73">
                  <c:v>463.9</c:v>
                </c:pt>
                <c:pt idx="74">
                  <c:v>464.6</c:v>
                </c:pt>
                <c:pt idx="75">
                  <c:v>452.9</c:v>
                </c:pt>
                <c:pt idx="76">
                  <c:v>422.7</c:v>
                </c:pt>
                <c:pt idx="77">
                  <c:v>452.4</c:v>
                </c:pt>
                <c:pt idx="78">
                  <c:v>434.2</c:v>
                </c:pt>
                <c:pt idx="79">
                  <c:v>432.4</c:v>
                </c:pt>
                <c:pt idx="80">
                  <c:v>466.8</c:v>
                </c:pt>
                <c:pt idx="81">
                  <c:v>457</c:v>
                </c:pt>
                <c:pt idx="82">
                  <c:v>467.6</c:v>
                </c:pt>
                <c:pt idx="83">
                  <c:v>480.2</c:v>
                </c:pt>
                <c:pt idx="84">
                  <c:v>487.9</c:v>
                </c:pt>
                <c:pt idx="85">
                  <c:v>453.8</c:v>
                </c:pt>
                <c:pt idx="86">
                  <c:v>427.5</c:v>
                </c:pt>
                <c:pt idx="87">
                  <c:v>452.7</c:v>
                </c:pt>
                <c:pt idx="88">
                  <c:v>471.8</c:v>
                </c:pt>
                <c:pt idx="89">
                  <c:v>460</c:v>
                </c:pt>
                <c:pt idx="90">
                  <c:v>463.6</c:v>
                </c:pt>
                <c:pt idx="91">
                  <c:v>474.3</c:v>
                </c:pt>
                <c:pt idx="92">
                  <c:v>462.6</c:v>
                </c:pt>
                <c:pt idx="93">
                  <c:v>541.5</c:v>
                </c:pt>
                <c:pt idx="94">
                  <c:v>552.4</c:v>
                </c:pt>
                <c:pt idx="95">
                  <c:v>507.8</c:v>
                </c:pt>
                <c:pt idx="96">
                  <c:v>513.20000000000005</c:v>
                </c:pt>
                <c:pt idx="97">
                  <c:v>516.9</c:v>
                </c:pt>
                <c:pt idx="98">
                  <c:v>485.5</c:v>
                </c:pt>
                <c:pt idx="99">
                  <c:v>464.7</c:v>
                </c:pt>
                <c:pt idx="100">
                  <c:v>472.9</c:v>
                </c:pt>
                <c:pt idx="101">
                  <c:v>511.2</c:v>
                </c:pt>
                <c:pt idx="102">
                  <c:v>534.1</c:v>
                </c:pt>
                <c:pt idx="103">
                  <c:v>513.1</c:v>
                </c:pt>
                <c:pt idx="104">
                  <c:v>538.1</c:v>
                </c:pt>
                <c:pt idx="105">
                  <c:v>506.5</c:v>
                </c:pt>
                <c:pt idx="106">
                  <c:v>461.4</c:v>
                </c:pt>
                <c:pt idx="107">
                  <c:v>463.6</c:v>
                </c:pt>
                <c:pt idx="108">
                  <c:v>501.2</c:v>
                </c:pt>
                <c:pt idx="109">
                  <c:v>425.2</c:v>
                </c:pt>
                <c:pt idx="110">
                  <c:v>493.8</c:v>
                </c:pt>
                <c:pt idx="111">
                  <c:v>522.29999999999995</c:v>
                </c:pt>
                <c:pt idx="112">
                  <c:v>527.70000000000005</c:v>
                </c:pt>
                <c:pt idx="113">
                  <c:v>505.9</c:v>
                </c:pt>
                <c:pt idx="114">
                  <c:v>522.5</c:v>
                </c:pt>
                <c:pt idx="115">
                  <c:v>448</c:v>
                </c:pt>
                <c:pt idx="116">
                  <c:v>489.1</c:v>
                </c:pt>
                <c:pt idx="117">
                  <c:v>493.3</c:v>
                </c:pt>
                <c:pt idx="118">
                  <c:v>521.1</c:v>
                </c:pt>
                <c:pt idx="119">
                  <c:v>530.5</c:v>
                </c:pt>
                <c:pt idx="120">
                  <c:v>544.5</c:v>
                </c:pt>
                <c:pt idx="121">
                  <c:v>502</c:v>
                </c:pt>
                <c:pt idx="122">
                  <c:v>452.6</c:v>
                </c:pt>
                <c:pt idx="123">
                  <c:v>420.3</c:v>
                </c:pt>
                <c:pt idx="124">
                  <c:v>492.4</c:v>
                </c:pt>
                <c:pt idx="125">
                  <c:v>576.79999999999995</c:v>
                </c:pt>
                <c:pt idx="126">
                  <c:v>580.79999999999995</c:v>
                </c:pt>
                <c:pt idx="127">
                  <c:v>534.20000000000005</c:v>
                </c:pt>
                <c:pt idx="128">
                  <c:v>547.4</c:v>
                </c:pt>
                <c:pt idx="129">
                  <c:v>564.1</c:v>
                </c:pt>
                <c:pt idx="130">
                  <c:v>546.1</c:v>
                </c:pt>
                <c:pt idx="131">
                  <c:v>520.4</c:v>
                </c:pt>
                <c:pt idx="132">
                  <c:v>517.79999999999995</c:v>
                </c:pt>
                <c:pt idx="133">
                  <c:v>487.2</c:v>
                </c:pt>
                <c:pt idx="134">
                  <c:v>538.9</c:v>
                </c:pt>
                <c:pt idx="135">
                  <c:v>537.29999999999995</c:v>
                </c:pt>
                <c:pt idx="136">
                  <c:v>529.4</c:v>
                </c:pt>
                <c:pt idx="137">
                  <c:v>515.5</c:v>
                </c:pt>
                <c:pt idx="138">
                  <c:v>587.4</c:v>
                </c:pt>
                <c:pt idx="139">
                  <c:v>564.9</c:v>
                </c:pt>
                <c:pt idx="140">
                  <c:v>540.70000000000005</c:v>
                </c:pt>
                <c:pt idx="141">
                  <c:v>561.1</c:v>
                </c:pt>
                <c:pt idx="142">
                  <c:v>594</c:v>
                </c:pt>
                <c:pt idx="143">
                  <c:v>563.9</c:v>
                </c:pt>
                <c:pt idx="144">
                  <c:v>521.4</c:v>
                </c:pt>
                <c:pt idx="145">
                  <c:v>559.79999999999995</c:v>
                </c:pt>
                <c:pt idx="146">
                  <c:v>586.29999999999995</c:v>
                </c:pt>
                <c:pt idx="147">
                  <c:v>564.70000000000005</c:v>
                </c:pt>
                <c:pt idx="148">
                  <c:v>546.29999999999995</c:v>
                </c:pt>
                <c:pt idx="149">
                  <c:v>555.70000000000005</c:v>
                </c:pt>
                <c:pt idx="150">
                  <c:v>571.4</c:v>
                </c:pt>
                <c:pt idx="151">
                  <c:v>548.1</c:v>
                </c:pt>
                <c:pt idx="152">
                  <c:v>512.20000000000005</c:v>
                </c:pt>
                <c:pt idx="153">
                  <c:v>508.5</c:v>
                </c:pt>
                <c:pt idx="154">
                  <c:v>521.29999999999995</c:v>
                </c:pt>
                <c:pt idx="155">
                  <c:v>487.1</c:v>
                </c:pt>
                <c:pt idx="156">
                  <c:v>477</c:v>
                </c:pt>
                <c:pt idx="157">
                  <c:v>471.5</c:v>
                </c:pt>
                <c:pt idx="158">
                  <c:v>449</c:v>
                </c:pt>
                <c:pt idx="159">
                  <c:v>517</c:v>
                </c:pt>
                <c:pt idx="160">
                  <c:v>548.29999999999995</c:v>
                </c:pt>
                <c:pt idx="161">
                  <c:v>511.6</c:v>
                </c:pt>
                <c:pt idx="162">
                  <c:v>512.5</c:v>
                </c:pt>
                <c:pt idx="163">
                  <c:v>512.1</c:v>
                </c:pt>
                <c:pt idx="164">
                  <c:v>458.7</c:v>
                </c:pt>
                <c:pt idx="165">
                  <c:v>481.1</c:v>
                </c:pt>
                <c:pt idx="166">
                  <c:v>482.1</c:v>
                </c:pt>
                <c:pt idx="167">
                  <c:v>512.79999999999995</c:v>
                </c:pt>
                <c:pt idx="168">
                  <c:v>429.8</c:v>
                </c:pt>
                <c:pt idx="169">
                  <c:v>427.4</c:v>
                </c:pt>
                <c:pt idx="170">
                  <c:v>481.9</c:v>
                </c:pt>
                <c:pt idx="171">
                  <c:v>454.6</c:v>
                </c:pt>
                <c:pt idx="172">
                  <c:v>402.5</c:v>
                </c:pt>
                <c:pt idx="173">
                  <c:v>445.2</c:v>
                </c:pt>
                <c:pt idx="174">
                  <c:v>442.3</c:v>
                </c:pt>
                <c:pt idx="175">
                  <c:v>478.5</c:v>
                </c:pt>
                <c:pt idx="176">
                  <c:v>486.2</c:v>
                </c:pt>
                <c:pt idx="177">
                  <c:v>505.2</c:v>
                </c:pt>
                <c:pt idx="178">
                  <c:v>422.7</c:v>
                </c:pt>
                <c:pt idx="179">
                  <c:v>416.9</c:v>
                </c:pt>
                <c:pt idx="180">
                  <c:v>398.1</c:v>
                </c:pt>
                <c:pt idx="181">
                  <c:v>466.4</c:v>
                </c:pt>
                <c:pt idx="182">
                  <c:v>463.6</c:v>
                </c:pt>
                <c:pt idx="183">
                  <c:v>456.1</c:v>
                </c:pt>
                <c:pt idx="184">
                  <c:v>442.8</c:v>
                </c:pt>
                <c:pt idx="185">
                  <c:v>418.4</c:v>
                </c:pt>
                <c:pt idx="186">
                  <c:v>429.6</c:v>
                </c:pt>
                <c:pt idx="187">
                  <c:v>417.2</c:v>
                </c:pt>
                <c:pt idx="188">
                  <c:v>385.5</c:v>
                </c:pt>
                <c:pt idx="189">
                  <c:v>414.4</c:v>
                </c:pt>
                <c:pt idx="190">
                  <c:v>419.1</c:v>
                </c:pt>
                <c:pt idx="191">
                  <c:v>402</c:v>
                </c:pt>
                <c:pt idx="192">
                  <c:v>356.6</c:v>
                </c:pt>
                <c:pt idx="193">
                  <c:v>391.6</c:v>
                </c:pt>
                <c:pt idx="194">
                  <c:v>383.8</c:v>
                </c:pt>
                <c:pt idx="195">
                  <c:v>378.8</c:v>
                </c:pt>
                <c:pt idx="196">
                  <c:v>370</c:v>
                </c:pt>
                <c:pt idx="197">
                  <c:v>385.1</c:v>
                </c:pt>
                <c:pt idx="198">
                  <c:v>379.9</c:v>
                </c:pt>
                <c:pt idx="199">
                  <c:v>395.5</c:v>
                </c:pt>
                <c:pt idx="200">
                  <c:v>388.9</c:v>
                </c:pt>
                <c:pt idx="201">
                  <c:v>343.8</c:v>
                </c:pt>
                <c:pt idx="202">
                  <c:v>333.9</c:v>
                </c:pt>
                <c:pt idx="203">
                  <c:v>360.7</c:v>
                </c:pt>
                <c:pt idx="204">
                  <c:v>349.4</c:v>
                </c:pt>
                <c:pt idx="205">
                  <c:v>348.6</c:v>
                </c:pt>
                <c:pt idx="206">
                  <c:v>353.8</c:v>
                </c:pt>
                <c:pt idx="207">
                  <c:v>382.4</c:v>
                </c:pt>
                <c:pt idx="208">
                  <c:v>362.4</c:v>
                </c:pt>
                <c:pt idx="209">
                  <c:v>356.9</c:v>
                </c:pt>
                <c:pt idx="210">
                  <c:v>296</c:v>
                </c:pt>
                <c:pt idx="211">
                  <c:v>315.3</c:v>
                </c:pt>
                <c:pt idx="212">
                  <c:v>306.5</c:v>
                </c:pt>
                <c:pt idx="213">
                  <c:v>308.2</c:v>
                </c:pt>
                <c:pt idx="214">
                  <c:v>311.60000000000002</c:v>
                </c:pt>
                <c:pt idx="215">
                  <c:v>324</c:v>
                </c:pt>
                <c:pt idx="216">
                  <c:v>313.5</c:v>
                </c:pt>
                <c:pt idx="217">
                  <c:v>271.7</c:v>
                </c:pt>
                <c:pt idx="218">
                  <c:v>273.2</c:v>
                </c:pt>
                <c:pt idx="219">
                  <c:v>263.7</c:v>
                </c:pt>
                <c:pt idx="220">
                  <c:v>268.5</c:v>
                </c:pt>
                <c:pt idx="221">
                  <c:v>269.8</c:v>
                </c:pt>
                <c:pt idx="222">
                  <c:v>262.2</c:v>
                </c:pt>
                <c:pt idx="223">
                  <c:v>266.3</c:v>
                </c:pt>
                <c:pt idx="224">
                  <c:v>240.3</c:v>
                </c:pt>
                <c:pt idx="225">
                  <c:v>270.8</c:v>
                </c:pt>
                <c:pt idx="226">
                  <c:v>259.8</c:v>
                </c:pt>
                <c:pt idx="227">
                  <c:v>268.39999999999998</c:v>
                </c:pt>
                <c:pt idx="228">
                  <c:v>263.3</c:v>
                </c:pt>
                <c:pt idx="229">
                  <c:v>252.3</c:v>
                </c:pt>
                <c:pt idx="230">
                  <c:v>256.2</c:v>
                </c:pt>
                <c:pt idx="231">
                  <c:v>272.2</c:v>
                </c:pt>
                <c:pt idx="232">
                  <c:v>269.3</c:v>
                </c:pt>
                <c:pt idx="233">
                  <c:v>274.5</c:v>
                </c:pt>
                <c:pt idx="234">
                  <c:v>271.8</c:v>
                </c:pt>
                <c:pt idx="235">
                  <c:v>263.10000000000002</c:v>
                </c:pt>
                <c:pt idx="236">
                  <c:v>244.3</c:v>
                </c:pt>
                <c:pt idx="237">
                  <c:v>249.3</c:v>
                </c:pt>
                <c:pt idx="238">
                  <c:v>267.10000000000002</c:v>
                </c:pt>
                <c:pt idx="239">
                  <c:v>259.39999999999998</c:v>
                </c:pt>
                <c:pt idx="240">
                  <c:v>252.3</c:v>
                </c:pt>
                <c:pt idx="241">
                  <c:v>262.89999999999998</c:v>
                </c:pt>
                <c:pt idx="242">
                  <c:v>257.3</c:v>
                </c:pt>
                <c:pt idx="243">
                  <c:v>237.2</c:v>
                </c:pt>
                <c:pt idx="244">
                  <c:v>232.3</c:v>
                </c:pt>
                <c:pt idx="245">
                  <c:v>248.4</c:v>
                </c:pt>
                <c:pt idx="246">
                  <c:v>251.2</c:v>
                </c:pt>
                <c:pt idx="247">
                  <c:v>236.7</c:v>
                </c:pt>
                <c:pt idx="248">
                  <c:v>241.9</c:v>
                </c:pt>
                <c:pt idx="249">
                  <c:v>251.2</c:v>
                </c:pt>
                <c:pt idx="250">
                  <c:v>237.3</c:v>
                </c:pt>
                <c:pt idx="251">
                  <c:v>245.6</c:v>
                </c:pt>
                <c:pt idx="252">
                  <c:v>235.1</c:v>
                </c:pt>
                <c:pt idx="253">
                  <c:v>226.8</c:v>
                </c:pt>
                <c:pt idx="254">
                  <c:v>205.6</c:v>
                </c:pt>
                <c:pt idx="255">
                  <c:v>204.8</c:v>
                </c:pt>
                <c:pt idx="256">
                  <c:v>222.8</c:v>
                </c:pt>
                <c:pt idx="257">
                  <c:v>211</c:v>
                </c:pt>
                <c:pt idx="258">
                  <c:v>196.6</c:v>
                </c:pt>
                <c:pt idx="259">
                  <c:v>210.6</c:v>
                </c:pt>
                <c:pt idx="260">
                  <c:v>203.1</c:v>
                </c:pt>
                <c:pt idx="261">
                  <c:v>198.4</c:v>
                </c:pt>
                <c:pt idx="262">
                  <c:v>198.8</c:v>
                </c:pt>
                <c:pt idx="263">
                  <c:v>193.8</c:v>
                </c:pt>
                <c:pt idx="264">
                  <c:v>189.1</c:v>
                </c:pt>
                <c:pt idx="265">
                  <c:v>178.4</c:v>
                </c:pt>
                <c:pt idx="266">
                  <c:v>187.8</c:v>
                </c:pt>
                <c:pt idx="267">
                  <c:v>195.5</c:v>
                </c:pt>
                <c:pt idx="268">
                  <c:v>190.9</c:v>
                </c:pt>
                <c:pt idx="269">
                  <c:v>190.1</c:v>
                </c:pt>
                <c:pt idx="270">
                  <c:v>182.4</c:v>
                </c:pt>
                <c:pt idx="271">
                  <c:v>183.8</c:v>
                </c:pt>
                <c:pt idx="272">
                  <c:v>182.1</c:v>
                </c:pt>
                <c:pt idx="273">
                  <c:v>177.5</c:v>
                </c:pt>
                <c:pt idx="274">
                  <c:v>172</c:v>
                </c:pt>
                <c:pt idx="275">
                  <c:v>164.5</c:v>
                </c:pt>
                <c:pt idx="276">
                  <c:v>176.7</c:v>
                </c:pt>
                <c:pt idx="277">
                  <c:v>181</c:v>
                </c:pt>
                <c:pt idx="278">
                  <c:v>179.8</c:v>
                </c:pt>
                <c:pt idx="279">
                  <c:v>172.8</c:v>
                </c:pt>
                <c:pt idx="280">
                  <c:v>166.8</c:v>
                </c:pt>
                <c:pt idx="281">
                  <c:v>163.69999999999999</c:v>
                </c:pt>
                <c:pt idx="282">
                  <c:v>180.2</c:v>
                </c:pt>
                <c:pt idx="283">
                  <c:v>173.9</c:v>
                </c:pt>
                <c:pt idx="284">
                  <c:v>170.2</c:v>
                </c:pt>
                <c:pt idx="285">
                  <c:v>172.4</c:v>
                </c:pt>
                <c:pt idx="286">
                  <c:v>159.69999999999999</c:v>
                </c:pt>
                <c:pt idx="287">
                  <c:v>161.19999999999999</c:v>
                </c:pt>
                <c:pt idx="288">
                  <c:v>147.30000000000001</c:v>
                </c:pt>
                <c:pt idx="289">
                  <c:v>157</c:v>
                </c:pt>
                <c:pt idx="290">
                  <c:v>151.5</c:v>
                </c:pt>
                <c:pt idx="291">
                  <c:v>150.1</c:v>
                </c:pt>
                <c:pt idx="292">
                  <c:v>153.1</c:v>
                </c:pt>
                <c:pt idx="293">
                  <c:v>153.4</c:v>
                </c:pt>
                <c:pt idx="294">
                  <c:v>136.5</c:v>
                </c:pt>
                <c:pt idx="295">
                  <c:v>139.69999999999999</c:v>
                </c:pt>
                <c:pt idx="296">
                  <c:v>134.9</c:v>
                </c:pt>
                <c:pt idx="297">
                  <c:v>139</c:v>
                </c:pt>
                <c:pt idx="298">
                  <c:v>138.30000000000001</c:v>
                </c:pt>
                <c:pt idx="299">
                  <c:v>143.80000000000001</c:v>
                </c:pt>
                <c:pt idx="300">
                  <c:v>154</c:v>
                </c:pt>
                <c:pt idx="301">
                  <c:v>158.6</c:v>
                </c:pt>
                <c:pt idx="302">
                  <c:v>140.6</c:v>
                </c:pt>
                <c:pt idx="303">
                  <c:v>144.6</c:v>
                </c:pt>
                <c:pt idx="304">
                  <c:v>155.80000000000001</c:v>
                </c:pt>
                <c:pt idx="305">
                  <c:v>166.8</c:v>
                </c:pt>
                <c:pt idx="306">
                  <c:v>140.6</c:v>
                </c:pt>
                <c:pt idx="307">
                  <c:v>132.4</c:v>
                </c:pt>
                <c:pt idx="308">
                  <c:v>126</c:v>
                </c:pt>
                <c:pt idx="309">
                  <c:v>146.80000000000001</c:v>
                </c:pt>
                <c:pt idx="310">
                  <c:v>144.69999999999999</c:v>
                </c:pt>
                <c:pt idx="311">
                  <c:v>139.80000000000001</c:v>
                </c:pt>
                <c:pt idx="312">
                  <c:v>147.19999999999999</c:v>
                </c:pt>
                <c:pt idx="313">
                  <c:v>140.30000000000001</c:v>
                </c:pt>
                <c:pt idx="314">
                  <c:v>144.30000000000001</c:v>
                </c:pt>
                <c:pt idx="315">
                  <c:v>145.69999999999999</c:v>
                </c:pt>
                <c:pt idx="316">
                  <c:v>131.9</c:v>
                </c:pt>
                <c:pt idx="317">
                  <c:v>132.69999999999999</c:v>
                </c:pt>
                <c:pt idx="318">
                  <c:v>132.9</c:v>
                </c:pt>
                <c:pt idx="319">
                  <c:v>140.19999999999999</c:v>
                </c:pt>
                <c:pt idx="320">
                  <c:v>130.19999999999999</c:v>
                </c:pt>
                <c:pt idx="321">
                  <c:v>128.30000000000001</c:v>
                </c:pt>
                <c:pt idx="322">
                  <c:v>130.1</c:v>
                </c:pt>
                <c:pt idx="323">
                  <c:v>125.6</c:v>
                </c:pt>
                <c:pt idx="324">
                  <c:v>125.7</c:v>
                </c:pt>
                <c:pt idx="325">
                  <c:v>123</c:v>
                </c:pt>
                <c:pt idx="326">
                  <c:v>131.80000000000001</c:v>
                </c:pt>
                <c:pt idx="327">
                  <c:v>124.6</c:v>
                </c:pt>
                <c:pt idx="328">
                  <c:v>124.8</c:v>
                </c:pt>
                <c:pt idx="329">
                  <c:v>122.3</c:v>
                </c:pt>
                <c:pt idx="330">
                  <c:v>125.2</c:v>
                </c:pt>
                <c:pt idx="331">
                  <c:v>123.6</c:v>
                </c:pt>
                <c:pt idx="332">
                  <c:v>121.4</c:v>
                </c:pt>
                <c:pt idx="333">
                  <c:v>127.6</c:v>
                </c:pt>
                <c:pt idx="334">
                  <c:v>118.7</c:v>
                </c:pt>
                <c:pt idx="335">
                  <c:v>118.7</c:v>
                </c:pt>
                <c:pt idx="336">
                  <c:v>121.7</c:v>
                </c:pt>
                <c:pt idx="337">
                  <c:v>123.3</c:v>
                </c:pt>
                <c:pt idx="338">
                  <c:v>123.4</c:v>
                </c:pt>
                <c:pt idx="339">
                  <c:v>123.8</c:v>
                </c:pt>
                <c:pt idx="340">
                  <c:v>121.5</c:v>
                </c:pt>
                <c:pt idx="341">
                  <c:v>122.7</c:v>
                </c:pt>
                <c:pt idx="342">
                  <c:v>117.7</c:v>
                </c:pt>
                <c:pt idx="343">
                  <c:v>116.7</c:v>
                </c:pt>
                <c:pt idx="344">
                  <c:v>116.7</c:v>
                </c:pt>
                <c:pt idx="345">
                  <c:v>111.7</c:v>
                </c:pt>
                <c:pt idx="346">
                  <c:v>117.2</c:v>
                </c:pt>
                <c:pt idx="347">
                  <c:v>113.2</c:v>
                </c:pt>
                <c:pt idx="348">
                  <c:v>114.5</c:v>
                </c:pt>
                <c:pt idx="349">
                  <c:v>115.6</c:v>
                </c:pt>
                <c:pt idx="350">
                  <c:v>116.9</c:v>
                </c:pt>
                <c:pt idx="351">
                  <c:v>109.3</c:v>
                </c:pt>
                <c:pt idx="352">
                  <c:v>118.9</c:v>
                </c:pt>
                <c:pt idx="353">
                  <c:v>120.6</c:v>
                </c:pt>
                <c:pt idx="354">
                  <c:v>111.9</c:v>
                </c:pt>
                <c:pt idx="355">
                  <c:v>99.3</c:v>
                </c:pt>
                <c:pt idx="356">
                  <c:v>97.4</c:v>
                </c:pt>
                <c:pt idx="357">
                  <c:v>97</c:v>
                </c:pt>
                <c:pt idx="358">
                  <c:v>96.7</c:v>
                </c:pt>
                <c:pt idx="359">
                  <c:v>94.4</c:v>
                </c:pt>
                <c:pt idx="360">
                  <c:v>91.8</c:v>
                </c:pt>
                <c:pt idx="361">
                  <c:v>95.5</c:v>
                </c:pt>
                <c:pt idx="362">
                  <c:v>95.2</c:v>
                </c:pt>
                <c:pt idx="363">
                  <c:v>91.8</c:v>
                </c:pt>
                <c:pt idx="364">
                  <c:v>84.5</c:v>
                </c:pt>
                <c:pt idx="365">
                  <c:v>85.2</c:v>
                </c:pt>
                <c:pt idx="366">
                  <c:v>89.9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05F3-43B0-8210-2323BE9CEDF6}"/>
            </c:ext>
          </c:extLst>
        </c:ser>
        <c:ser>
          <c:idx val="23"/>
          <c:order val="8"/>
          <c:tx>
            <c:strRef>
              <c:f>'[TC_UCEEB_2022_09_19_B.xlsx]Sloupec V6 (09-19-B)'!$L$4</c:f>
              <c:strCache>
                <c:ptCount val="1"/>
                <c:pt idx="0">
                  <c:v>17</c:v>
                </c:pt>
              </c:strCache>
            </c:strRef>
          </c:tx>
          <c:spPr>
            <a:ln w="12700" cap="rnd" cmpd="sng" algn="ctr">
              <a:solidFill>
                <a:schemeClr val="accent6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'[2]Sloupec V6 (09-19-B)'!$B$5:$B$396</c:f>
              <c:numCache>
                <c:formatCode>[$-F400]h:mm:ss\ AM/PM</c:formatCode>
                <c:ptCount val="368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</c:numCache>
            </c:numRef>
          </c:xVal>
          <c:yVal>
            <c:numRef>
              <c:f>'[2]Sloupec V6 (09-19-B)'!$L$5:$L$396</c:f>
              <c:numCache>
                <c:formatCode>0</c:formatCode>
                <c:ptCount val="368"/>
                <c:pt idx="0">
                  <c:v>16.2</c:v>
                </c:pt>
                <c:pt idx="1">
                  <c:v>16.2</c:v>
                </c:pt>
                <c:pt idx="2">
                  <c:v>17.7</c:v>
                </c:pt>
                <c:pt idx="3">
                  <c:v>45.6</c:v>
                </c:pt>
                <c:pt idx="4">
                  <c:v>119.8</c:v>
                </c:pt>
                <c:pt idx="5">
                  <c:v>130.1</c:v>
                </c:pt>
                <c:pt idx="6">
                  <c:v>212.8</c:v>
                </c:pt>
                <c:pt idx="7">
                  <c:v>182.3</c:v>
                </c:pt>
                <c:pt idx="8">
                  <c:v>199.9</c:v>
                </c:pt>
                <c:pt idx="9">
                  <c:v>193</c:v>
                </c:pt>
                <c:pt idx="10">
                  <c:v>197.6</c:v>
                </c:pt>
                <c:pt idx="11">
                  <c:v>240.8</c:v>
                </c:pt>
                <c:pt idx="12">
                  <c:v>264.7</c:v>
                </c:pt>
                <c:pt idx="13">
                  <c:v>266</c:v>
                </c:pt>
                <c:pt idx="14">
                  <c:v>258.8</c:v>
                </c:pt>
                <c:pt idx="15">
                  <c:v>267</c:v>
                </c:pt>
                <c:pt idx="16">
                  <c:v>279.3</c:v>
                </c:pt>
                <c:pt idx="17">
                  <c:v>284.7</c:v>
                </c:pt>
                <c:pt idx="18">
                  <c:v>278.8</c:v>
                </c:pt>
                <c:pt idx="19">
                  <c:v>309.3</c:v>
                </c:pt>
                <c:pt idx="20">
                  <c:v>326</c:v>
                </c:pt>
                <c:pt idx="21">
                  <c:v>311.60000000000002</c:v>
                </c:pt>
                <c:pt idx="22">
                  <c:v>328.3</c:v>
                </c:pt>
                <c:pt idx="23">
                  <c:v>329.7</c:v>
                </c:pt>
                <c:pt idx="24">
                  <c:v>336.1</c:v>
                </c:pt>
                <c:pt idx="25">
                  <c:v>297</c:v>
                </c:pt>
                <c:pt idx="26">
                  <c:v>317.5</c:v>
                </c:pt>
                <c:pt idx="27">
                  <c:v>320.2</c:v>
                </c:pt>
                <c:pt idx="28">
                  <c:v>364</c:v>
                </c:pt>
                <c:pt idx="29">
                  <c:v>371.1</c:v>
                </c:pt>
                <c:pt idx="30">
                  <c:v>360.2</c:v>
                </c:pt>
                <c:pt idx="31">
                  <c:v>332.4</c:v>
                </c:pt>
                <c:pt idx="32">
                  <c:v>345.1</c:v>
                </c:pt>
                <c:pt idx="33">
                  <c:v>375.7</c:v>
                </c:pt>
                <c:pt idx="34">
                  <c:v>355</c:v>
                </c:pt>
                <c:pt idx="35">
                  <c:v>335.5</c:v>
                </c:pt>
                <c:pt idx="36">
                  <c:v>368.4</c:v>
                </c:pt>
                <c:pt idx="37">
                  <c:v>384.5</c:v>
                </c:pt>
                <c:pt idx="38">
                  <c:v>392.6</c:v>
                </c:pt>
                <c:pt idx="39">
                  <c:v>356.1</c:v>
                </c:pt>
                <c:pt idx="40">
                  <c:v>378.3</c:v>
                </c:pt>
                <c:pt idx="41">
                  <c:v>344.3</c:v>
                </c:pt>
                <c:pt idx="42">
                  <c:v>356.9</c:v>
                </c:pt>
                <c:pt idx="43">
                  <c:v>399</c:v>
                </c:pt>
                <c:pt idx="44">
                  <c:v>375.9</c:v>
                </c:pt>
                <c:pt idx="45">
                  <c:v>387.3</c:v>
                </c:pt>
                <c:pt idx="46">
                  <c:v>358</c:v>
                </c:pt>
                <c:pt idx="47">
                  <c:v>372.7</c:v>
                </c:pt>
                <c:pt idx="48">
                  <c:v>390.9</c:v>
                </c:pt>
                <c:pt idx="49">
                  <c:v>376.4</c:v>
                </c:pt>
                <c:pt idx="50">
                  <c:v>406.8</c:v>
                </c:pt>
                <c:pt idx="51">
                  <c:v>408.7</c:v>
                </c:pt>
                <c:pt idx="52">
                  <c:v>419.2</c:v>
                </c:pt>
                <c:pt idx="53">
                  <c:v>379.9</c:v>
                </c:pt>
                <c:pt idx="54">
                  <c:v>364.4</c:v>
                </c:pt>
                <c:pt idx="55">
                  <c:v>382.1</c:v>
                </c:pt>
                <c:pt idx="56">
                  <c:v>372.3</c:v>
                </c:pt>
                <c:pt idx="57">
                  <c:v>342.9</c:v>
                </c:pt>
                <c:pt idx="58">
                  <c:v>374.8</c:v>
                </c:pt>
                <c:pt idx="59">
                  <c:v>363.8</c:v>
                </c:pt>
                <c:pt idx="60">
                  <c:v>383.4</c:v>
                </c:pt>
                <c:pt idx="61">
                  <c:v>354.1</c:v>
                </c:pt>
                <c:pt idx="62">
                  <c:v>372.3</c:v>
                </c:pt>
                <c:pt idx="63">
                  <c:v>380.3</c:v>
                </c:pt>
                <c:pt idx="64">
                  <c:v>415.6</c:v>
                </c:pt>
                <c:pt idx="65">
                  <c:v>353.9</c:v>
                </c:pt>
                <c:pt idx="66">
                  <c:v>371.3</c:v>
                </c:pt>
                <c:pt idx="67">
                  <c:v>406.6</c:v>
                </c:pt>
                <c:pt idx="68">
                  <c:v>426.4</c:v>
                </c:pt>
                <c:pt idx="69">
                  <c:v>414.9</c:v>
                </c:pt>
                <c:pt idx="70">
                  <c:v>437.3</c:v>
                </c:pt>
                <c:pt idx="71">
                  <c:v>432.7</c:v>
                </c:pt>
                <c:pt idx="72">
                  <c:v>416.8</c:v>
                </c:pt>
                <c:pt idx="73">
                  <c:v>393.4</c:v>
                </c:pt>
                <c:pt idx="74">
                  <c:v>422.1</c:v>
                </c:pt>
                <c:pt idx="75">
                  <c:v>412.5</c:v>
                </c:pt>
                <c:pt idx="76">
                  <c:v>380.6</c:v>
                </c:pt>
                <c:pt idx="77">
                  <c:v>382.1</c:v>
                </c:pt>
                <c:pt idx="78">
                  <c:v>392.8</c:v>
                </c:pt>
                <c:pt idx="79">
                  <c:v>377.4</c:v>
                </c:pt>
                <c:pt idx="80">
                  <c:v>433.2</c:v>
                </c:pt>
                <c:pt idx="81">
                  <c:v>412.5</c:v>
                </c:pt>
                <c:pt idx="82">
                  <c:v>404.1</c:v>
                </c:pt>
                <c:pt idx="83">
                  <c:v>413.2</c:v>
                </c:pt>
                <c:pt idx="84">
                  <c:v>426.5</c:v>
                </c:pt>
                <c:pt idx="85">
                  <c:v>404.8</c:v>
                </c:pt>
                <c:pt idx="86">
                  <c:v>370.9</c:v>
                </c:pt>
                <c:pt idx="87">
                  <c:v>394.9</c:v>
                </c:pt>
                <c:pt idx="88">
                  <c:v>416.6</c:v>
                </c:pt>
                <c:pt idx="89">
                  <c:v>413.8</c:v>
                </c:pt>
                <c:pt idx="90">
                  <c:v>407.7</c:v>
                </c:pt>
                <c:pt idx="91">
                  <c:v>409.4</c:v>
                </c:pt>
                <c:pt idx="92">
                  <c:v>399.1</c:v>
                </c:pt>
                <c:pt idx="93">
                  <c:v>478.5</c:v>
                </c:pt>
                <c:pt idx="94">
                  <c:v>468.7</c:v>
                </c:pt>
                <c:pt idx="95">
                  <c:v>444.2</c:v>
                </c:pt>
                <c:pt idx="96">
                  <c:v>453.7</c:v>
                </c:pt>
                <c:pt idx="97">
                  <c:v>446.3</c:v>
                </c:pt>
                <c:pt idx="98">
                  <c:v>437.6</c:v>
                </c:pt>
                <c:pt idx="99">
                  <c:v>408.8</c:v>
                </c:pt>
                <c:pt idx="100">
                  <c:v>412</c:v>
                </c:pt>
                <c:pt idx="101">
                  <c:v>439.9</c:v>
                </c:pt>
                <c:pt idx="102">
                  <c:v>455.4</c:v>
                </c:pt>
                <c:pt idx="103">
                  <c:v>460.6</c:v>
                </c:pt>
                <c:pt idx="104">
                  <c:v>466</c:v>
                </c:pt>
                <c:pt idx="105">
                  <c:v>445.6</c:v>
                </c:pt>
                <c:pt idx="106">
                  <c:v>424.5</c:v>
                </c:pt>
                <c:pt idx="107">
                  <c:v>431.5</c:v>
                </c:pt>
                <c:pt idx="108">
                  <c:v>456.6</c:v>
                </c:pt>
                <c:pt idx="109">
                  <c:v>391.8</c:v>
                </c:pt>
                <c:pt idx="110">
                  <c:v>447.5</c:v>
                </c:pt>
                <c:pt idx="111">
                  <c:v>450.8</c:v>
                </c:pt>
                <c:pt idx="112">
                  <c:v>475.7</c:v>
                </c:pt>
                <c:pt idx="113">
                  <c:v>440.3</c:v>
                </c:pt>
                <c:pt idx="114">
                  <c:v>459</c:v>
                </c:pt>
                <c:pt idx="115">
                  <c:v>418.4</c:v>
                </c:pt>
                <c:pt idx="116">
                  <c:v>430.2</c:v>
                </c:pt>
                <c:pt idx="117">
                  <c:v>429.6</c:v>
                </c:pt>
                <c:pt idx="118">
                  <c:v>457.2</c:v>
                </c:pt>
                <c:pt idx="119">
                  <c:v>457.1</c:v>
                </c:pt>
                <c:pt idx="120">
                  <c:v>486.3</c:v>
                </c:pt>
                <c:pt idx="121">
                  <c:v>455.5</c:v>
                </c:pt>
                <c:pt idx="122">
                  <c:v>417.1</c:v>
                </c:pt>
                <c:pt idx="123">
                  <c:v>363.1</c:v>
                </c:pt>
                <c:pt idx="124">
                  <c:v>436.6</c:v>
                </c:pt>
                <c:pt idx="125">
                  <c:v>490.5</c:v>
                </c:pt>
                <c:pt idx="126">
                  <c:v>507.6</c:v>
                </c:pt>
                <c:pt idx="127">
                  <c:v>482.1</c:v>
                </c:pt>
                <c:pt idx="128">
                  <c:v>478.5</c:v>
                </c:pt>
                <c:pt idx="129">
                  <c:v>499.8</c:v>
                </c:pt>
                <c:pt idx="130">
                  <c:v>481.4</c:v>
                </c:pt>
                <c:pt idx="131">
                  <c:v>460.4</c:v>
                </c:pt>
                <c:pt idx="132">
                  <c:v>463.9</c:v>
                </c:pt>
                <c:pt idx="133">
                  <c:v>421.1</c:v>
                </c:pt>
                <c:pt idx="134">
                  <c:v>452.6</c:v>
                </c:pt>
                <c:pt idx="135">
                  <c:v>480.6</c:v>
                </c:pt>
                <c:pt idx="136">
                  <c:v>474</c:v>
                </c:pt>
                <c:pt idx="137">
                  <c:v>448.5</c:v>
                </c:pt>
                <c:pt idx="138">
                  <c:v>492.3</c:v>
                </c:pt>
                <c:pt idx="139">
                  <c:v>511.2</c:v>
                </c:pt>
                <c:pt idx="140">
                  <c:v>471</c:v>
                </c:pt>
                <c:pt idx="141">
                  <c:v>488.2</c:v>
                </c:pt>
                <c:pt idx="142">
                  <c:v>503.2</c:v>
                </c:pt>
                <c:pt idx="143">
                  <c:v>507.6</c:v>
                </c:pt>
                <c:pt idx="144">
                  <c:v>447.1</c:v>
                </c:pt>
                <c:pt idx="145">
                  <c:v>488</c:v>
                </c:pt>
                <c:pt idx="146">
                  <c:v>506.3</c:v>
                </c:pt>
                <c:pt idx="147">
                  <c:v>498.4</c:v>
                </c:pt>
                <c:pt idx="148">
                  <c:v>478.5</c:v>
                </c:pt>
                <c:pt idx="149">
                  <c:v>486.4</c:v>
                </c:pt>
                <c:pt idx="150">
                  <c:v>498.4</c:v>
                </c:pt>
                <c:pt idx="151">
                  <c:v>479.8</c:v>
                </c:pt>
                <c:pt idx="152">
                  <c:v>442</c:v>
                </c:pt>
                <c:pt idx="153">
                  <c:v>428.8</c:v>
                </c:pt>
                <c:pt idx="154">
                  <c:v>474.1</c:v>
                </c:pt>
                <c:pt idx="155">
                  <c:v>445.9</c:v>
                </c:pt>
                <c:pt idx="156">
                  <c:v>414.6</c:v>
                </c:pt>
                <c:pt idx="157">
                  <c:v>417</c:v>
                </c:pt>
                <c:pt idx="158">
                  <c:v>391.2</c:v>
                </c:pt>
                <c:pt idx="159">
                  <c:v>441</c:v>
                </c:pt>
                <c:pt idx="160">
                  <c:v>507.2</c:v>
                </c:pt>
                <c:pt idx="161">
                  <c:v>455.1</c:v>
                </c:pt>
                <c:pt idx="162">
                  <c:v>463.6</c:v>
                </c:pt>
                <c:pt idx="163">
                  <c:v>464.2</c:v>
                </c:pt>
                <c:pt idx="164">
                  <c:v>410.4</c:v>
                </c:pt>
                <c:pt idx="165">
                  <c:v>444.4</c:v>
                </c:pt>
                <c:pt idx="166">
                  <c:v>414.6</c:v>
                </c:pt>
                <c:pt idx="167">
                  <c:v>455.2</c:v>
                </c:pt>
                <c:pt idx="168">
                  <c:v>389.8</c:v>
                </c:pt>
                <c:pt idx="169">
                  <c:v>369.2</c:v>
                </c:pt>
                <c:pt idx="170">
                  <c:v>423</c:v>
                </c:pt>
                <c:pt idx="171">
                  <c:v>398.2</c:v>
                </c:pt>
                <c:pt idx="172">
                  <c:v>368.8</c:v>
                </c:pt>
                <c:pt idx="173">
                  <c:v>398.8</c:v>
                </c:pt>
                <c:pt idx="174">
                  <c:v>401.7</c:v>
                </c:pt>
                <c:pt idx="175">
                  <c:v>425.5</c:v>
                </c:pt>
                <c:pt idx="176">
                  <c:v>436.8</c:v>
                </c:pt>
                <c:pt idx="177">
                  <c:v>462.1</c:v>
                </c:pt>
                <c:pt idx="178">
                  <c:v>383.4</c:v>
                </c:pt>
                <c:pt idx="179">
                  <c:v>375</c:v>
                </c:pt>
                <c:pt idx="180">
                  <c:v>354.4</c:v>
                </c:pt>
                <c:pt idx="181">
                  <c:v>408</c:v>
                </c:pt>
                <c:pt idx="182">
                  <c:v>408.9</c:v>
                </c:pt>
                <c:pt idx="183">
                  <c:v>402.7</c:v>
                </c:pt>
                <c:pt idx="184">
                  <c:v>390</c:v>
                </c:pt>
                <c:pt idx="185">
                  <c:v>383.3</c:v>
                </c:pt>
                <c:pt idx="186">
                  <c:v>384.5</c:v>
                </c:pt>
                <c:pt idx="187">
                  <c:v>374.9</c:v>
                </c:pt>
                <c:pt idx="188">
                  <c:v>340.9</c:v>
                </c:pt>
                <c:pt idx="189">
                  <c:v>375.2</c:v>
                </c:pt>
                <c:pt idx="190">
                  <c:v>387.5</c:v>
                </c:pt>
                <c:pt idx="191">
                  <c:v>376.3</c:v>
                </c:pt>
                <c:pt idx="192">
                  <c:v>333.2</c:v>
                </c:pt>
                <c:pt idx="193">
                  <c:v>349.8</c:v>
                </c:pt>
                <c:pt idx="194">
                  <c:v>336.1</c:v>
                </c:pt>
                <c:pt idx="195">
                  <c:v>326.3</c:v>
                </c:pt>
                <c:pt idx="196">
                  <c:v>330.7</c:v>
                </c:pt>
                <c:pt idx="197">
                  <c:v>335.2</c:v>
                </c:pt>
                <c:pt idx="198">
                  <c:v>347.8</c:v>
                </c:pt>
                <c:pt idx="199">
                  <c:v>353.7</c:v>
                </c:pt>
                <c:pt idx="200">
                  <c:v>352.4</c:v>
                </c:pt>
                <c:pt idx="201">
                  <c:v>311.39999999999998</c:v>
                </c:pt>
                <c:pt idx="202">
                  <c:v>293.3</c:v>
                </c:pt>
                <c:pt idx="203">
                  <c:v>317.2</c:v>
                </c:pt>
                <c:pt idx="204">
                  <c:v>310.5</c:v>
                </c:pt>
                <c:pt idx="205">
                  <c:v>305.5</c:v>
                </c:pt>
                <c:pt idx="206">
                  <c:v>330.7</c:v>
                </c:pt>
                <c:pt idx="207">
                  <c:v>336.8</c:v>
                </c:pt>
                <c:pt idx="208">
                  <c:v>322</c:v>
                </c:pt>
                <c:pt idx="209">
                  <c:v>317</c:v>
                </c:pt>
                <c:pt idx="210">
                  <c:v>271.8</c:v>
                </c:pt>
                <c:pt idx="211">
                  <c:v>277.3</c:v>
                </c:pt>
                <c:pt idx="212">
                  <c:v>281.3</c:v>
                </c:pt>
                <c:pt idx="213">
                  <c:v>279.3</c:v>
                </c:pt>
                <c:pt idx="214">
                  <c:v>278.89999999999998</c:v>
                </c:pt>
                <c:pt idx="215">
                  <c:v>287</c:v>
                </c:pt>
                <c:pt idx="216">
                  <c:v>287.60000000000002</c:v>
                </c:pt>
                <c:pt idx="217">
                  <c:v>244.9</c:v>
                </c:pt>
                <c:pt idx="218">
                  <c:v>241.1</c:v>
                </c:pt>
                <c:pt idx="219">
                  <c:v>242.7</c:v>
                </c:pt>
                <c:pt idx="220">
                  <c:v>243.4</c:v>
                </c:pt>
                <c:pt idx="221">
                  <c:v>248.5</c:v>
                </c:pt>
                <c:pt idx="222">
                  <c:v>238.1</c:v>
                </c:pt>
                <c:pt idx="223">
                  <c:v>245.9</c:v>
                </c:pt>
                <c:pt idx="224">
                  <c:v>222.3</c:v>
                </c:pt>
                <c:pt idx="225">
                  <c:v>245.5</c:v>
                </c:pt>
                <c:pt idx="226">
                  <c:v>238.4</c:v>
                </c:pt>
                <c:pt idx="227">
                  <c:v>244.3</c:v>
                </c:pt>
                <c:pt idx="228">
                  <c:v>245.8</c:v>
                </c:pt>
                <c:pt idx="229">
                  <c:v>232.5</c:v>
                </c:pt>
                <c:pt idx="230">
                  <c:v>235.8</c:v>
                </c:pt>
                <c:pt idx="231">
                  <c:v>251.8</c:v>
                </c:pt>
                <c:pt idx="232">
                  <c:v>250</c:v>
                </c:pt>
                <c:pt idx="233">
                  <c:v>246.6</c:v>
                </c:pt>
                <c:pt idx="234">
                  <c:v>244.5</c:v>
                </c:pt>
                <c:pt idx="235">
                  <c:v>234.1</c:v>
                </c:pt>
                <c:pt idx="236">
                  <c:v>228.2</c:v>
                </c:pt>
                <c:pt idx="237">
                  <c:v>227.3</c:v>
                </c:pt>
                <c:pt idx="238">
                  <c:v>243.6</c:v>
                </c:pt>
                <c:pt idx="239">
                  <c:v>235</c:v>
                </c:pt>
                <c:pt idx="240">
                  <c:v>230.3</c:v>
                </c:pt>
                <c:pt idx="241">
                  <c:v>241.1</c:v>
                </c:pt>
                <c:pt idx="242">
                  <c:v>237.5</c:v>
                </c:pt>
                <c:pt idx="243">
                  <c:v>218.3</c:v>
                </c:pt>
                <c:pt idx="244">
                  <c:v>216.7</c:v>
                </c:pt>
                <c:pt idx="245">
                  <c:v>226.1</c:v>
                </c:pt>
                <c:pt idx="246">
                  <c:v>236.5</c:v>
                </c:pt>
                <c:pt idx="247">
                  <c:v>216.5</c:v>
                </c:pt>
                <c:pt idx="248">
                  <c:v>223.2</c:v>
                </c:pt>
                <c:pt idx="249">
                  <c:v>227.4</c:v>
                </c:pt>
                <c:pt idx="250">
                  <c:v>219.5</c:v>
                </c:pt>
                <c:pt idx="251">
                  <c:v>221.9</c:v>
                </c:pt>
                <c:pt idx="252">
                  <c:v>212.4</c:v>
                </c:pt>
                <c:pt idx="253">
                  <c:v>203.7</c:v>
                </c:pt>
                <c:pt idx="254">
                  <c:v>190.4</c:v>
                </c:pt>
                <c:pt idx="255">
                  <c:v>182.4</c:v>
                </c:pt>
                <c:pt idx="256">
                  <c:v>206.6</c:v>
                </c:pt>
                <c:pt idx="257">
                  <c:v>198.2</c:v>
                </c:pt>
                <c:pt idx="258">
                  <c:v>183.1</c:v>
                </c:pt>
                <c:pt idx="259">
                  <c:v>191.9</c:v>
                </c:pt>
                <c:pt idx="260">
                  <c:v>178.8</c:v>
                </c:pt>
                <c:pt idx="261">
                  <c:v>184.8</c:v>
                </c:pt>
                <c:pt idx="262">
                  <c:v>174.9</c:v>
                </c:pt>
                <c:pt idx="263">
                  <c:v>176.6</c:v>
                </c:pt>
                <c:pt idx="264">
                  <c:v>173.3</c:v>
                </c:pt>
                <c:pt idx="265">
                  <c:v>169.4</c:v>
                </c:pt>
                <c:pt idx="266">
                  <c:v>171.7</c:v>
                </c:pt>
                <c:pt idx="267">
                  <c:v>185.1</c:v>
                </c:pt>
                <c:pt idx="268">
                  <c:v>172.9</c:v>
                </c:pt>
                <c:pt idx="269">
                  <c:v>170.1</c:v>
                </c:pt>
                <c:pt idx="270">
                  <c:v>167.3</c:v>
                </c:pt>
                <c:pt idx="271">
                  <c:v>169.6</c:v>
                </c:pt>
                <c:pt idx="272">
                  <c:v>164.4</c:v>
                </c:pt>
                <c:pt idx="273">
                  <c:v>167.5</c:v>
                </c:pt>
                <c:pt idx="274">
                  <c:v>159.69999999999999</c:v>
                </c:pt>
                <c:pt idx="275">
                  <c:v>152.6</c:v>
                </c:pt>
                <c:pt idx="276">
                  <c:v>163</c:v>
                </c:pt>
                <c:pt idx="277">
                  <c:v>168.7</c:v>
                </c:pt>
                <c:pt idx="278">
                  <c:v>163.19999999999999</c:v>
                </c:pt>
                <c:pt idx="279">
                  <c:v>157.69999999999999</c:v>
                </c:pt>
                <c:pt idx="280">
                  <c:v>157.69999999999999</c:v>
                </c:pt>
                <c:pt idx="281">
                  <c:v>151.9</c:v>
                </c:pt>
                <c:pt idx="282">
                  <c:v>164.9</c:v>
                </c:pt>
                <c:pt idx="283">
                  <c:v>161.4</c:v>
                </c:pt>
                <c:pt idx="284">
                  <c:v>156.6</c:v>
                </c:pt>
                <c:pt idx="285">
                  <c:v>159.9</c:v>
                </c:pt>
                <c:pt idx="286">
                  <c:v>152.4</c:v>
                </c:pt>
                <c:pt idx="287">
                  <c:v>150.4</c:v>
                </c:pt>
                <c:pt idx="288">
                  <c:v>138.4</c:v>
                </c:pt>
                <c:pt idx="289">
                  <c:v>146.80000000000001</c:v>
                </c:pt>
                <c:pt idx="290">
                  <c:v>138.69999999999999</c:v>
                </c:pt>
                <c:pt idx="291">
                  <c:v>140.6</c:v>
                </c:pt>
                <c:pt idx="292">
                  <c:v>146.6</c:v>
                </c:pt>
                <c:pt idx="293">
                  <c:v>145.30000000000001</c:v>
                </c:pt>
                <c:pt idx="294">
                  <c:v>134.9</c:v>
                </c:pt>
                <c:pt idx="295">
                  <c:v>132.30000000000001</c:v>
                </c:pt>
                <c:pt idx="296">
                  <c:v>128.80000000000001</c:v>
                </c:pt>
                <c:pt idx="297">
                  <c:v>128.19999999999999</c:v>
                </c:pt>
                <c:pt idx="298">
                  <c:v>129.6</c:v>
                </c:pt>
                <c:pt idx="299">
                  <c:v>132.9</c:v>
                </c:pt>
                <c:pt idx="300">
                  <c:v>139.80000000000001</c:v>
                </c:pt>
                <c:pt idx="301">
                  <c:v>147.1</c:v>
                </c:pt>
                <c:pt idx="302">
                  <c:v>133.1</c:v>
                </c:pt>
                <c:pt idx="303">
                  <c:v>135.69999999999999</c:v>
                </c:pt>
                <c:pt idx="304">
                  <c:v>140.19999999999999</c:v>
                </c:pt>
                <c:pt idx="305">
                  <c:v>150.4</c:v>
                </c:pt>
                <c:pt idx="306">
                  <c:v>135.1</c:v>
                </c:pt>
                <c:pt idx="307">
                  <c:v>126.1</c:v>
                </c:pt>
                <c:pt idx="308">
                  <c:v>119.4</c:v>
                </c:pt>
                <c:pt idx="309">
                  <c:v>132.30000000000001</c:v>
                </c:pt>
                <c:pt idx="310">
                  <c:v>135.30000000000001</c:v>
                </c:pt>
                <c:pt idx="311">
                  <c:v>132.19999999999999</c:v>
                </c:pt>
                <c:pt idx="312">
                  <c:v>136.4</c:v>
                </c:pt>
                <c:pt idx="313">
                  <c:v>131.5</c:v>
                </c:pt>
                <c:pt idx="314">
                  <c:v>138.6</c:v>
                </c:pt>
                <c:pt idx="315">
                  <c:v>136.9</c:v>
                </c:pt>
                <c:pt idx="316">
                  <c:v>131</c:v>
                </c:pt>
                <c:pt idx="317">
                  <c:v>127.4</c:v>
                </c:pt>
                <c:pt idx="318">
                  <c:v>125</c:v>
                </c:pt>
                <c:pt idx="319">
                  <c:v>130.1</c:v>
                </c:pt>
                <c:pt idx="320">
                  <c:v>126.3</c:v>
                </c:pt>
                <c:pt idx="321">
                  <c:v>120.9</c:v>
                </c:pt>
                <c:pt idx="322">
                  <c:v>120.1</c:v>
                </c:pt>
                <c:pt idx="323">
                  <c:v>116.5</c:v>
                </c:pt>
                <c:pt idx="324">
                  <c:v>120.6</c:v>
                </c:pt>
                <c:pt idx="325">
                  <c:v>116.2</c:v>
                </c:pt>
                <c:pt idx="326">
                  <c:v>121</c:v>
                </c:pt>
                <c:pt idx="327">
                  <c:v>118.8</c:v>
                </c:pt>
                <c:pt idx="328">
                  <c:v>115.4</c:v>
                </c:pt>
                <c:pt idx="329">
                  <c:v>117.3</c:v>
                </c:pt>
                <c:pt idx="330">
                  <c:v>117.3</c:v>
                </c:pt>
                <c:pt idx="331">
                  <c:v>119.3</c:v>
                </c:pt>
                <c:pt idx="332">
                  <c:v>115.9</c:v>
                </c:pt>
                <c:pt idx="333">
                  <c:v>120.8</c:v>
                </c:pt>
                <c:pt idx="334">
                  <c:v>114.3</c:v>
                </c:pt>
                <c:pt idx="335">
                  <c:v>115.7</c:v>
                </c:pt>
                <c:pt idx="336">
                  <c:v>116.3</c:v>
                </c:pt>
                <c:pt idx="337">
                  <c:v>118.7</c:v>
                </c:pt>
                <c:pt idx="338">
                  <c:v>115.9</c:v>
                </c:pt>
                <c:pt idx="339">
                  <c:v>114.4</c:v>
                </c:pt>
                <c:pt idx="340">
                  <c:v>116.2</c:v>
                </c:pt>
                <c:pt idx="341">
                  <c:v>116.1</c:v>
                </c:pt>
                <c:pt idx="342">
                  <c:v>113.8</c:v>
                </c:pt>
                <c:pt idx="343">
                  <c:v>112</c:v>
                </c:pt>
                <c:pt idx="344">
                  <c:v>109.3</c:v>
                </c:pt>
                <c:pt idx="345">
                  <c:v>108</c:v>
                </c:pt>
                <c:pt idx="346">
                  <c:v>110.3</c:v>
                </c:pt>
                <c:pt idx="347">
                  <c:v>107.1</c:v>
                </c:pt>
                <c:pt idx="348">
                  <c:v>107</c:v>
                </c:pt>
                <c:pt idx="349">
                  <c:v>109.4</c:v>
                </c:pt>
                <c:pt idx="350">
                  <c:v>109.1</c:v>
                </c:pt>
                <c:pt idx="351">
                  <c:v>106.7</c:v>
                </c:pt>
                <c:pt idx="352">
                  <c:v>110.9</c:v>
                </c:pt>
                <c:pt idx="353">
                  <c:v>112.7</c:v>
                </c:pt>
                <c:pt idx="354">
                  <c:v>107.3</c:v>
                </c:pt>
                <c:pt idx="355">
                  <c:v>96.9</c:v>
                </c:pt>
                <c:pt idx="356">
                  <c:v>95</c:v>
                </c:pt>
                <c:pt idx="357">
                  <c:v>93.4</c:v>
                </c:pt>
                <c:pt idx="358">
                  <c:v>92.8</c:v>
                </c:pt>
                <c:pt idx="359">
                  <c:v>92.3</c:v>
                </c:pt>
                <c:pt idx="360">
                  <c:v>90.7</c:v>
                </c:pt>
                <c:pt idx="361">
                  <c:v>91.9</c:v>
                </c:pt>
                <c:pt idx="362">
                  <c:v>92.4</c:v>
                </c:pt>
                <c:pt idx="363">
                  <c:v>92</c:v>
                </c:pt>
                <c:pt idx="364">
                  <c:v>84.2</c:v>
                </c:pt>
                <c:pt idx="365">
                  <c:v>83.2</c:v>
                </c:pt>
                <c:pt idx="366">
                  <c:v>87.9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05F3-43B0-8210-2323BE9CEDF6}"/>
            </c:ext>
          </c:extLst>
        </c:ser>
        <c:ser>
          <c:idx val="24"/>
          <c:order val="9"/>
          <c:tx>
            <c:strRef>
              <c:f>'[TC_UCEEB_2022_09_19_B.xlsx]Sloupec V6 (09-19-B)'!$M$4</c:f>
              <c:strCache>
                <c:ptCount val="1"/>
                <c:pt idx="0">
                  <c:v>12</c:v>
                </c:pt>
              </c:strCache>
            </c:strRef>
          </c:tx>
          <c:spPr>
            <a:ln w="19050" cap="rnd" cmpd="sng" algn="ctr">
              <a:solidFill>
                <a:schemeClr val="accent6">
                  <a:tint val="41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'[2]Sloupec V6 (09-19-B)'!$B$5:$B$396</c:f>
              <c:numCache>
                <c:formatCode>[$-F400]h:mm:ss\ AM/PM</c:formatCode>
                <c:ptCount val="368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</c:numCache>
            </c:numRef>
          </c:xVal>
          <c:yVal>
            <c:numRef>
              <c:f>'[2]Sloupec V6 (09-19-B)'!$M$5:$M$396</c:f>
              <c:numCache>
                <c:formatCode>0</c:formatCode>
                <c:ptCount val="368"/>
                <c:pt idx="0">
                  <c:v>16.399999999999999</c:v>
                </c:pt>
                <c:pt idx="1">
                  <c:v>16.3</c:v>
                </c:pt>
                <c:pt idx="2">
                  <c:v>17</c:v>
                </c:pt>
                <c:pt idx="3">
                  <c:v>38.299999999999997</c:v>
                </c:pt>
                <c:pt idx="4">
                  <c:v>113.9</c:v>
                </c:pt>
                <c:pt idx="5">
                  <c:v>122.3</c:v>
                </c:pt>
                <c:pt idx="6">
                  <c:v>197.4</c:v>
                </c:pt>
                <c:pt idx="7">
                  <c:v>162.4</c:v>
                </c:pt>
                <c:pt idx="8">
                  <c:v>173</c:v>
                </c:pt>
                <c:pt idx="9">
                  <c:v>160</c:v>
                </c:pt>
                <c:pt idx="10">
                  <c:v>173</c:v>
                </c:pt>
                <c:pt idx="11">
                  <c:v>210.4</c:v>
                </c:pt>
                <c:pt idx="12">
                  <c:v>237.1</c:v>
                </c:pt>
                <c:pt idx="13">
                  <c:v>237.2</c:v>
                </c:pt>
                <c:pt idx="14">
                  <c:v>232.7</c:v>
                </c:pt>
                <c:pt idx="15">
                  <c:v>237</c:v>
                </c:pt>
                <c:pt idx="16">
                  <c:v>248.1</c:v>
                </c:pt>
                <c:pt idx="17">
                  <c:v>266.10000000000002</c:v>
                </c:pt>
                <c:pt idx="18">
                  <c:v>248.1</c:v>
                </c:pt>
                <c:pt idx="19">
                  <c:v>272.39999999999998</c:v>
                </c:pt>
                <c:pt idx="20">
                  <c:v>293.60000000000002</c:v>
                </c:pt>
                <c:pt idx="21">
                  <c:v>281.7</c:v>
                </c:pt>
                <c:pt idx="22">
                  <c:v>291.39999999999998</c:v>
                </c:pt>
                <c:pt idx="23">
                  <c:v>294.7</c:v>
                </c:pt>
                <c:pt idx="24">
                  <c:v>301.39999999999998</c:v>
                </c:pt>
                <c:pt idx="25">
                  <c:v>264.89999999999998</c:v>
                </c:pt>
                <c:pt idx="26">
                  <c:v>291.8</c:v>
                </c:pt>
                <c:pt idx="27">
                  <c:v>276.8</c:v>
                </c:pt>
                <c:pt idx="28">
                  <c:v>328.9</c:v>
                </c:pt>
                <c:pt idx="29">
                  <c:v>323.60000000000002</c:v>
                </c:pt>
                <c:pt idx="30">
                  <c:v>324.8</c:v>
                </c:pt>
                <c:pt idx="31">
                  <c:v>302.7</c:v>
                </c:pt>
                <c:pt idx="32">
                  <c:v>310.2</c:v>
                </c:pt>
                <c:pt idx="33">
                  <c:v>337</c:v>
                </c:pt>
                <c:pt idx="34">
                  <c:v>312.8</c:v>
                </c:pt>
                <c:pt idx="35">
                  <c:v>301.60000000000002</c:v>
                </c:pt>
                <c:pt idx="36">
                  <c:v>328.9</c:v>
                </c:pt>
                <c:pt idx="37">
                  <c:v>354.6</c:v>
                </c:pt>
                <c:pt idx="38">
                  <c:v>352.9</c:v>
                </c:pt>
                <c:pt idx="39">
                  <c:v>320.2</c:v>
                </c:pt>
                <c:pt idx="40">
                  <c:v>341</c:v>
                </c:pt>
                <c:pt idx="41">
                  <c:v>313.5</c:v>
                </c:pt>
                <c:pt idx="42">
                  <c:v>310.2</c:v>
                </c:pt>
                <c:pt idx="43">
                  <c:v>364.4</c:v>
                </c:pt>
                <c:pt idx="44">
                  <c:v>341.2</c:v>
                </c:pt>
                <c:pt idx="45">
                  <c:v>328.2</c:v>
                </c:pt>
                <c:pt idx="46">
                  <c:v>325.8</c:v>
                </c:pt>
                <c:pt idx="47">
                  <c:v>324.5</c:v>
                </c:pt>
                <c:pt idx="48">
                  <c:v>348.2</c:v>
                </c:pt>
                <c:pt idx="49">
                  <c:v>311.89999999999998</c:v>
                </c:pt>
                <c:pt idx="50">
                  <c:v>363.4</c:v>
                </c:pt>
                <c:pt idx="51">
                  <c:v>353.5</c:v>
                </c:pt>
                <c:pt idx="52">
                  <c:v>365.1</c:v>
                </c:pt>
                <c:pt idx="53">
                  <c:v>333.2</c:v>
                </c:pt>
                <c:pt idx="54">
                  <c:v>322.89999999999998</c:v>
                </c:pt>
                <c:pt idx="55">
                  <c:v>352.1</c:v>
                </c:pt>
                <c:pt idx="56">
                  <c:v>323.60000000000002</c:v>
                </c:pt>
                <c:pt idx="57">
                  <c:v>317.2</c:v>
                </c:pt>
                <c:pt idx="58">
                  <c:v>354.4</c:v>
                </c:pt>
                <c:pt idx="59">
                  <c:v>332</c:v>
                </c:pt>
                <c:pt idx="60">
                  <c:v>331.5</c:v>
                </c:pt>
                <c:pt idx="61">
                  <c:v>319.60000000000002</c:v>
                </c:pt>
                <c:pt idx="62">
                  <c:v>337.8</c:v>
                </c:pt>
                <c:pt idx="63">
                  <c:v>353.9</c:v>
                </c:pt>
                <c:pt idx="64">
                  <c:v>380</c:v>
                </c:pt>
                <c:pt idx="65">
                  <c:v>332.7</c:v>
                </c:pt>
                <c:pt idx="66">
                  <c:v>337</c:v>
                </c:pt>
                <c:pt idx="67">
                  <c:v>354.9</c:v>
                </c:pt>
                <c:pt idx="68">
                  <c:v>380.8</c:v>
                </c:pt>
                <c:pt idx="69">
                  <c:v>361.3</c:v>
                </c:pt>
                <c:pt idx="70">
                  <c:v>392.4</c:v>
                </c:pt>
                <c:pt idx="71">
                  <c:v>365.8</c:v>
                </c:pt>
                <c:pt idx="72">
                  <c:v>359.5</c:v>
                </c:pt>
                <c:pt idx="73">
                  <c:v>355.4</c:v>
                </c:pt>
                <c:pt idx="74">
                  <c:v>382.9</c:v>
                </c:pt>
                <c:pt idx="75">
                  <c:v>365.1</c:v>
                </c:pt>
                <c:pt idx="76">
                  <c:v>339.2</c:v>
                </c:pt>
                <c:pt idx="77">
                  <c:v>346.1</c:v>
                </c:pt>
                <c:pt idx="78">
                  <c:v>362</c:v>
                </c:pt>
                <c:pt idx="79">
                  <c:v>340.1</c:v>
                </c:pt>
                <c:pt idx="80">
                  <c:v>389.8</c:v>
                </c:pt>
                <c:pt idx="81">
                  <c:v>379</c:v>
                </c:pt>
                <c:pt idx="82">
                  <c:v>364.9</c:v>
                </c:pt>
                <c:pt idx="83">
                  <c:v>360.8</c:v>
                </c:pt>
                <c:pt idx="84">
                  <c:v>371.9</c:v>
                </c:pt>
                <c:pt idx="85">
                  <c:v>377.4</c:v>
                </c:pt>
                <c:pt idx="86">
                  <c:v>336.5</c:v>
                </c:pt>
                <c:pt idx="87">
                  <c:v>350</c:v>
                </c:pt>
                <c:pt idx="88">
                  <c:v>360.7</c:v>
                </c:pt>
                <c:pt idx="89">
                  <c:v>375.9</c:v>
                </c:pt>
                <c:pt idx="90">
                  <c:v>368.1</c:v>
                </c:pt>
                <c:pt idx="91">
                  <c:v>369.2</c:v>
                </c:pt>
                <c:pt idx="92">
                  <c:v>357.8</c:v>
                </c:pt>
                <c:pt idx="93">
                  <c:v>427.8</c:v>
                </c:pt>
                <c:pt idx="94">
                  <c:v>412.6</c:v>
                </c:pt>
                <c:pt idx="95">
                  <c:v>394.1</c:v>
                </c:pt>
                <c:pt idx="96">
                  <c:v>397.3</c:v>
                </c:pt>
                <c:pt idx="97">
                  <c:v>382.2</c:v>
                </c:pt>
                <c:pt idx="98">
                  <c:v>389.7</c:v>
                </c:pt>
                <c:pt idx="99">
                  <c:v>356.8</c:v>
                </c:pt>
                <c:pt idx="100">
                  <c:v>359.5</c:v>
                </c:pt>
                <c:pt idx="101">
                  <c:v>398.8</c:v>
                </c:pt>
                <c:pt idx="102">
                  <c:v>401.2</c:v>
                </c:pt>
                <c:pt idx="103">
                  <c:v>411.1</c:v>
                </c:pt>
                <c:pt idx="104">
                  <c:v>402.2</c:v>
                </c:pt>
                <c:pt idx="105">
                  <c:v>404.3</c:v>
                </c:pt>
                <c:pt idx="106">
                  <c:v>393</c:v>
                </c:pt>
                <c:pt idx="107">
                  <c:v>399.4</c:v>
                </c:pt>
                <c:pt idx="108">
                  <c:v>399</c:v>
                </c:pt>
                <c:pt idx="109">
                  <c:v>349.4</c:v>
                </c:pt>
                <c:pt idx="110">
                  <c:v>402.2</c:v>
                </c:pt>
                <c:pt idx="111">
                  <c:v>412.3</c:v>
                </c:pt>
                <c:pt idx="112">
                  <c:v>423.5</c:v>
                </c:pt>
                <c:pt idx="113">
                  <c:v>380</c:v>
                </c:pt>
                <c:pt idx="114">
                  <c:v>404.8</c:v>
                </c:pt>
                <c:pt idx="115">
                  <c:v>392.5</c:v>
                </c:pt>
                <c:pt idx="116">
                  <c:v>391.7</c:v>
                </c:pt>
                <c:pt idx="117">
                  <c:v>386.6</c:v>
                </c:pt>
                <c:pt idx="118">
                  <c:v>414.2</c:v>
                </c:pt>
                <c:pt idx="119">
                  <c:v>409.3</c:v>
                </c:pt>
                <c:pt idx="120">
                  <c:v>437.4</c:v>
                </c:pt>
                <c:pt idx="121">
                  <c:v>398.2</c:v>
                </c:pt>
                <c:pt idx="122">
                  <c:v>375.6</c:v>
                </c:pt>
                <c:pt idx="123">
                  <c:v>323.39999999999998</c:v>
                </c:pt>
                <c:pt idx="124">
                  <c:v>386.7</c:v>
                </c:pt>
                <c:pt idx="125">
                  <c:v>428.7</c:v>
                </c:pt>
                <c:pt idx="126">
                  <c:v>449.7</c:v>
                </c:pt>
                <c:pt idx="127">
                  <c:v>426.5</c:v>
                </c:pt>
                <c:pt idx="128">
                  <c:v>420.2</c:v>
                </c:pt>
                <c:pt idx="129">
                  <c:v>453.3</c:v>
                </c:pt>
                <c:pt idx="130">
                  <c:v>427.8</c:v>
                </c:pt>
                <c:pt idx="131">
                  <c:v>420</c:v>
                </c:pt>
                <c:pt idx="132">
                  <c:v>419.3</c:v>
                </c:pt>
                <c:pt idx="133">
                  <c:v>393</c:v>
                </c:pt>
                <c:pt idx="134">
                  <c:v>414.1</c:v>
                </c:pt>
                <c:pt idx="135">
                  <c:v>423.6</c:v>
                </c:pt>
                <c:pt idx="136">
                  <c:v>426.7</c:v>
                </c:pt>
                <c:pt idx="137">
                  <c:v>403.4</c:v>
                </c:pt>
                <c:pt idx="138">
                  <c:v>437.8</c:v>
                </c:pt>
                <c:pt idx="139">
                  <c:v>460.2</c:v>
                </c:pt>
                <c:pt idx="140">
                  <c:v>417.6</c:v>
                </c:pt>
                <c:pt idx="141">
                  <c:v>451.1</c:v>
                </c:pt>
                <c:pt idx="142">
                  <c:v>447.4</c:v>
                </c:pt>
                <c:pt idx="143">
                  <c:v>446.7</c:v>
                </c:pt>
                <c:pt idx="144">
                  <c:v>396.3</c:v>
                </c:pt>
                <c:pt idx="145">
                  <c:v>433.5</c:v>
                </c:pt>
                <c:pt idx="146">
                  <c:v>461.3</c:v>
                </c:pt>
                <c:pt idx="147">
                  <c:v>468.5</c:v>
                </c:pt>
                <c:pt idx="148">
                  <c:v>437.4</c:v>
                </c:pt>
                <c:pt idx="149">
                  <c:v>436.4</c:v>
                </c:pt>
                <c:pt idx="150">
                  <c:v>423.1</c:v>
                </c:pt>
                <c:pt idx="151">
                  <c:v>431</c:v>
                </c:pt>
                <c:pt idx="152">
                  <c:v>386.2</c:v>
                </c:pt>
                <c:pt idx="153">
                  <c:v>378.9</c:v>
                </c:pt>
                <c:pt idx="154">
                  <c:v>413.6</c:v>
                </c:pt>
                <c:pt idx="155">
                  <c:v>406.4</c:v>
                </c:pt>
                <c:pt idx="156">
                  <c:v>361.3</c:v>
                </c:pt>
                <c:pt idx="157">
                  <c:v>376.9</c:v>
                </c:pt>
                <c:pt idx="158">
                  <c:v>357.4</c:v>
                </c:pt>
                <c:pt idx="159">
                  <c:v>395.9</c:v>
                </c:pt>
                <c:pt idx="160">
                  <c:v>454.2</c:v>
                </c:pt>
                <c:pt idx="161">
                  <c:v>407.7</c:v>
                </c:pt>
                <c:pt idx="162">
                  <c:v>407.3</c:v>
                </c:pt>
                <c:pt idx="163">
                  <c:v>421.9</c:v>
                </c:pt>
                <c:pt idx="164">
                  <c:v>371.2</c:v>
                </c:pt>
                <c:pt idx="165">
                  <c:v>394.3</c:v>
                </c:pt>
                <c:pt idx="166">
                  <c:v>371.7</c:v>
                </c:pt>
                <c:pt idx="167">
                  <c:v>405.3</c:v>
                </c:pt>
                <c:pt idx="168">
                  <c:v>363.2</c:v>
                </c:pt>
                <c:pt idx="169">
                  <c:v>340.3</c:v>
                </c:pt>
                <c:pt idx="170">
                  <c:v>381.2</c:v>
                </c:pt>
                <c:pt idx="171">
                  <c:v>373.6</c:v>
                </c:pt>
                <c:pt idx="172">
                  <c:v>347.4</c:v>
                </c:pt>
                <c:pt idx="173">
                  <c:v>367.7</c:v>
                </c:pt>
                <c:pt idx="174">
                  <c:v>361.2</c:v>
                </c:pt>
                <c:pt idx="175">
                  <c:v>369.8</c:v>
                </c:pt>
                <c:pt idx="176">
                  <c:v>386.9</c:v>
                </c:pt>
                <c:pt idx="177">
                  <c:v>405.3</c:v>
                </c:pt>
                <c:pt idx="178">
                  <c:v>351.5</c:v>
                </c:pt>
                <c:pt idx="179">
                  <c:v>352.1</c:v>
                </c:pt>
                <c:pt idx="180">
                  <c:v>331.2</c:v>
                </c:pt>
                <c:pt idx="181">
                  <c:v>363.5</c:v>
                </c:pt>
                <c:pt idx="182">
                  <c:v>369.1</c:v>
                </c:pt>
                <c:pt idx="183">
                  <c:v>358.3</c:v>
                </c:pt>
                <c:pt idx="184">
                  <c:v>357.9</c:v>
                </c:pt>
                <c:pt idx="185">
                  <c:v>348</c:v>
                </c:pt>
                <c:pt idx="186">
                  <c:v>351.8</c:v>
                </c:pt>
                <c:pt idx="187">
                  <c:v>346.1</c:v>
                </c:pt>
                <c:pt idx="188">
                  <c:v>311.3</c:v>
                </c:pt>
                <c:pt idx="189">
                  <c:v>341.4</c:v>
                </c:pt>
                <c:pt idx="190">
                  <c:v>343.2</c:v>
                </c:pt>
                <c:pt idx="191">
                  <c:v>345.3</c:v>
                </c:pt>
                <c:pt idx="192">
                  <c:v>300.5</c:v>
                </c:pt>
                <c:pt idx="193">
                  <c:v>308.60000000000002</c:v>
                </c:pt>
                <c:pt idx="194">
                  <c:v>304.8</c:v>
                </c:pt>
                <c:pt idx="195">
                  <c:v>298.2</c:v>
                </c:pt>
                <c:pt idx="196">
                  <c:v>301.8</c:v>
                </c:pt>
                <c:pt idx="197">
                  <c:v>300.2</c:v>
                </c:pt>
                <c:pt idx="198">
                  <c:v>317.39999999999998</c:v>
                </c:pt>
                <c:pt idx="199">
                  <c:v>309.89999999999998</c:v>
                </c:pt>
                <c:pt idx="200">
                  <c:v>312.10000000000002</c:v>
                </c:pt>
                <c:pt idx="201">
                  <c:v>289.89999999999998</c:v>
                </c:pt>
                <c:pt idx="202">
                  <c:v>274.89999999999998</c:v>
                </c:pt>
                <c:pt idx="203">
                  <c:v>290.10000000000002</c:v>
                </c:pt>
                <c:pt idx="204">
                  <c:v>288.7</c:v>
                </c:pt>
                <c:pt idx="205">
                  <c:v>282.39999999999998</c:v>
                </c:pt>
                <c:pt idx="206">
                  <c:v>300.39999999999998</c:v>
                </c:pt>
                <c:pt idx="207">
                  <c:v>302.89999999999998</c:v>
                </c:pt>
                <c:pt idx="208">
                  <c:v>290.2</c:v>
                </c:pt>
                <c:pt idx="209">
                  <c:v>283.7</c:v>
                </c:pt>
                <c:pt idx="210">
                  <c:v>246.4</c:v>
                </c:pt>
                <c:pt idx="211">
                  <c:v>247</c:v>
                </c:pt>
                <c:pt idx="212">
                  <c:v>252.2</c:v>
                </c:pt>
                <c:pt idx="213">
                  <c:v>253</c:v>
                </c:pt>
                <c:pt idx="214">
                  <c:v>249.3</c:v>
                </c:pt>
                <c:pt idx="215">
                  <c:v>256.89999999999998</c:v>
                </c:pt>
                <c:pt idx="216">
                  <c:v>265.5</c:v>
                </c:pt>
                <c:pt idx="217">
                  <c:v>231.5</c:v>
                </c:pt>
                <c:pt idx="218">
                  <c:v>224.6</c:v>
                </c:pt>
                <c:pt idx="219">
                  <c:v>228.3</c:v>
                </c:pt>
                <c:pt idx="220">
                  <c:v>218.8</c:v>
                </c:pt>
                <c:pt idx="221">
                  <c:v>231.5</c:v>
                </c:pt>
                <c:pt idx="222">
                  <c:v>225.7</c:v>
                </c:pt>
                <c:pt idx="223">
                  <c:v>222.8</c:v>
                </c:pt>
                <c:pt idx="224">
                  <c:v>209.7</c:v>
                </c:pt>
                <c:pt idx="225">
                  <c:v>224.9</c:v>
                </c:pt>
                <c:pt idx="226">
                  <c:v>222.3</c:v>
                </c:pt>
                <c:pt idx="227">
                  <c:v>226.6</c:v>
                </c:pt>
                <c:pt idx="228">
                  <c:v>230.6</c:v>
                </c:pt>
                <c:pt idx="229">
                  <c:v>219.2</c:v>
                </c:pt>
                <c:pt idx="230">
                  <c:v>225</c:v>
                </c:pt>
                <c:pt idx="231">
                  <c:v>238.6</c:v>
                </c:pt>
                <c:pt idx="232">
                  <c:v>231.8</c:v>
                </c:pt>
                <c:pt idx="233">
                  <c:v>232.9</c:v>
                </c:pt>
                <c:pt idx="234">
                  <c:v>230.8</c:v>
                </c:pt>
                <c:pt idx="235">
                  <c:v>219.4</c:v>
                </c:pt>
                <c:pt idx="236">
                  <c:v>211.6</c:v>
                </c:pt>
                <c:pt idx="237">
                  <c:v>214</c:v>
                </c:pt>
                <c:pt idx="238">
                  <c:v>216</c:v>
                </c:pt>
                <c:pt idx="239">
                  <c:v>216.1</c:v>
                </c:pt>
                <c:pt idx="240">
                  <c:v>211.3</c:v>
                </c:pt>
                <c:pt idx="241">
                  <c:v>219.2</c:v>
                </c:pt>
                <c:pt idx="242">
                  <c:v>211</c:v>
                </c:pt>
                <c:pt idx="243">
                  <c:v>205.5</c:v>
                </c:pt>
                <c:pt idx="244">
                  <c:v>207.6</c:v>
                </c:pt>
                <c:pt idx="245">
                  <c:v>212.3</c:v>
                </c:pt>
                <c:pt idx="246">
                  <c:v>218.3</c:v>
                </c:pt>
                <c:pt idx="247">
                  <c:v>204.6</c:v>
                </c:pt>
                <c:pt idx="248">
                  <c:v>208.3</c:v>
                </c:pt>
                <c:pt idx="249">
                  <c:v>211.3</c:v>
                </c:pt>
                <c:pt idx="250">
                  <c:v>205.3</c:v>
                </c:pt>
                <c:pt idx="251">
                  <c:v>201.8</c:v>
                </c:pt>
                <c:pt idx="252">
                  <c:v>195.1</c:v>
                </c:pt>
                <c:pt idx="253">
                  <c:v>186.4</c:v>
                </c:pt>
                <c:pt idx="254">
                  <c:v>181.1</c:v>
                </c:pt>
                <c:pt idx="255">
                  <c:v>173.7</c:v>
                </c:pt>
                <c:pt idx="256">
                  <c:v>184.1</c:v>
                </c:pt>
                <c:pt idx="257">
                  <c:v>185.9</c:v>
                </c:pt>
                <c:pt idx="258">
                  <c:v>173.8</c:v>
                </c:pt>
                <c:pt idx="259">
                  <c:v>179.8</c:v>
                </c:pt>
                <c:pt idx="260">
                  <c:v>170.2</c:v>
                </c:pt>
                <c:pt idx="261">
                  <c:v>169.4</c:v>
                </c:pt>
                <c:pt idx="262">
                  <c:v>163.5</c:v>
                </c:pt>
                <c:pt idx="263">
                  <c:v>168.9</c:v>
                </c:pt>
                <c:pt idx="264">
                  <c:v>165.4</c:v>
                </c:pt>
                <c:pt idx="265">
                  <c:v>163.19999999999999</c:v>
                </c:pt>
                <c:pt idx="266">
                  <c:v>159.9</c:v>
                </c:pt>
                <c:pt idx="267">
                  <c:v>173.8</c:v>
                </c:pt>
                <c:pt idx="268">
                  <c:v>163.6</c:v>
                </c:pt>
                <c:pt idx="269">
                  <c:v>161.30000000000001</c:v>
                </c:pt>
                <c:pt idx="270">
                  <c:v>157.4</c:v>
                </c:pt>
                <c:pt idx="271">
                  <c:v>159.30000000000001</c:v>
                </c:pt>
                <c:pt idx="272">
                  <c:v>151.1</c:v>
                </c:pt>
                <c:pt idx="273">
                  <c:v>157.80000000000001</c:v>
                </c:pt>
                <c:pt idx="274">
                  <c:v>152.1</c:v>
                </c:pt>
                <c:pt idx="275">
                  <c:v>147.4</c:v>
                </c:pt>
                <c:pt idx="276">
                  <c:v>155.1</c:v>
                </c:pt>
                <c:pt idx="277">
                  <c:v>159.80000000000001</c:v>
                </c:pt>
                <c:pt idx="278">
                  <c:v>154.69999999999999</c:v>
                </c:pt>
                <c:pt idx="279">
                  <c:v>150.4</c:v>
                </c:pt>
                <c:pt idx="280">
                  <c:v>149.80000000000001</c:v>
                </c:pt>
                <c:pt idx="281">
                  <c:v>148.4</c:v>
                </c:pt>
                <c:pt idx="282">
                  <c:v>151.6</c:v>
                </c:pt>
                <c:pt idx="283">
                  <c:v>148.5</c:v>
                </c:pt>
                <c:pt idx="284">
                  <c:v>149.30000000000001</c:v>
                </c:pt>
                <c:pt idx="285">
                  <c:v>149.69999999999999</c:v>
                </c:pt>
                <c:pt idx="286">
                  <c:v>144.1</c:v>
                </c:pt>
                <c:pt idx="287">
                  <c:v>142.4</c:v>
                </c:pt>
                <c:pt idx="288">
                  <c:v>132</c:v>
                </c:pt>
                <c:pt idx="289">
                  <c:v>137.4</c:v>
                </c:pt>
                <c:pt idx="290">
                  <c:v>131.5</c:v>
                </c:pt>
                <c:pt idx="291">
                  <c:v>132.4</c:v>
                </c:pt>
                <c:pt idx="292">
                  <c:v>141.69999999999999</c:v>
                </c:pt>
                <c:pt idx="293">
                  <c:v>138.5</c:v>
                </c:pt>
                <c:pt idx="294">
                  <c:v>130.80000000000001</c:v>
                </c:pt>
                <c:pt idx="295">
                  <c:v>125.1</c:v>
                </c:pt>
                <c:pt idx="296">
                  <c:v>119.6</c:v>
                </c:pt>
                <c:pt idx="297">
                  <c:v>122.6</c:v>
                </c:pt>
                <c:pt idx="298">
                  <c:v>121.6</c:v>
                </c:pt>
                <c:pt idx="299">
                  <c:v>128.6</c:v>
                </c:pt>
                <c:pt idx="300">
                  <c:v>129.30000000000001</c:v>
                </c:pt>
                <c:pt idx="301">
                  <c:v>137</c:v>
                </c:pt>
                <c:pt idx="302">
                  <c:v>128.69999999999999</c:v>
                </c:pt>
                <c:pt idx="303">
                  <c:v>130.69999999999999</c:v>
                </c:pt>
                <c:pt idx="304">
                  <c:v>132.80000000000001</c:v>
                </c:pt>
                <c:pt idx="305">
                  <c:v>142.5</c:v>
                </c:pt>
                <c:pt idx="306">
                  <c:v>125.8</c:v>
                </c:pt>
                <c:pt idx="307">
                  <c:v>123.2</c:v>
                </c:pt>
                <c:pt idx="308">
                  <c:v>116.3</c:v>
                </c:pt>
                <c:pt idx="309">
                  <c:v>127.6</c:v>
                </c:pt>
                <c:pt idx="310">
                  <c:v>134.19999999999999</c:v>
                </c:pt>
                <c:pt idx="311">
                  <c:v>128.4</c:v>
                </c:pt>
                <c:pt idx="312">
                  <c:v>127.8</c:v>
                </c:pt>
                <c:pt idx="313">
                  <c:v>128.6</c:v>
                </c:pt>
                <c:pt idx="314">
                  <c:v>131.6</c:v>
                </c:pt>
                <c:pt idx="315">
                  <c:v>129.1</c:v>
                </c:pt>
                <c:pt idx="316">
                  <c:v>127.5</c:v>
                </c:pt>
                <c:pt idx="317">
                  <c:v>124.6</c:v>
                </c:pt>
                <c:pt idx="318">
                  <c:v>123.3</c:v>
                </c:pt>
                <c:pt idx="319">
                  <c:v>126.4</c:v>
                </c:pt>
                <c:pt idx="320">
                  <c:v>123.1</c:v>
                </c:pt>
                <c:pt idx="321">
                  <c:v>116.6</c:v>
                </c:pt>
                <c:pt idx="322">
                  <c:v>111</c:v>
                </c:pt>
                <c:pt idx="323">
                  <c:v>112</c:v>
                </c:pt>
                <c:pt idx="324">
                  <c:v>116.1</c:v>
                </c:pt>
                <c:pt idx="325">
                  <c:v>112.5</c:v>
                </c:pt>
                <c:pt idx="326">
                  <c:v>120.3</c:v>
                </c:pt>
                <c:pt idx="327">
                  <c:v>115</c:v>
                </c:pt>
                <c:pt idx="328">
                  <c:v>110.8</c:v>
                </c:pt>
                <c:pt idx="329">
                  <c:v>111.2</c:v>
                </c:pt>
                <c:pt idx="330">
                  <c:v>114.6</c:v>
                </c:pt>
                <c:pt idx="331">
                  <c:v>115.3</c:v>
                </c:pt>
                <c:pt idx="332">
                  <c:v>111.2</c:v>
                </c:pt>
                <c:pt idx="333">
                  <c:v>114.7</c:v>
                </c:pt>
                <c:pt idx="334">
                  <c:v>108.9</c:v>
                </c:pt>
                <c:pt idx="335">
                  <c:v>110.9</c:v>
                </c:pt>
                <c:pt idx="336">
                  <c:v>109.8</c:v>
                </c:pt>
                <c:pt idx="337">
                  <c:v>112.6</c:v>
                </c:pt>
                <c:pt idx="338">
                  <c:v>112.8</c:v>
                </c:pt>
                <c:pt idx="339">
                  <c:v>108.8</c:v>
                </c:pt>
                <c:pt idx="340">
                  <c:v>110.3</c:v>
                </c:pt>
                <c:pt idx="341">
                  <c:v>113.6</c:v>
                </c:pt>
                <c:pt idx="342">
                  <c:v>110.3</c:v>
                </c:pt>
                <c:pt idx="343">
                  <c:v>108.5</c:v>
                </c:pt>
                <c:pt idx="344">
                  <c:v>105</c:v>
                </c:pt>
                <c:pt idx="345">
                  <c:v>106</c:v>
                </c:pt>
                <c:pt idx="346">
                  <c:v>107</c:v>
                </c:pt>
                <c:pt idx="347">
                  <c:v>104.8</c:v>
                </c:pt>
                <c:pt idx="348">
                  <c:v>103.3</c:v>
                </c:pt>
                <c:pt idx="349">
                  <c:v>104.2</c:v>
                </c:pt>
                <c:pt idx="350">
                  <c:v>105.4</c:v>
                </c:pt>
                <c:pt idx="351">
                  <c:v>103.7</c:v>
                </c:pt>
                <c:pt idx="352">
                  <c:v>105.8</c:v>
                </c:pt>
                <c:pt idx="353">
                  <c:v>106.8</c:v>
                </c:pt>
                <c:pt idx="354">
                  <c:v>104.5</c:v>
                </c:pt>
                <c:pt idx="355">
                  <c:v>93.8</c:v>
                </c:pt>
                <c:pt idx="356">
                  <c:v>92.5</c:v>
                </c:pt>
                <c:pt idx="357">
                  <c:v>90.8</c:v>
                </c:pt>
                <c:pt idx="358">
                  <c:v>89.5</c:v>
                </c:pt>
                <c:pt idx="359">
                  <c:v>90.8</c:v>
                </c:pt>
                <c:pt idx="360">
                  <c:v>88.8</c:v>
                </c:pt>
                <c:pt idx="361">
                  <c:v>90.3</c:v>
                </c:pt>
                <c:pt idx="362">
                  <c:v>91.1</c:v>
                </c:pt>
                <c:pt idx="363">
                  <c:v>91.4</c:v>
                </c:pt>
                <c:pt idx="364">
                  <c:v>84.7</c:v>
                </c:pt>
                <c:pt idx="365">
                  <c:v>83</c:v>
                </c:pt>
                <c:pt idx="366">
                  <c:v>86.1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05F3-43B0-8210-2323BE9CEDF6}"/>
            </c:ext>
          </c:extLst>
        </c:ser>
        <c:ser>
          <c:idx val="0"/>
          <c:order val="11"/>
          <c:tx>
            <c:strRef>
              <c:f>'[TC_CZB_2022_PAVUS.xlsx]RISE1-Sloupec PRŮMĚR'!$D$4</c:f>
              <c:strCache>
                <c:ptCount val="1"/>
                <c:pt idx="0">
                  <c:v>PRŮMĚR TC 0</c:v>
                </c:pt>
              </c:strCache>
            </c:strRef>
          </c:tx>
          <c:spPr>
            <a:ln w="12700" cap="rnd" cmpd="sng" algn="ctr">
              <a:solidFill>
                <a:srgbClr val="FFA7A7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'[3]RISE1-Sloupec PRŮMĚR'!$B$6:$B$516</c:f>
              <c:numCache>
                <c:formatCode>[$-F400]h:mm:ss\ AM/PM</c:formatCode>
                <c:ptCount val="452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'[3]RISE1-Sloupec PRŮMĚR'!$D$6:$D$516</c:f>
              <c:numCache>
                <c:formatCode>0</c:formatCode>
                <c:ptCount val="452"/>
                <c:pt idx="0">
                  <c:v>22.592039333333332</c:v>
                </c:pt>
                <c:pt idx="1">
                  <c:v>23.021546666666666</c:v>
                </c:pt>
                <c:pt idx="2">
                  <c:v>24.987482</c:v>
                </c:pt>
                <c:pt idx="3">
                  <c:v>40.137435666666669</c:v>
                </c:pt>
                <c:pt idx="4">
                  <c:v>52.146266666666662</c:v>
                </c:pt>
                <c:pt idx="5">
                  <c:v>65.171245999999996</c:v>
                </c:pt>
                <c:pt idx="6">
                  <c:v>77.898682000000008</c:v>
                </c:pt>
                <c:pt idx="7">
                  <c:v>86.007525333333334</c:v>
                </c:pt>
                <c:pt idx="8">
                  <c:v>93.79201333333333</c:v>
                </c:pt>
                <c:pt idx="9">
                  <c:v>100.78033233333333</c:v>
                </c:pt>
                <c:pt idx="10">
                  <c:v>106.15624166666665</c:v>
                </c:pt>
                <c:pt idx="11">
                  <c:v>108.85020933333334</c:v>
                </c:pt>
                <c:pt idx="12">
                  <c:v>113.63090433333332</c:v>
                </c:pt>
                <c:pt idx="13">
                  <c:v>119.56054566666667</c:v>
                </c:pt>
                <c:pt idx="14">
                  <c:v>165.25046266666666</c:v>
                </c:pt>
                <c:pt idx="15">
                  <c:v>178.75358266666669</c:v>
                </c:pt>
                <c:pt idx="16">
                  <c:v>185.19772533333332</c:v>
                </c:pt>
                <c:pt idx="17">
                  <c:v>204.31053966666664</c:v>
                </c:pt>
                <c:pt idx="18">
                  <c:v>183.33924533333334</c:v>
                </c:pt>
                <c:pt idx="19">
                  <c:v>182.93478400000001</c:v>
                </c:pt>
                <c:pt idx="20">
                  <c:v>206.50446933333333</c:v>
                </c:pt>
                <c:pt idx="21">
                  <c:v>268.60011466666668</c:v>
                </c:pt>
                <c:pt idx="22">
                  <c:v>349.34958533333338</c:v>
                </c:pt>
                <c:pt idx="23">
                  <c:v>408.56612933333332</c:v>
                </c:pt>
                <c:pt idx="24">
                  <c:v>450.84252299999997</c:v>
                </c:pt>
                <c:pt idx="25">
                  <c:v>440.80863999999997</c:v>
                </c:pt>
                <c:pt idx="26">
                  <c:v>494.31567799999999</c:v>
                </c:pt>
                <c:pt idx="27">
                  <c:v>531.8443626666666</c:v>
                </c:pt>
                <c:pt idx="28">
                  <c:v>551.91381966666665</c:v>
                </c:pt>
                <c:pt idx="29">
                  <c:v>552.54789199999993</c:v>
                </c:pt>
                <c:pt idx="30">
                  <c:v>567.76371800000004</c:v>
                </c:pt>
                <c:pt idx="31">
                  <c:v>573.87264100000004</c:v>
                </c:pt>
                <c:pt idx="32">
                  <c:v>578.79000699999995</c:v>
                </c:pt>
                <c:pt idx="33">
                  <c:v>605.61488666666673</c:v>
                </c:pt>
                <c:pt idx="34">
                  <c:v>621.0185643333333</c:v>
                </c:pt>
                <c:pt idx="35">
                  <c:v>633.77188433333333</c:v>
                </c:pt>
                <c:pt idx="36">
                  <c:v>651.39863266666669</c:v>
                </c:pt>
                <c:pt idx="37">
                  <c:v>664.6478096666666</c:v>
                </c:pt>
                <c:pt idx="38">
                  <c:v>668.17052833333344</c:v>
                </c:pt>
                <c:pt idx="39">
                  <c:v>681.92894766666666</c:v>
                </c:pt>
                <c:pt idx="40">
                  <c:v>687.54847733333338</c:v>
                </c:pt>
                <c:pt idx="41">
                  <c:v>698.04459799999995</c:v>
                </c:pt>
                <c:pt idx="42">
                  <c:v>710.03212299999996</c:v>
                </c:pt>
                <c:pt idx="43">
                  <c:v>710.74783100000002</c:v>
                </c:pt>
                <c:pt idx="44">
                  <c:v>720.62203899999997</c:v>
                </c:pt>
                <c:pt idx="45">
                  <c:v>713.13968599999998</c:v>
                </c:pt>
                <c:pt idx="46">
                  <c:v>728.71449200000006</c:v>
                </c:pt>
                <c:pt idx="47">
                  <c:v>733.40263000000004</c:v>
                </c:pt>
                <c:pt idx="48">
                  <c:v>737.05102833333331</c:v>
                </c:pt>
                <c:pt idx="49">
                  <c:v>736.88140666666675</c:v>
                </c:pt>
                <c:pt idx="50">
                  <c:v>745.80930600000011</c:v>
                </c:pt>
                <c:pt idx="51">
                  <c:v>742.99659333333329</c:v>
                </c:pt>
                <c:pt idx="52">
                  <c:v>752.77107000000012</c:v>
                </c:pt>
                <c:pt idx="53">
                  <c:v>756.45323933333339</c:v>
                </c:pt>
                <c:pt idx="54">
                  <c:v>753.57741700000008</c:v>
                </c:pt>
                <c:pt idx="55">
                  <c:v>759.19930899999997</c:v>
                </c:pt>
                <c:pt idx="56">
                  <c:v>755.5899556666667</c:v>
                </c:pt>
                <c:pt idx="57">
                  <c:v>738.93931033333331</c:v>
                </c:pt>
                <c:pt idx="58">
                  <c:v>758.36239433333333</c:v>
                </c:pt>
                <c:pt idx="59">
                  <c:v>772.62484866666671</c:v>
                </c:pt>
                <c:pt idx="60">
                  <c:v>787.33260333333328</c:v>
                </c:pt>
                <c:pt idx="61">
                  <c:v>791.11006066666675</c:v>
                </c:pt>
                <c:pt idx="62">
                  <c:v>797.02058833333331</c:v>
                </c:pt>
                <c:pt idx="63">
                  <c:v>789.44324533333327</c:v>
                </c:pt>
                <c:pt idx="64">
                  <c:v>788.12314500000002</c:v>
                </c:pt>
                <c:pt idx="65">
                  <c:v>800.36541366666677</c:v>
                </c:pt>
                <c:pt idx="66">
                  <c:v>788.14010933333338</c:v>
                </c:pt>
                <c:pt idx="67">
                  <c:v>808.39590066666676</c:v>
                </c:pt>
                <c:pt idx="68">
                  <c:v>803.4160066666667</c:v>
                </c:pt>
                <c:pt idx="69">
                  <c:v>804.01170000000002</c:v>
                </c:pt>
                <c:pt idx="70">
                  <c:v>789.4618486666667</c:v>
                </c:pt>
                <c:pt idx="71">
                  <c:v>796.06090166666672</c:v>
                </c:pt>
                <c:pt idx="72">
                  <c:v>783.92381933333343</c:v>
                </c:pt>
                <c:pt idx="73">
                  <c:v>792.85137966666662</c:v>
                </c:pt>
                <c:pt idx="74">
                  <c:v>797.83503166666662</c:v>
                </c:pt>
                <c:pt idx="75">
                  <c:v>800.18200833333333</c:v>
                </c:pt>
                <c:pt idx="76">
                  <c:v>793.72406199999989</c:v>
                </c:pt>
                <c:pt idx="77">
                  <c:v>792.44869666666671</c:v>
                </c:pt>
                <c:pt idx="78">
                  <c:v>815.41055666666671</c:v>
                </c:pt>
                <c:pt idx="79">
                  <c:v>800.69762866666667</c:v>
                </c:pt>
                <c:pt idx="80">
                  <c:v>792.41374899999994</c:v>
                </c:pt>
                <c:pt idx="81">
                  <c:v>798.60739899999999</c:v>
                </c:pt>
                <c:pt idx="82">
                  <c:v>793.77141699999993</c:v>
                </c:pt>
                <c:pt idx="83">
                  <c:v>791.36644899999999</c:v>
                </c:pt>
                <c:pt idx="84">
                  <c:v>776.42153966666672</c:v>
                </c:pt>
                <c:pt idx="85">
                  <c:v>766.81951833333335</c:v>
                </c:pt>
                <c:pt idx="86">
                  <c:v>792.19224566666662</c:v>
                </c:pt>
                <c:pt idx="87">
                  <c:v>808.0304666666666</c:v>
                </c:pt>
                <c:pt idx="88">
                  <c:v>790.46053066666661</c:v>
                </c:pt>
                <c:pt idx="89">
                  <c:v>791.53994066666667</c:v>
                </c:pt>
                <c:pt idx="90">
                  <c:v>787.83087000000012</c:v>
                </c:pt>
                <c:pt idx="91">
                  <c:v>793.69584833333329</c:v>
                </c:pt>
                <c:pt idx="92">
                  <c:v>798.141704</c:v>
                </c:pt>
                <c:pt idx="93">
                  <c:v>805.49705400000005</c:v>
                </c:pt>
                <c:pt idx="94">
                  <c:v>805.80681499999992</c:v>
                </c:pt>
                <c:pt idx="95">
                  <c:v>798.24588433333338</c:v>
                </c:pt>
                <c:pt idx="96">
                  <c:v>790.67894166666667</c:v>
                </c:pt>
                <c:pt idx="97">
                  <c:v>787.68994833333329</c:v>
                </c:pt>
                <c:pt idx="98">
                  <c:v>790.64736099999993</c:v>
                </c:pt>
                <c:pt idx="99">
                  <c:v>784.53606200000013</c:v>
                </c:pt>
                <c:pt idx="100">
                  <c:v>799.03162033333331</c:v>
                </c:pt>
                <c:pt idx="101">
                  <c:v>798.68126600000005</c:v>
                </c:pt>
                <c:pt idx="102">
                  <c:v>805.41174433333333</c:v>
                </c:pt>
                <c:pt idx="103">
                  <c:v>822.64710100000002</c:v>
                </c:pt>
                <c:pt idx="104">
                  <c:v>791.77850799999999</c:v>
                </c:pt>
                <c:pt idx="105">
                  <c:v>793.47508566666659</c:v>
                </c:pt>
                <c:pt idx="106">
                  <c:v>776.13412999999991</c:v>
                </c:pt>
                <c:pt idx="107">
                  <c:v>800.40783366666665</c:v>
                </c:pt>
                <c:pt idx="108">
                  <c:v>817.89995466666676</c:v>
                </c:pt>
                <c:pt idx="109">
                  <c:v>821.87124533333326</c:v>
                </c:pt>
                <c:pt idx="110">
                  <c:v>806.60103333333336</c:v>
                </c:pt>
                <c:pt idx="111">
                  <c:v>789.60514899999998</c:v>
                </c:pt>
                <c:pt idx="112">
                  <c:v>794.68767200000002</c:v>
                </c:pt>
                <c:pt idx="113">
                  <c:v>786.8851186666667</c:v>
                </c:pt>
                <c:pt idx="114">
                  <c:v>806.32406566666668</c:v>
                </c:pt>
                <c:pt idx="115">
                  <c:v>817.42756999999995</c:v>
                </c:pt>
                <c:pt idx="116">
                  <c:v>806.51185799999996</c:v>
                </c:pt>
                <c:pt idx="117">
                  <c:v>786.91194833333338</c:v>
                </c:pt>
                <c:pt idx="118">
                  <c:v>796.00212033333344</c:v>
                </c:pt>
                <c:pt idx="119">
                  <c:v>812.93732333333321</c:v>
                </c:pt>
                <c:pt idx="120">
                  <c:v>809.18132766666668</c:v>
                </c:pt>
                <c:pt idx="121">
                  <c:v>799.60606233333328</c:v>
                </c:pt>
                <c:pt idx="122">
                  <c:v>801.93786033333345</c:v>
                </c:pt>
                <c:pt idx="123">
                  <c:v>807.22639000000015</c:v>
                </c:pt>
                <c:pt idx="124">
                  <c:v>804.77239733333329</c:v>
                </c:pt>
                <c:pt idx="125">
                  <c:v>793.51840700000002</c:v>
                </c:pt>
                <c:pt idx="126">
                  <c:v>798.84885833333328</c:v>
                </c:pt>
                <c:pt idx="127">
                  <c:v>810.1073746666666</c:v>
                </c:pt>
                <c:pt idx="128">
                  <c:v>803.85762499999998</c:v>
                </c:pt>
                <c:pt idx="129">
                  <c:v>802.55737299999998</c:v>
                </c:pt>
                <c:pt idx="130">
                  <c:v>789.31666133333329</c:v>
                </c:pt>
                <c:pt idx="131">
                  <c:v>817.61475499999995</c:v>
                </c:pt>
                <c:pt idx="132">
                  <c:v>808.99051466666663</c:v>
                </c:pt>
                <c:pt idx="133">
                  <c:v>805.44270633333326</c:v>
                </c:pt>
                <c:pt idx="134">
                  <c:v>803.47695899999997</c:v>
                </c:pt>
                <c:pt idx="135">
                  <c:v>789.25153966666664</c:v>
                </c:pt>
                <c:pt idx="136">
                  <c:v>804.77559000000008</c:v>
                </c:pt>
                <c:pt idx="137">
                  <c:v>812.91089099999999</c:v>
                </c:pt>
                <c:pt idx="138">
                  <c:v>804.35675200000003</c:v>
                </c:pt>
                <c:pt idx="139">
                  <c:v>801.83371433333332</c:v>
                </c:pt>
                <c:pt idx="140">
                  <c:v>780.8022513333334</c:v>
                </c:pt>
                <c:pt idx="141">
                  <c:v>791.84726866666676</c:v>
                </c:pt>
                <c:pt idx="142">
                  <c:v>784.62714099999994</c:v>
                </c:pt>
                <c:pt idx="143">
                  <c:v>801.08292666666659</c:v>
                </c:pt>
                <c:pt idx="144">
                  <c:v>790.14086033333331</c:v>
                </c:pt>
                <c:pt idx="145">
                  <c:v>799.83914500000003</c:v>
                </c:pt>
                <c:pt idx="146">
                  <c:v>806.75148200000001</c:v>
                </c:pt>
                <c:pt idx="147">
                  <c:v>795.09658966666666</c:v>
                </c:pt>
                <c:pt idx="148">
                  <c:v>798.09486100000004</c:v>
                </c:pt>
                <c:pt idx="149">
                  <c:v>799.57888633333334</c:v>
                </c:pt>
                <c:pt idx="150">
                  <c:v>808.3676660000001</c:v>
                </c:pt>
                <c:pt idx="151">
                  <c:v>789.05863666666664</c:v>
                </c:pt>
                <c:pt idx="152">
                  <c:v>826.02876766666668</c:v>
                </c:pt>
                <c:pt idx="153">
                  <c:v>810.09738766666669</c:v>
                </c:pt>
                <c:pt idx="154">
                  <c:v>808.99996399999998</c:v>
                </c:pt>
                <c:pt idx="155">
                  <c:v>779.29388500000005</c:v>
                </c:pt>
                <c:pt idx="156">
                  <c:v>776.76561966666668</c:v>
                </c:pt>
                <c:pt idx="157">
                  <c:v>806.34916266666676</c:v>
                </c:pt>
                <c:pt idx="158">
                  <c:v>806.41887099999997</c:v>
                </c:pt>
                <c:pt idx="159">
                  <c:v>815.61729966666678</c:v>
                </c:pt>
                <c:pt idx="160">
                  <c:v>814.64391399999988</c:v>
                </c:pt>
                <c:pt idx="161">
                  <c:v>808.47280666666666</c:v>
                </c:pt>
                <c:pt idx="162">
                  <c:v>820.10156900000004</c:v>
                </c:pt>
                <c:pt idx="163">
                  <c:v>796.80267499999991</c:v>
                </c:pt>
                <c:pt idx="164">
                  <c:v>794.10607066666671</c:v>
                </c:pt>
                <c:pt idx="165">
                  <c:v>786.91595466666661</c:v>
                </c:pt>
                <c:pt idx="166">
                  <c:v>795.07485966666661</c:v>
                </c:pt>
                <c:pt idx="167">
                  <c:v>795.67062233333343</c:v>
                </c:pt>
                <c:pt idx="168">
                  <c:v>811.54221966666671</c:v>
                </c:pt>
                <c:pt idx="169">
                  <c:v>811.02357466666672</c:v>
                </c:pt>
                <c:pt idx="170">
                  <c:v>802.49593166666671</c:v>
                </c:pt>
                <c:pt idx="171">
                  <c:v>813.59173566666652</c:v>
                </c:pt>
                <c:pt idx="172">
                  <c:v>838.13144599999998</c:v>
                </c:pt>
                <c:pt idx="173">
                  <c:v>831.22315466666669</c:v>
                </c:pt>
                <c:pt idx="174">
                  <c:v>813.35953933333337</c:v>
                </c:pt>
                <c:pt idx="175">
                  <c:v>814.24131399999999</c:v>
                </c:pt>
                <c:pt idx="176">
                  <c:v>816.68715766666674</c:v>
                </c:pt>
                <c:pt idx="177">
                  <c:v>830.93878900000016</c:v>
                </c:pt>
                <c:pt idx="178">
                  <c:v>832.65855866666664</c:v>
                </c:pt>
                <c:pt idx="179">
                  <c:v>817.99611300000004</c:v>
                </c:pt>
                <c:pt idx="180">
                  <c:v>816.11903700000005</c:v>
                </c:pt>
                <c:pt idx="181">
                  <c:v>817.51343099999997</c:v>
                </c:pt>
                <c:pt idx="182">
                  <c:v>814.51264266666669</c:v>
                </c:pt>
                <c:pt idx="183">
                  <c:v>830.68390566666665</c:v>
                </c:pt>
                <c:pt idx="184">
                  <c:v>828.97832433333349</c:v>
                </c:pt>
                <c:pt idx="185">
                  <c:v>847.60157900000013</c:v>
                </c:pt>
                <c:pt idx="186">
                  <c:v>845.99361966666675</c:v>
                </c:pt>
                <c:pt idx="187">
                  <c:v>853.20778599999994</c:v>
                </c:pt>
                <c:pt idx="188">
                  <c:v>848.9684943333333</c:v>
                </c:pt>
                <c:pt idx="189">
                  <c:v>836.75816900000007</c:v>
                </c:pt>
                <c:pt idx="190">
                  <c:v>836.33992333333333</c:v>
                </c:pt>
                <c:pt idx="191">
                  <c:v>819.41586566666672</c:v>
                </c:pt>
                <c:pt idx="192">
                  <c:v>825.91719833333343</c:v>
                </c:pt>
                <c:pt idx="193">
                  <c:v>818.39767533333327</c:v>
                </c:pt>
                <c:pt idx="194">
                  <c:v>834.15474700000004</c:v>
                </c:pt>
                <c:pt idx="195">
                  <c:v>839.39622099999997</c:v>
                </c:pt>
                <c:pt idx="196">
                  <c:v>845.80989566666665</c:v>
                </c:pt>
                <c:pt idx="197">
                  <c:v>817.87630300000001</c:v>
                </c:pt>
                <c:pt idx="198">
                  <c:v>811.25047333333339</c:v>
                </c:pt>
                <c:pt idx="199">
                  <c:v>826.88033300000006</c:v>
                </c:pt>
                <c:pt idx="200">
                  <c:v>834.19054899999992</c:v>
                </c:pt>
                <c:pt idx="201">
                  <c:v>834.79298333333327</c:v>
                </c:pt>
                <c:pt idx="202">
                  <c:v>831.30646900000011</c:v>
                </c:pt>
                <c:pt idx="203">
                  <c:v>833.844291</c:v>
                </c:pt>
                <c:pt idx="204">
                  <c:v>838.56896433333338</c:v>
                </c:pt>
                <c:pt idx="205">
                  <c:v>846.61062466666669</c:v>
                </c:pt>
                <c:pt idx="206">
                  <c:v>837.63592300000016</c:v>
                </c:pt>
                <c:pt idx="207">
                  <c:v>837.02338300000008</c:v>
                </c:pt>
                <c:pt idx="208">
                  <c:v>845.07868800000006</c:v>
                </c:pt>
                <c:pt idx="209">
                  <c:v>843.76087800000005</c:v>
                </c:pt>
                <c:pt idx="210">
                  <c:v>843.26274000000001</c:v>
                </c:pt>
                <c:pt idx="211">
                  <c:v>845.05560933333345</c:v>
                </c:pt>
                <c:pt idx="212">
                  <c:v>838.49385900000004</c:v>
                </c:pt>
                <c:pt idx="213">
                  <c:v>843.14968333333343</c:v>
                </c:pt>
                <c:pt idx="214">
                  <c:v>867.60549966666667</c:v>
                </c:pt>
                <c:pt idx="215">
                  <c:v>869.52274833333331</c:v>
                </c:pt>
                <c:pt idx="216">
                  <c:v>849.5804250000001</c:v>
                </c:pt>
                <c:pt idx="217">
                  <c:v>852.59004966666669</c:v>
                </c:pt>
                <c:pt idx="218">
                  <c:v>868.09684500000003</c:v>
                </c:pt>
                <c:pt idx="219">
                  <c:v>850.7781563333333</c:v>
                </c:pt>
                <c:pt idx="220">
                  <c:v>839.53868199999999</c:v>
                </c:pt>
                <c:pt idx="221">
                  <c:v>847.23206200000004</c:v>
                </c:pt>
                <c:pt idx="222">
                  <c:v>849.53783999999996</c:v>
                </c:pt>
                <c:pt idx="223">
                  <c:v>842.35869100000002</c:v>
                </c:pt>
                <c:pt idx="224">
                  <c:v>830.27115666666668</c:v>
                </c:pt>
                <c:pt idx="225">
                  <c:v>844.52125066666667</c:v>
                </c:pt>
                <c:pt idx="226">
                  <c:v>844.29545399999995</c:v>
                </c:pt>
                <c:pt idx="227">
                  <c:v>855.41725666666662</c:v>
                </c:pt>
                <c:pt idx="228">
                  <c:v>844.6373943333333</c:v>
                </c:pt>
                <c:pt idx="229">
                  <c:v>852.36407566666674</c:v>
                </c:pt>
                <c:pt idx="230">
                  <c:v>846.70418200000006</c:v>
                </c:pt>
                <c:pt idx="231">
                  <c:v>864.16775566666672</c:v>
                </c:pt>
                <c:pt idx="232">
                  <c:v>867.13079233333337</c:v>
                </c:pt>
                <c:pt idx="233">
                  <c:v>863.33774033333339</c:v>
                </c:pt>
                <c:pt idx="234">
                  <c:v>864.46457799999996</c:v>
                </c:pt>
                <c:pt idx="235">
                  <c:v>868.61000133333334</c:v>
                </c:pt>
                <c:pt idx="236">
                  <c:v>879.69983833333333</c:v>
                </c:pt>
                <c:pt idx="237">
                  <c:v>866.63046600000007</c:v>
                </c:pt>
                <c:pt idx="238">
                  <c:v>865.53507200000001</c:v>
                </c:pt>
                <c:pt idx="239">
                  <c:v>847.02724033333334</c:v>
                </c:pt>
                <c:pt idx="240">
                  <c:v>867.10792600000002</c:v>
                </c:pt>
                <c:pt idx="241">
                  <c:v>848.87108133333334</c:v>
                </c:pt>
                <c:pt idx="242">
                  <c:v>858.65354600000001</c:v>
                </c:pt>
                <c:pt idx="243">
                  <c:v>877.66332266666666</c:v>
                </c:pt>
                <c:pt idx="244">
                  <c:v>878.7925653333333</c:v>
                </c:pt>
                <c:pt idx="245">
                  <c:v>872.7470096666666</c:v>
                </c:pt>
                <c:pt idx="246">
                  <c:v>876.64651866666679</c:v>
                </c:pt>
                <c:pt idx="247">
                  <c:v>879.20090566666659</c:v>
                </c:pt>
                <c:pt idx="248">
                  <c:v>876.84656733333338</c:v>
                </c:pt>
                <c:pt idx="249">
                  <c:v>855.27572866666662</c:v>
                </c:pt>
                <c:pt idx="250">
                  <c:v>873.37182733333339</c:v>
                </c:pt>
                <c:pt idx="251">
                  <c:v>864.40144099999998</c:v>
                </c:pt>
                <c:pt idx="252">
                  <c:v>898.39475300000004</c:v>
                </c:pt>
                <c:pt idx="253">
                  <c:v>896.20253333333324</c:v>
                </c:pt>
                <c:pt idx="254">
                  <c:v>888.94299766666666</c:v>
                </c:pt>
                <c:pt idx="255">
                  <c:v>883.83445333333339</c:v>
                </c:pt>
                <c:pt idx="256">
                  <c:v>879.12376033333339</c:v>
                </c:pt>
                <c:pt idx="257">
                  <c:v>868.26245033333328</c:v>
                </c:pt>
                <c:pt idx="258">
                  <c:v>868.22975099999996</c:v>
                </c:pt>
                <c:pt idx="259">
                  <c:v>856.73399633333338</c:v>
                </c:pt>
                <c:pt idx="260">
                  <c:v>856.05349899999999</c:v>
                </c:pt>
                <c:pt idx="261">
                  <c:v>877.23708599999998</c:v>
                </c:pt>
                <c:pt idx="262">
                  <c:v>875.37682466666649</c:v>
                </c:pt>
                <c:pt idx="263">
                  <c:v>881.81833800000004</c:v>
                </c:pt>
                <c:pt idx="264">
                  <c:v>904.01148000000012</c:v>
                </c:pt>
                <c:pt idx="265">
                  <c:v>882.83035299999995</c:v>
                </c:pt>
                <c:pt idx="266">
                  <c:v>880.3553403333334</c:v>
                </c:pt>
                <c:pt idx="267">
                  <c:v>891.09708966666665</c:v>
                </c:pt>
                <c:pt idx="268">
                  <c:v>890.03632066666671</c:v>
                </c:pt>
                <c:pt idx="269">
                  <c:v>880.25664266666672</c:v>
                </c:pt>
                <c:pt idx="270">
                  <c:v>885.15625133333333</c:v>
                </c:pt>
                <c:pt idx="271">
                  <c:v>889.04997566666668</c:v>
                </c:pt>
                <c:pt idx="272">
                  <c:v>875.03178433333335</c:v>
                </c:pt>
                <c:pt idx="273">
                  <c:v>888.78250100000002</c:v>
                </c:pt>
                <c:pt idx="274">
                  <c:v>881.80515999999989</c:v>
                </c:pt>
                <c:pt idx="275">
                  <c:v>883.95173866666664</c:v>
                </c:pt>
                <c:pt idx="276">
                  <c:v>890.59892633333322</c:v>
                </c:pt>
                <c:pt idx="277">
                  <c:v>892.42373433333341</c:v>
                </c:pt>
                <c:pt idx="278">
                  <c:v>882.98699733333342</c:v>
                </c:pt>
                <c:pt idx="279">
                  <c:v>869.53324733333341</c:v>
                </c:pt>
                <c:pt idx="280">
                  <c:v>884.58356366666669</c:v>
                </c:pt>
                <c:pt idx="281">
                  <c:v>900.46870633333344</c:v>
                </c:pt>
                <c:pt idx="282">
                  <c:v>910.95297833333325</c:v>
                </c:pt>
                <c:pt idx="283">
                  <c:v>899.82033333333345</c:v>
                </c:pt>
                <c:pt idx="284">
                  <c:v>881.92815033333329</c:v>
                </c:pt>
                <c:pt idx="285">
                  <c:v>899.78295833333323</c:v>
                </c:pt>
                <c:pt idx="286">
                  <c:v>886.01836733333323</c:v>
                </c:pt>
                <c:pt idx="287">
                  <c:v>904.5198396666666</c:v>
                </c:pt>
                <c:pt idx="288">
                  <c:v>911.38789933333328</c:v>
                </c:pt>
                <c:pt idx="289">
                  <c:v>903.24280099999999</c:v>
                </c:pt>
                <c:pt idx="290">
                  <c:v>903.06265166666674</c:v>
                </c:pt>
                <c:pt idx="291">
                  <c:v>913.19716100000005</c:v>
                </c:pt>
                <c:pt idx="292">
                  <c:v>897.51692466666657</c:v>
                </c:pt>
                <c:pt idx="293">
                  <c:v>909.42427899999996</c:v>
                </c:pt>
                <c:pt idx="294">
                  <c:v>915.03268633333334</c:v>
                </c:pt>
                <c:pt idx="295">
                  <c:v>911.5971146666667</c:v>
                </c:pt>
                <c:pt idx="296">
                  <c:v>919.74012333333337</c:v>
                </c:pt>
                <c:pt idx="297">
                  <c:v>895.93837733333328</c:v>
                </c:pt>
                <c:pt idx="298">
                  <c:v>870.6537463333334</c:v>
                </c:pt>
                <c:pt idx="299">
                  <c:v>868.37872699999991</c:v>
                </c:pt>
                <c:pt idx="300">
                  <c:v>884.16100299999982</c:v>
                </c:pt>
                <c:pt idx="301">
                  <c:v>898.02661866666665</c:v>
                </c:pt>
                <c:pt idx="302">
                  <c:v>883.41898133333325</c:v>
                </c:pt>
                <c:pt idx="303">
                  <c:v>899.58565099999998</c:v>
                </c:pt>
                <c:pt idx="304">
                  <c:v>894.63946466666664</c:v>
                </c:pt>
                <c:pt idx="305">
                  <c:v>896.10186199999998</c:v>
                </c:pt>
                <c:pt idx="306">
                  <c:v>904.06618866666668</c:v>
                </c:pt>
                <c:pt idx="307">
                  <c:v>899.64972</c:v>
                </c:pt>
                <c:pt idx="308">
                  <c:v>876.84411699999998</c:v>
                </c:pt>
                <c:pt idx="309">
                  <c:v>851.18556666666666</c:v>
                </c:pt>
                <c:pt idx="310">
                  <c:v>870.15345800000011</c:v>
                </c:pt>
                <c:pt idx="311">
                  <c:v>866.85993099999996</c:v>
                </c:pt>
                <c:pt idx="312">
                  <c:v>901.88763533333315</c:v>
                </c:pt>
                <c:pt idx="313">
                  <c:v>864.68841566666663</c:v>
                </c:pt>
                <c:pt idx="314">
                  <c:v>840.21432933333335</c:v>
                </c:pt>
                <c:pt idx="315">
                  <c:v>863.81497300000001</c:v>
                </c:pt>
                <c:pt idx="316">
                  <c:v>850.12435333333326</c:v>
                </c:pt>
                <c:pt idx="317">
                  <c:v>880.59639433333325</c:v>
                </c:pt>
                <c:pt idx="318">
                  <c:v>852.20859400000006</c:v>
                </c:pt>
                <c:pt idx="319">
                  <c:v>851.08583799999997</c:v>
                </c:pt>
                <c:pt idx="320">
                  <c:v>837.46049233333326</c:v>
                </c:pt>
                <c:pt idx="321">
                  <c:v>855.08610499999998</c:v>
                </c:pt>
                <c:pt idx="322">
                  <c:v>844.17355766666662</c:v>
                </c:pt>
                <c:pt idx="323">
                  <c:v>873.10430433333329</c:v>
                </c:pt>
                <c:pt idx="324">
                  <c:v>844.38653333333332</c:v>
                </c:pt>
                <c:pt idx="325">
                  <c:v>839.71637366666664</c:v>
                </c:pt>
                <c:pt idx="326">
                  <c:v>863.77541000000008</c:v>
                </c:pt>
                <c:pt idx="327">
                  <c:v>847.63246200000003</c:v>
                </c:pt>
                <c:pt idx="328">
                  <c:v>850.74781200000007</c:v>
                </c:pt>
                <c:pt idx="329">
                  <c:v>874.70413499999995</c:v>
                </c:pt>
                <c:pt idx="330">
                  <c:v>881.27098333333333</c:v>
                </c:pt>
                <c:pt idx="331">
                  <c:v>865.55015933333334</c:v>
                </c:pt>
                <c:pt idx="332">
                  <c:v>850.28290633333336</c:v>
                </c:pt>
                <c:pt idx="333">
                  <c:v>889.13110800000004</c:v>
                </c:pt>
                <c:pt idx="334">
                  <c:v>882.82168666666666</c:v>
                </c:pt>
                <c:pt idx="335">
                  <c:v>866.77770566666675</c:v>
                </c:pt>
                <c:pt idx="336">
                  <c:v>860.29663733333336</c:v>
                </c:pt>
                <c:pt idx="337">
                  <c:v>874.47237233333328</c:v>
                </c:pt>
                <c:pt idx="338">
                  <c:v>850.28961399999991</c:v>
                </c:pt>
                <c:pt idx="339">
                  <c:v>878.987212</c:v>
                </c:pt>
                <c:pt idx="340">
                  <c:v>865.92543466666666</c:v>
                </c:pt>
                <c:pt idx="341">
                  <c:v>875.92289566666659</c:v>
                </c:pt>
                <c:pt idx="342">
                  <c:v>886.18519199999992</c:v>
                </c:pt>
                <c:pt idx="343">
                  <c:v>866.95591366666667</c:v>
                </c:pt>
                <c:pt idx="344">
                  <c:v>865.62771400000008</c:v>
                </c:pt>
                <c:pt idx="345">
                  <c:v>865.15408366666668</c:v>
                </c:pt>
                <c:pt idx="346">
                  <c:v>866.04604299999994</c:v>
                </c:pt>
                <c:pt idx="347">
                  <c:v>837.36433866666675</c:v>
                </c:pt>
                <c:pt idx="348">
                  <c:v>851.60092033333331</c:v>
                </c:pt>
                <c:pt idx="349">
                  <c:v>844.02147566666679</c:v>
                </c:pt>
                <c:pt idx="350">
                  <c:v>841.70977700000003</c:v>
                </c:pt>
                <c:pt idx="351">
                  <c:v>786.87083399999995</c:v>
                </c:pt>
                <c:pt idx="352">
                  <c:v>799.53446399999996</c:v>
                </c:pt>
                <c:pt idx="353">
                  <c:v>802.34268133333342</c:v>
                </c:pt>
                <c:pt idx="354">
                  <c:v>789.1712040000001</c:v>
                </c:pt>
                <c:pt idx="355">
                  <c:v>803.05407200000002</c:v>
                </c:pt>
                <c:pt idx="356">
                  <c:v>783.31471999999997</c:v>
                </c:pt>
                <c:pt idx="357">
                  <c:v>771.41102633333333</c:v>
                </c:pt>
                <c:pt idx="358">
                  <c:v>790.56339100000002</c:v>
                </c:pt>
                <c:pt idx="359">
                  <c:v>779.84479766666664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05F3-43B0-8210-2323BE9CEDF6}"/>
            </c:ext>
          </c:extLst>
        </c:ser>
        <c:ser>
          <c:idx val="1"/>
          <c:order val="12"/>
          <c:tx>
            <c:strRef>
              <c:f>'[TC_CZB_2022_PAVUS.xlsx]RISE1-Sloupec PRŮMĚR'!$E$4</c:f>
              <c:strCache>
                <c:ptCount val="1"/>
                <c:pt idx="0">
                  <c:v>PRŮMĚR TC 500</c:v>
                </c:pt>
              </c:strCache>
            </c:strRef>
          </c:tx>
          <c:spPr>
            <a:ln w="12700" cap="rnd" cmpd="sng" algn="ctr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'[3]RISE1-Sloupec PRŮMĚR'!$B$6:$B$516</c:f>
              <c:numCache>
                <c:formatCode>[$-F400]h:mm:ss\ AM/PM</c:formatCode>
                <c:ptCount val="452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'[3]RISE1-Sloupec PRŮMĚR'!$E$6:$E$516</c:f>
              <c:numCache>
                <c:formatCode>0</c:formatCode>
                <c:ptCount val="452"/>
                <c:pt idx="0">
                  <c:v>21.775171</c:v>
                </c:pt>
                <c:pt idx="1">
                  <c:v>22.298107666666667</c:v>
                </c:pt>
                <c:pt idx="2">
                  <c:v>22.751979000000002</c:v>
                </c:pt>
                <c:pt idx="3">
                  <c:v>28.310669666666669</c:v>
                </c:pt>
                <c:pt idx="4">
                  <c:v>36.136809333333332</c:v>
                </c:pt>
                <c:pt idx="5">
                  <c:v>45.944566000000002</c:v>
                </c:pt>
                <c:pt idx="6">
                  <c:v>54.057589666666665</c:v>
                </c:pt>
                <c:pt idx="7">
                  <c:v>61.136651333333333</c:v>
                </c:pt>
                <c:pt idx="8">
                  <c:v>66.371337666666662</c:v>
                </c:pt>
                <c:pt idx="9">
                  <c:v>71.238123666666681</c:v>
                </c:pt>
                <c:pt idx="10">
                  <c:v>77.803236333333331</c:v>
                </c:pt>
                <c:pt idx="11">
                  <c:v>82.41714833333333</c:v>
                </c:pt>
                <c:pt idx="12">
                  <c:v>89.772781333333342</c:v>
                </c:pt>
                <c:pt idx="13">
                  <c:v>112.66438433333333</c:v>
                </c:pt>
                <c:pt idx="14">
                  <c:v>168.89555399999998</c:v>
                </c:pt>
                <c:pt idx="15">
                  <c:v>149.91270333333333</c:v>
                </c:pt>
                <c:pt idx="16">
                  <c:v>140.41483099999999</c:v>
                </c:pt>
                <c:pt idx="17">
                  <c:v>151.192553</c:v>
                </c:pt>
                <c:pt idx="18">
                  <c:v>180.94115166666666</c:v>
                </c:pt>
                <c:pt idx="19">
                  <c:v>256.57796966666666</c:v>
                </c:pt>
                <c:pt idx="20">
                  <c:v>409.74147066666666</c:v>
                </c:pt>
                <c:pt idx="21">
                  <c:v>445.84019533333338</c:v>
                </c:pt>
                <c:pt idx="22">
                  <c:v>548.27523566666662</c:v>
                </c:pt>
                <c:pt idx="23">
                  <c:v>608.23556833333339</c:v>
                </c:pt>
                <c:pt idx="24">
                  <c:v>616.73118533333343</c:v>
                </c:pt>
                <c:pt idx="25">
                  <c:v>609.85698999999988</c:v>
                </c:pt>
                <c:pt idx="26">
                  <c:v>676.45711166666661</c:v>
                </c:pt>
                <c:pt idx="27">
                  <c:v>724.17255833333331</c:v>
                </c:pt>
                <c:pt idx="28">
                  <c:v>753.65446066666664</c:v>
                </c:pt>
                <c:pt idx="29">
                  <c:v>751.26489933333323</c:v>
                </c:pt>
                <c:pt idx="30">
                  <c:v>779.44119699999999</c:v>
                </c:pt>
                <c:pt idx="31">
                  <c:v>805.52623466666671</c:v>
                </c:pt>
                <c:pt idx="32">
                  <c:v>802.60202966666668</c:v>
                </c:pt>
                <c:pt idx="33">
                  <c:v>799.76434800000004</c:v>
                </c:pt>
                <c:pt idx="34">
                  <c:v>816.73181333333332</c:v>
                </c:pt>
                <c:pt idx="35">
                  <c:v>812.70044899999994</c:v>
                </c:pt>
                <c:pt idx="36">
                  <c:v>825.0946203333333</c:v>
                </c:pt>
                <c:pt idx="37">
                  <c:v>825.52763833333336</c:v>
                </c:pt>
                <c:pt idx="38">
                  <c:v>826.93900900000006</c:v>
                </c:pt>
                <c:pt idx="39">
                  <c:v>822.60035333333337</c:v>
                </c:pt>
                <c:pt idx="40">
                  <c:v>819.52265233333344</c:v>
                </c:pt>
                <c:pt idx="41">
                  <c:v>827.65297700000008</c:v>
                </c:pt>
                <c:pt idx="42">
                  <c:v>826.40818666666667</c:v>
                </c:pt>
                <c:pt idx="43">
                  <c:v>826.42465666666669</c:v>
                </c:pt>
                <c:pt idx="44">
                  <c:v>831.5281573333333</c:v>
                </c:pt>
                <c:pt idx="45">
                  <c:v>819.07984333333332</c:v>
                </c:pt>
                <c:pt idx="46">
                  <c:v>822.96552866666661</c:v>
                </c:pt>
                <c:pt idx="47">
                  <c:v>832.25654900000006</c:v>
                </c:pt>
                <c:pt idx="48">
                  <c:v>843.02444633333334</c:v>
                </c:pt>
                <c:pt idx="49">
                  <c:v>842.46756700000003</c:v>
                </c:pt>
                <c:pt idx="50">
                  <c:v>840.52984966666679</c:v>
                </c:pt>
                <c:pt idx="51">
                  <c:v>830.26744400000007</c:v>
                </c:pt>
                <c:pt idx="52">
                  <c:v>836.91802433333339</c:v>
                </c:pt>
                <c:pt idx="53">
                  <c:v>846.59460466666678</c:v>
                </c:pt>
                <c:pt idx="54">
                  <c:v>827.03698966666661</c:v>
                </c:pt>
                <c:pt idx="55">
                  <c:v>837.21912466666663</c:v>
                </c:pt>
                <c:pt idx="56">
                  <c:v>826.96167466666668</c:v>
                </c:pt>
                <c:pt idx="57">
                  <c:v>814.82158633333336</c:v>
                </c:pt>
                <c:pt idx="58">
                  <c:v>836.20878700000003</c:v>
                </c:pt>
                <c:pt idx="59">
                  <c:v>845.79112266666664</c:v>
                </c:pt>
                <c:pt idx="60">
                  <c:v>866.18001533333336</c:v>
                </c:pt>
                <c:pt idx="61">
                  <c:v>860.63757466666664</c:v>
                </c:pt>
                <c:pt idx="62">
                  <c:v>857.47157299999992</c:v>
                </c:pt>
                <c:pt idx="63">
                  <c:v>857.38479400000006</c:v>
                </c:pt>
                <c:pt idx="64">
                  <c:v>837.84150066666678</c:v>
                </c:pt>
                <c:pt idx="65">
                  <c:v>841.58396933333336</c:v>
                </c:pt>
                <c:pt idx="66">
                  <c:v>827.87604633333331</c:v>
                </c:pt>
                <c:pt idx="67">
                  <c:v>829.94219133333343</c:v>
                </c:pt>
                <c:pt idx="68">
                  <c:v>832.6981013333334</c:v>
                </c:pt>
                <c:pt idx="69">
                  <c:v>816.7818606666666</c:v>
                </c:pt>
                <c:pt idx="70">
                  <c:v>839.03769066666666</c:v>
                </c:pt>
                <c:pt idx="71">
                  <c:v>844.24880300000007</c:v>
                </c:pt>
                <c:pt idx="72">
                  <c:v>808.97636733333331</c:v>
                </c:pt>
                <c:pt idx="73">
                  <c:v>836.10926599999993</c:v>
                </c:pt>
                <c:pt idx="74">
                  <c:v>814.22121599999991</c:v>
                </c:pt>
                <c:pt idx="75">
                  <c:v>816.72828233333337</c:v>
                </c:pt>
                <c:pt idx="76">
                  <c:v>798.49692099999993</c:v>
                </c:pt>
                <c:pt idx="77">
                  <c:v>789.33912533333341</c:v>
                </c:pt>
                <c:pt idx="78">
                  <c:v>829.88908566666669</c:v>
                </c:pt>
                <c:pt idx="79">
                  <c:v>842.67795033333334</c:v>
                </c:pt>
                <c:pt idx="80">
                  <c:v>829.81719233333331</c:v>
                </c:pt>
                <c:pt idx="81">
                  <c:v>835.69106433333343</c:v>
                </c:pt>
                <c:pt idx="82">
                  <c:v>806.08892700000013</c:v>
                </c:pt>
                <c:pt idx="83">
                  <c:v>831.02164533333337</c:v>
                </c:pt>
                <c:pt idx="84">
                  <c:v>804.9775433333333</c:v>
                </c:pt>
                <c:pt idx="85">
                  <c:v>753.78179899999998</c:v>
                </c:pt>
                <c:pt idx="86">
                  <c:v>759.24243533333322</c:v>
                </c:pt>
                <c:pt idx="87">
                  <c:v>795.62973199999999</c:v>
                </c:pt>
                <c:pt idx="88">
                  <c:v>803.36514733333331</c:v>
                </c:pt>
                <c:pt idx="89">
                  <c:v>796.49384066666664</c:v>
                </c:pt>
                <c:pt idx="90">
                  <c:v>792.72863066666685</c:v>
                </c:pt>
                <c:pt idx="91">
                  <c:v>777.87758166666663</c:v>
                </c:pt>
                <c:pt idx="92">
                  <c:v>780.10766233333334</c:v>
                </c:pt>
                <c:pt idx="93">
                  <c:v>796.99000266666678</c:v>
                </c:pt>
                <c:pt idx="94">
                  <c:v>811.94826366666666</c:v>
                </c:pt>
                <c:pt idx="95">
                  <c:v>806.37864233333346</c:v>
                </c:pt>
                <c:pt idx="96">
                  <c:v>793.11207533333334</c:v>
                </c:pt>
                <c:pt idx="97">
                  <c:v>779.22777600000006</c:v>
                </c:pt>
                <c:pt idx="98">
                  <c:v>791.28811266666662</c:v>
                </c:pt>
                <c:pt idx="99">
                  <c:v>808.33605999999997</c:v>
                </c:pt>
                <c:pt idx="100">
                  <c:v>787.38278300000002</c:v>
                </c:pt>
                <c:pt idx="101">
                  <c:v>799.98774500000002</c:v>
                </c:pt>
                <c:pt idx="102">
                  <c:v>815.88714200000004</c:v>
                </c:pt>
                <c:pt idx="103">
                  <c:v>818.4272729999999</c:v>
                </c:pt>
                <c:pt idx="104">
                  <c:v>783.96736266666665</c:v>
                </c:pt>
                <c:pt idx="105">
                  <c:v>819.77031399999998</c:v>
                </c:pt>
                <c:pt idx="106">
                  <c:v>793.28668099999993</c:v>
                </c:pt>
                <c:pt idx="107">
                  <c:v>826.16545766666661</c:v>
                </c:pt>
                <c:pt idx="108">
                  <c:v>832.20001566666667</c:v>
                </c:pt>
                <c:pt idx="109">
                  <c:v>825.32456766666655</c:v>
                </c:pt>
                <c:pt idx="110">
                  <c:v>786.97398599999997</c:v>
                </c:pt>
                <c:pt idx="111">
                  <c:v>790.25211633333345</c:v>
                </c:pt>
                <c:pt idx="112">
                  <c:v>793.78972533333342</c:v>
                </c:pt>
                <c:pt idx="113">
                  <c:v>795.63305166666669</c:v>
                </c:pt>
                <c:pt idx="114">
                  <c:v>782.05630433333329</c:v>
                </c:pt>
                <c:pt idx="115">
                  <c:v>814.0277339999999</c:v>
                </c:pt>
                <c:pt idx="116">
                  <c:v>816.09625300000005</c:v>
                </c:pt>
                <c:pt idx="117">
                  <c:v>808.7002123333333</c:v>
                </c:pt>
                <c:pt idx="118">
                  <c:v>803.5301506666666</c:v>
                </c:pt>
                <c:pt idx="119">
                  <c:v>818.2933886666666</c:v>
                </c:pt>
                <c:pt idx="120">
                  <c:v>834.66186633333336</c:v>
                </c:pt>
                <c:pt idx="121">
                  <c:v>830.9282629999999</c:v>
                </c:pt>
                <c:pt idx="122">
                  <c:v>814.42994266666665</c:v>
                </c:pt>
                <c:pt idx="123">
                  <c:v>816.83043099999998</c:v>
                </c:pt>
                <c:pt idx="124">
                  <c:v>779.42209966666667</c:v>
                </c:pt>
                <c:pt idx="125">
                  <c:v>748.26615600000002</c:v>
                </c:pt>
                <c:pt idx="126">
                  <c:v>752.5184343333334</c:v>
                </c:pt>
                <c:pt idx="127">
                  <c:v>790.53152466666677</c:v>
                </c:pt>
                <c:pt idx="128">
                  <c:v>796.47482733333345</c:v>
                </c:pt>
                <c:pt idx="129">
                  <c:v>816.67881766666653</c:v>
                </c:pt>
                <c:pt idx="130">
                  <c:v>803.52478999999994</c:v>
                </c:pt>
                <c:pt idx="131">
                  <c:v>815.575199</c:v>
                </c:pt>
                <c:pt idx="132">
                  <c:v>824.69013299999995</c:v>
                </c:pt>
                <c:pt idx="133">
                  <c:v>812.99844900000005</c:v>
                </c:pt>
                <c:pt idx="134">
                  <c:v>814.52944100000002</c:v>
                </c:pt>
                <c:pt idx="135">
                  <c:v>814.96533433333332</c:v>
                </c:pt>
                <c:pt idx="136">
                  <c:v>793.59113300000001</c:v>
                </c:pt>
                <c:pt idx="137">
                  <c:v>818.46835533333331</c:v>
                </c:pt>
                <c:pt idx="138">
                  <c:v>799.2736093333333</c:v>
                </c:pt>
                <c:pt idx="139">
                  <c:v>798.03058866666663</c:v>
                </c:pt>
                <c:pt idx="140">
                  <c:v>764.90910266666663</c:v>
                </c:pt>
                <c:pt idx="141">
                  <c:v>755.1807266666666</c:v>
                </c:pt>
                <c:pt idx="142">
                  <c:v>744.91984400000001</c:v>
                </c:pt>
                <c:pt idx="143">
                  <c:v>755.33166799999992</c:v>
                </c:pt>
                <c:pt idx="144">
                  <c:v>762.83000300000003</c:v>
                </c:pt>
                <c:pt idx="145">
                  <c:v>809.66577400000006</c:v>
                </c:pt>
                <c:pt idx="146">
                  <c:v>808.64417466666657</c:v>
                </c:pt>
                <c:pt idx="147">
                  <c:v>773.00152766666668</c:v>
                </c:pt>
                <c:pt idx="148">
                  <c:v>755.79586199999994</c:v>
                </c:pt>
                <c:pt idx="149">
                  <c:v>753.8193583333333</c:v>
                </c:pt>
                <c:pt idx="150">
                  <c:v>772.27070633333335</c:v>
                </c:pt>
                <c:pt idx="151">
                  <c:v>740.15581466666663</c:v>
                </c:pt>
                <c:pt idx="152">
                  <c:v>757.75741333333326</c:v>
                </c:pt>
                <c:pt idx="153">
                  <c:v>741.09235833333332</c:v>
                </c:pt>
                <c:pt idx="154">
                  <c:v>763.29891499999997</c:v>
                </c:pt>
                <c:pt idx="155">
                  <c:v>729.75492566666662</c:v>
                </c:pt>
                <c:pt idx="156">
                  <c:v>735.86753099999999</c:v>
                </c:pt>
                <c:pt idx="157">
                  <c:v>791.9522546666667</c:v>
                </c:pt>
                <c:pt idx="158">
                  <c:v>796.46873166666671</c:v>
                </c:pt>
                <c:pt idx="159">
                  <c:v>771.71813000000009</c:v>
                </c:pt>
                <c:pt idx="160">
                  <c:v>775.44609666666656</c:v>
                </c:pt>
                <c:pt idx="161">
                  <c:v>758.03001666666671</c:v>
                </c:pt>
                <c:pt idx="162">
                  <c:v>777.08758599999999</c:v>
                </c:pt>
                <c:pt idx="163">
                  <c:v>764.86800399999993</c:v>
                </c:pt>
                <c:pt idx="164">
                  <c:v>744.4476503333334</c:v>
                </c:pt>
                <c:pt idx="165">
                  <c:v>752.34232566666662</c:v>
                </c:pt>
                <c:pt idx="166">
                  <c:v>731.57892200000003</c:v>
                </c:pt>
                <c:pt idx="167">
                  <c:v>733.43572466666672</c:v>
                </c:pt>
                <c:pt idx="168">
                  <c:v>761.88330399999995</c:v>
                </c:pt>
                <c:pt idx="169">
                  <c:v>750.92246699999998</c:v>
                </c:pt>
                <c:pt idx="170">
                  <c:v>749.28890533333333</c:v>
                </c:pt>
                <c:pt idx="171">
                  <c:v>744.60046166666655</c:v>
                </c:pt>
                <c:pt idx="172">
                  <c:v>808.80281433333346</c:v>
                </c:pt>
                <c:pt idx="173">
                  <c:v>793.86248733333332</c:v>
                </c:pt>
                <c:pt idx="174">
                  <c:v>787.89115600000002</c:v>
                </c:pt>
                <c:pt idx="175">
                  <c:v>734.00999899999999</c:v>
                </c:pt>
                <c:pt idx="176">
                  <c:v>765.41584899999998</c:v>
                </c:pt>
                <c:pt idx="177">
                  <c:v>778.93853833333333</c:v>
                </c:pt>
                <c:pt idx="178">
                  <c:v>778.38393966666672</c:v>
                </c:pt>
                <c:pt idx="179">
                  <c:v>797.82146</c:v>
                </c:pt>
                <c:pt idx="180">
                  <c:v>791.03383233333341</c:v>
                </c:pt>
                <c:pt idx="181">
                  <c:v>779.97364199999993</c:v>
                </c:pt>
                <c:pt idx="182">
                  <c:v>770.93583733333332</c:v>
                </c:pt>
                <c:pt idx="183">
                  <c:v>798.87848500000007</c:v>
                </c:pt>
                <c:pt idx="184">
                  <c:v>803.88284666666675</c:v>
                </c:pt>
                <c:pt idx="185">
                  <c:v>835.13914666666676</c:v>
                </c:pt>
                <c:pt idx="186">
                  <c:v>823.77666333333343</c:v>
                </c:pt>
                <c:pt idx="187">
                  <c:v>817.7469890000001</c:v>
                </c:pt>
                <c:pt idx="188">
                  <c:v>832.05499666666674</c:v>
                </c:pt>
                <c:pt idx="189">
                  <c:v>826.38846966666677</c:v>
                </c:pt>
                <c:pt idx="190">
                  <c:v>812.60627766666664</c:v>
                </c:pt>
                <c:pt idx="191">
                  <c:v>781.83263666666664</c:v>
                </c:pt>
                <c:pt idx="192">
                  <c:v>794.87185633333331</c:v>
                </c:pt>
                <c:pt idx="193">
                  <c:v>835.048541</c:v>
                </c:pt>
                <c:pt idx="194">
                  <c:v>811.55590466666672</c:v>
                </c:pt>
                <c:pt idx="195">
                  <c:v>822.46516166666663</c:v>
                </c:pt>
                <c:pt idx="196">
                  <c:v>834.02506733333337</c:v>
                </c:pt>
                <c:pt idx="197">
                  <c:v>791.64808066666649</c:v>
                </c:pt>
                <c:pt idx="198">
                  <c:v>800.99937399999999</c:v>
                </c:pt>
                <c:pt idx="199">
                  <c:v>823.73174633333338</c:v>
                </c:pt>
                <c:pt idx="200">
                  <c:v>824.68659933333345</c:v>
                </c:pt>
                <c:pt idx="201">
                  <c:v>803.81546900000001</c:v>
                </c:pt>
                <c:pt idx="202">
                  <c:v>810.64796866666666</c:v>
                </c:pt>
                <c:pt idx="203">
                  <c:v>832.74432766666666</c:v>
                </c:pt>
                <c:pt idx="204">
                  <c:v>814.22152066666661</c:v>
                </c:pt>
                <c:pt idx="205">
                  <c:v>816.67388066666672</c:v>
                </c:pt>
                <c:pt idx="206">
                  <c:v>803.05329233333339</c:v>
                </c:pt>
                <c:pt idx="207">
                  <c:v>809.53844066666659</c:v>
                </c:pt>
                <c:pt idx="208">
                  <c:v>834.17602566666665</c:v>
                </c:pt>
                <c:pt idx="209">
                  <c:v>847.93622900000003</c:v>
                </c:pt>
                <c:pt idx="210">
                  <c:v>826.867617</c:v>
                </c:pt>
                <c:pt idx="211">
                  <c:v>823.50238733333333</c:v>
                </c:pt>
                <c:pt idx="212">
                  <c:v>844.13368933333334</c:v>
                </c:pt>
                <c:pt idx="213">
                  <c:v>838.55338766666671</c:v>
                </c:pt>
                <c:pt idx="214">
                  <c:v>850.77008533333321</c:v>
                </c:pt>
                <c:pt idx="215">
                  <c:v>862.75967566666668</c:v>
                </c:pt>
                <c:pt idx="216">
                  <c:v>832.56838433333326</c:v>
                </c:pt>
                <c:pt idx="217">
                  <c:v>849.68100700000014</c:v>
                </c:pt>
                <c:pt idx="218">
                  <c:v>831.35065766666651</c:v>
                </c:pt>
                <c:pt idx="219">
                  <c:v>807.13180033333322</c:v>
                </c:pt>
                <c:pt idx="220">
                  <c:v>799.43168533333335</c:v>
                </c:pt>
                <c:pt idx="221">
                  <c:v>803.82164599999999</c:v>
                </c:pt>
                <c:pt idx="222">
                  <c:v>798.61350766666658</c:v>
                </c:pt>
                <c:pt idx="223">
                  <c:v>772.45861566666679</c:v>
                </c:pt>
                <c:pt idx="224">
                  <c:v>800.48230166666656</c:v>
                </c:pt>
                <c:pt idx="225">
                  <c:v>825.57062733333339</c:v>
                </c:pt>
                <c:pt idx="226">
                  <c:v>841.63739866666674</c:v>
                </c:pt>
                <c:pt idx="227">
                  <c:v>836.72859299999993</c:v>
                </c:pt>
                <c:pt idx="228">
                  <c:v>837.24855600000001</c:v>
                </c:pt>
                <c:pt idx="229">
                  <c:v>816.97359066666661</c:v>
                </c:pt>
                <c:pt idx="230">
                  <c:v>824.0943206666667</c:v>
                </c:pt>
                <c:pt idx="231">
                  <c:v>834.52518566666674</c:v>
                </c:pt>
                <c:pt idx="232">
                  <c:v>832.50943700000005</c:v>
                </c:pt>
                <c:pt idx="233">
                  <c:v>830.75165299999992</c:v>
                </c:pt>
                <c:pt idx="234">
                  <c:v>842.70028500000001</c:v>
                </c:pt>
                <c:pt idx="235">
                  <c:v>847.76558799999987</c:v>
                </c:pt>
                <c:pt idx="236">
                  <c:v>833.98875833333341</c:v>
                </c:pt>
                <c:pt idx="237">
                  <c:v>858.21712466666668</c:v>
                </c:pt>
                <c:pt idx="238">
                  <c:v>841.62297499999988</c:v>
                </c:pt>
                <c:pt idx="239">
                  <c:v>822.44922900000017</c:v>
                </c:pt>
                <c:pt idx="240">
                  <c:v>812.57469666666657</c:v>
                </c:pt>
                <c:pt idx="241">
                  <c:v>808.73991233333334</c:v>
                </c:pt>
                <c:pt idx="242">
                  <c:v>841.61523433333332</c:v>
                </c:pt>
                <c:pt idx="243">
                  <c:v>844.25289733333341</c:v>
                </c:pt>
                <c:pt idx="244">
                  <c:v>861.30241233333334</c:v>
                </c:pt>
                <c:pt idx="245">
                  <c:v>813.03592966666668</c:v>
                </c:pt>
                <c:pt idx="246">
                  <c:v>826.46837500000004</c:v>
                </c:pt>
                <c:pt idx="247">
                  <c:v>816.80086533333326</c:v>
                </c:pt>
                <c:pt idx="248">
                  <c:v>772.04928866666671</c:v>
                </c:pt>
                <c:pt idx="249">
                  <c:v>755.63326733333327</c:v>
                </c:pt>
                <c:pt idx="250">
                  <c:v>785.83876966666651</c:v>
                </c:pt>
                <c:pt idx="251">
                  <c:v>795.92467799999997</c:v>
                </c:pt>
                <c:pt idx="252">
                  <c:v>831.94170500000007</c:v>
                </c:pt>
                <c:pt idx="253">
                  <c:v>855.70707966666669</c:v>
                </c:pt>
                <c:pt idx="254">
                  <c:v>865.00370099999998</c:v>
                </c:pt>
                <c:pt idx="255">
                  <c:v>824.19154700000001</c:v>
                </c:pt>
                <c:pt idx="256">
                  <c:v>807.42321099999992</c:v>
                </c:pt>
                <c:pt idx="257">
                  <c:v>796.26779466666665</c:v>
                </c:pt>
                <c:pt idx="258">
                  <c:v>819.57887366666671</c:v>
                </c:pt>
                <c:pt idx="259">
                  <c:v>800.2063526666667</c:v>
                </c:pt>
                <c:pt idx="260">
                  <c:v>823.07859766666661</c:v>
                </c:pt>
                <c:pt idx="261">
                  <c:v>831.47203566666667</c:v>
                </c:pt>
                <c:pt idx="262">
                  <c:v>845.14303833333327</c:v>
                </c:pt>
                <c:pt idx="263">
                  <c:v>856.24458599999991</c:v>
                </c:pt>
                <c:pt idx="264">
                  <c:v>855.20374766666657</c:v>
                </c:pt>
                <c:pt idx="265">
                  <c:v>844.56624433333343</c:v>
                </c:pt>
                <c:pt idx="266">
                  <c:v>816.29211433333342</c:v>
                </c:pt>
                <c:pt idx="267">
                  <c:v>850.24557333333325</c:v>
                </c:pt>
                <c:pt idx="268">
                  <c:v>837.57407400000011</c:v>
                </c:pt>
                <c:pt idx="269">
                  <c:v>827.49269800000002</c:v>
                </c:pt>
                <c:pt idx="270">
                  <c:v>812.97389199999998</c:v>
                </c:pt>
                <c:pt idx="271">
                  <c:v>829.83751133333328</c:v>
                </c:pt>
                <c:pt idx="272">
                  <c:v>814.93845999999996</c:v>
                </c:pt>
                <c:pt idx="273">
                  <c:v>818.48807699999998</c:v>
                </c:pt>
                <c:pt idx="274">
                  <c:v>798.37943433333328</c:v>
                </c:pt>
                <c:pt idx="275">
                  <c:v>806.89799933333336</c:v>
                </c:pt>
                <c:pt idx="276">
                  <c:v>828.37186566666662</c:v>
                </c:pt>
                <c:pt idx="277">
                  <c:v>863.03134033333333</c:v>
                </c:pt>
                <c:pt idx="278">
                  <c:v>823.35701599999993</c:v>
                </c:pt>
                <c:pt idx="279">
                  <c:v>794.38009633333331</c:v>
                </c:pt>
                <c:pt idx="280">
                  <c:v>802.21511166666653</c:v>
                </c:pt>
                <c:pt idx="281">
                  <c:v>848.65533600000015</c:v>
                </c:pt>
                <c:pt idx="282">
                  <c:v>844.71418799999992</c:v>
                </c:pt>
                <c:pt idx="283">
                  <c:v>825.19753066666669</c:v>
                </c:pt>
                <c:pt idx="284">
                  <c:v>811.17574433333345</c:v>
                </c:pt>
                <c:pt idx="285">
                  <c:v>836.70365933333335</c:v>
                </c:pt>
                <c:pt idx="286">
                  <c:v>806.64815766666652</c:v>
                </c:pt>
                <c:pt idx="287">
                  <c:v>827.81343299999992</c:v>
                </c:pt>
                <c:pt idx="288">
                  <c:v>850.85806333333323</c:v>
                </c:pt>
                <c:pt idx="289">
                  <c:v>836.82141033333335</c:v>
                </c:pt>
                <c:pt idx="290">
                  <c:v>821.28816833333337</c:v>
                </c:pt>
                <c:pt idx="291">
                  <c:v>852.71496266666657</c:v>
                </c:pt>
                <c:pt idx="292">
                  <c:v>848.44936233333328</c:v>
                </c:pt>
                <c:pt idx="293">
                  <c:v>861.20291700000007</c:v>
                </c:pt>
                <c:pt idx="294">
                  <c:v>843.35946033333323</c:v>
                </c:pt>
                <c:pt idx="295">
                  <c:v>840.8222209999999</c:v>
                </c:pt>
                <c:pt idx="296">
                  <c:v>850.10841233333338</c:v>
                </c:pt>
                <c:pt idx="297">
                  <c:v>812.14418366666678</c:v>
                </c:pt>
                <c:pt idx="298">
                  <c:v>769.77070433333336</c:v>
                </c:pt>
                <c:pt idx="299">
                  <c:v>785.83256033333328</c:v>
                </c:pt>
                <c:pt idx="300">
                  <c:v>821.69764900000007</c:v>
                </c:pt>
                <c:pt idx="301">
                  <c:v>830.20509533333336</c:v>
                </c:pt>
                <c:pt idx="302">
                  <c:v>817.71244833333333</c:v>
                </c:pt>
                <c:pt idx="303">
                  <c:v>803.95024933333343</c:v>
                </c:pt>
                <c:pt idx="304">
                  <c:v>788.95022500000005</c:v>
                </c:pt>
                <c:pt idx="305">
                  <c:v>810.94345900000008</c:v>
                </c:pt>
                <c:pt idx="306">
                  <c:v>830.23472300000003</c:v>
                </c:pt>
                <c:pt idx="307">
                  <c:v>811.23347300000012</c:v>
                </c:pt>
                <c:pt idx="308">
                  <c:v>809.4250096666666</c:v>
                </c:pt>
                <c:pt idx="309">
                  <c:v>756.7492523333334</c:v>
                </c:pt>
                <c:pt idx="310">
                  <c:v>780.80291499999987</c:v>
                </c:pt>
                <c:pt idx="311">
                  <c:v>817.94329133333338</c:v>
                </c:pt>
                <c:pt idx="312">
                  <c:v>821.92391066666676</c:v>
                </c:pt>
                <c:pt idx="313">
                  <c:v>769.99392133333333</c:v>
                </c:pt>
                <c:pt idx="314">
                  <c:v>774.32697533333339</c:v>
                </c:pt>
                <c:pt idx="315">
                  <c:v>786.00551700000005</c:v>
                </c:pt>
                <c:pt idx="316">
                  <c:v>788.47105466666665</c:v>
                </c:pt>
                <c:pt idx="317">
                  <c:v>811.21536500000002</c:v>
                </c:pt>
                <c:pt idx="318">
                  <c:v>770.95800066666663</c:v>
                </c:pt>
                <c:pt idx="319">
                  <c:v>768.63219233333336</c:v>
                </c:pt>
                <c:pt idx="320">
                  <c:v>747.97142600000006</c:v>
                </c:pt>
                <c:pt idx="321">
                  <c:v>769.99689866666677</c:v>
                </c:pt>
                <c:pt idx="322">
                  <c:v>755.69322666666665</c:v>
                </c:pt>
                <c:pt idx="323">
                  <c:v>764.3054186666667</c:v>
                </c:pt>
                <c:pt idx="324">
                  <c:v>753.36256966666667</c:v>
                </c:pt>
                <c:pt idx="325">
                  <c:v>771.43507299999999</c:v>
                </c:pt>
                <c:pt idx="326">
                  <c:v>810.91487333333328</c:v>
                </c:pt>
                <c:pt idx="327">
                  <c:v>754.54128200000002</c:v>
                </c:pt>
                <c:pt idx="328">
                  <c:v>792.17762700000003</c:v>
                </c:pt>
                <c:pt idx="329">
                  <c:v>796.04160233333334</c:v>
                </c:pt>
                <c:pt idx="330">
                  <c:v>807.80126299999995</c:v>
                </c:pt>
                <c:pt idx="331">
                  <c:v>773.34017633333349</c:v>
                </c:pt>
                <c:pt idx="332">
                  <c:v>757.24578433333329</c:v>
                </c:pt>
                <c:pt idx="333">
                  <c:v>791.97780066666667</c:v>
                </c:pt>
                <c:pt idx="334">
                  <c:v>800.43286533333332</c:v>
                </c:pt>
                <c:pt idx="335">
                  <c:v>781.64888966666661</c:v>
                </c:pt>
                <c:pt idx="336">
                  <c:v>769.06965899999989</c:v>
                </c:pt>
                <c:pt idx="337">
                  <c:v>775.230187</c:v>
                </c:pt>
                <c:pt idx="338">
                  <c:v>755.21477966666669</c:v>
                </c:pt>
                <c:pt idx="339">
                  <c:v>774.43960800000002</c:v>
                </c:pt>
                <c:pt idx="340">
                  <c:v>757.94002466666677</c:v>
                </c:pt>
                <c:pt idx="341">
                  <c:v>775.40040899999997</c:v>
                </c:pt>
                <c:pt idx="342">
                  <c:v>777.26506033333328</c:v>
                </c:pt>
                <c:pt idx="343">
                  <c:v>737.76502233333338</c:v>
                </c:pt>
                <c:pt idx="344">
                  <c:v>745.43261066666673</c:v>
                </c:pt>
                <c:pt idx="345">
                  <c:v>745.32740333333334</c:v>
                </c:pt>
                <c:pt idx="346">
                  <c:v>759.65043633333335</c:v>
                </c:pt>
                <c:pt idx="347">
                  <c:v>728.67224066666665</c:v>
                </c:pt>
                <c:pt idx="348">
                  <c:v>741.18198500000005</c:v>
                </c:pt>
                <c:pt idx="349">
                  <c:v>744.09597366666674</c:v>
                </c:pt>
                <c:pt idx="350">
                  <c:v>735.44637233333333</c:v>
                </c:pt>
                <c:pt idx="351">
                  <c:v>739.09022333333326</c:v>
                </c:pt>
                <c:pt idx="352">
                  <c:v>707.48916466666662</c:v>
                </c:pt>
                <c:pt idx="353">
                  <c:v>730.1815886666667</c:v>
                </c:pt>
                <c:pt idx="354">
                  <c:v>707.04904033333332</c:v>
                </c:pt>
                <c:pt idx="355">
                  <c:v>684.53991866666672</c:v>
                </c:pt>
                <c:pt idx="356">
                  <c:v>654.66065666666668</c:v>
                </c:pt>
                <c:pt idx="357">
                  <c:v>689.10985600000004</c:v>
                </c:pt>
                <c:pt idx="358">
                  <c:v>685.5425856666667</c:v>
                </c:pt>
                <c:pt idx="359">
                  <c:v>700.74550033333333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05F3-43B0-8210-2323BE9CEDF6}"/>
            </c:ext>
          </c:extLst>
        </c:ser>
        <c:ser>
          <c:idx val="2"/>
          <c:order val="13"/>
          <c:tx>
            <c:strRef>
              <c:f>'[TC_CZB_2022_PAVUS.xlsx]RISE1-Sloupec PRŮMĚR'!$F$4</c:f>
              <c:strCache>
                <c:ptCount val="1"/>
                <c:pt idx="0">
                  <c:v>PRŮMĚR TC 1000</c:v>
                </c:pt>
              </c:strCache>
            </c:strRef>
          </c:tx>
          <c:spPr>
            <a:ln w="12700" cap="rnd" cmpd="sng" algn="ctr">
              <a:solidFill>
                <a:srgbClr val="FF2929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'[3]RISE1-Sloupec PRŮMĚR'!$B$6:$B$516</c:f>
              <c:numCache>
                <c:formatCode>[$-F400]h:mm:ss\ AM/PM</c:formatCode>
                <c:ptCount val="452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'[3]RISE1-Sloupec PRŮMĚR'!$F$6:$F$516</c:f>
              <c:numCache>
                <c:formatCode>0</c:formatCode>
                <c:ptCount val="452"/>
                <c:pt idx="0">
                  <c:v>21.702382999999998</c:v>
                </c:pt>
                <c:pt idx="1">
                  <c:v>22.286694999999998</c:v>
                </c:pt>
                <c:pt idx="2">
                  <c:v>22.254783333333332</c:v>
                </c:pt>
                <c:pt idx="3">
                  <c:v>26.214006999999999</c:v>
                </c:pt>
                <c:pt idx="4">
                  <c:v>31.371161333333333</c:v>
                </c:pt>
                <c:pt idx="5">
                  <c:v>41.372196333333328</c:v>
                </c:pt>
                <c:pt idx="6">
                  <c:v>48.619862333333323</c:v>
                </c:pt>
                <c:pt idx="7">
                  <c:v>53.039209333333332</c:v>
                </c:pt>
                <c:pt idx="8">
                  <c:v>57.184017333333337</c:v>
                </c:pt>
                <c:pt idx="9">
                  <c:v>60.824269333333326</c:v>
                </c:pt>
                <c:pt idx="10">
                  <c:v>64.499230999999995</c:v>
                </c:pt>
                <c:pt idx="11">
                  <c:v>69.726572666666669</c:v>
                </c:pt>
                <c:pt idx="12">
                  <c:v>73.139070333333336</c:v>
                </c:pt>
                <c:pt idx="13">
                  <c:v>92.643476333333339</c:v>
                </c:pt>
                <c:pt idx="14">
                  <c:v>181.12836200000001</c:v>
                </c:pt>
                <c:pt idx="15">
                  <c:v>145.47158200000001</c:v>
                </c:pt>
                <c:pt idx="16">
                  <c:v>123.64770966666667</c:v>
                </c:pt>
                <c:pt idx="17">
                  <c:v>126.84292699999999</c:v>
                </c:pt>
                <c:pt idx="18">
                  <c:v>196.09262100000001</c:v>
                </c:pt>
                <c:pt idx="19">
                  <c:v>305.12954033333335</c:v>
                </c:pt>
                <c:pt idx="20">
                  <c:v>464.64888100000002</c:v>
                </c:pt>
                <c:pt idx="21">
                  <c:v>497.27998633333328</c:v>
                </c:pt>
                <c:pt idx="22">
                  <c:v>602.3266246666667</c:v>
                </c:pt>
                <c:pt idx="23">
                  <c:v>673.70930800000008</c:v>
                </c:pt>
                <c:pt idx="24">
                  <c:v>662.21565066666665</c:v>
                </c:pt>
                <c:pt idx="25">
                  <c:v>663.7131536666667</c:v>
                </c:pt>
                <c:pt idx="26">
                  <c:v>702.65831633333346</c:v>
                </c:pt>
                <c:pt idx="27">
                  <c:v>743.39355533333344</c:v>
                </c:pt>
                <c:pt idx="28">
                  <c:v>783.8165846666667</c:v>
                </c:pt>
                <c:pt idx="29">
                  <c:v>803.1892233333333</c:v>
                </c:pt>
                <c:pt idx="30">
                  <c:v>814.55756733333328</c:v>
                </c:pt>
                <c:pt idx="31">
                  <c:v>836.40453266666657</c:v>
                </c:pt>
                <c:pt idx="32">
                  <c:v>842.12850733333335</c:v>
                </c:pt>
                <c:pt idx="33">
                  <c:v>835.61953299999993</c:v>
                </c:pt>
                <c:pt idx="34">
                  <c:v>858.52579066666658</c:v>
                </c:pt>
                <c:pt idx="35">
                  <c:v>859.25655499999993</c:v>
                </c:pt>
                <c:pt idx="36">
                  <c:v>876.91076199999998</c:v>
                </c:pt>
                <c:pt idx="37">
                  <c:v>888.84405966666657</c:v>
                </c:pt>
                <c:pt idx="38">
                  <c:v>881.98136099999999</c:v>
                </c:pt>
                <c:pt idx="39">
                  <c:v>891.23661400000003</c:v>
                </c:pt>
                <c:pt idx="40">
                  <c:v>893.22786499999995</c:v>
                </c:pt>
                <c:pt idx="41">
                  <c:v>916.98197966666669</c:v>
                </c:pt>
                <c:pt idx="42">
                  <c:v>920.04163599999993</c:v>
                </c:pt>
                <c:pt idx="43">
                  <c:v>927.19029233333333</c:v>
                </c:pt>
                <c:pt idx="44">
                  <c:v>925.62906266666653</c:v>
                </c:pt>
                <c:pt idx="45">
                  <c:v>926.75077099999999</c:v>
                </c:pt>
                <c:pt idx="46">
                  <c:v>934.10103400000014</c:v>
                </c:pt>
                <c:pt idx="47">
                  <c:v>931.51931500000001</c:v>
                </c:pt>
                <c:pt idx="48">
                  <c:v>943.56079766666664</c:v>
                </c:pt>
                <c:pt idx="49">
                  <c:v>940.41010000000006</c:v>
                </c:pt>
                <c:pt idx="50">
                  <c:v>947.27042900000004</c:v>
                </c:pt>
                <c:pt idx="51">
                  <c:v>944.617346</c:v>
                </c:pt>
                <c:pt idx="52">
                  <c:v>953.94315133333339</c:v>
                </c:pt>
                <c:pt idx="53">
                  <c:v>955.74028266666664</c:v>
                </c:pt>
                <c:pt idx="54">
                  <c:v>944.86932000000013</c:v>
                </c:pt>
                <c:pt idx="55">
                  <c:v>958.06837366666662</c:v>
                </c:pt>
                <c:pt idx="56">
                  <c:v>957.30865033333339</c:v>
                </c:pt>
                <c:pt idx="57">
                  <c:v>950.41538100000014</c:v>
                </c:pt>
                <c:pt idx="58">
                  <c:v>968.32005033333326</c:v>
                </c:pt>
                <c:pt idx="59">
                  <c:v>967.7045753333332</c:v>
                </c:pt>
                <c:pt idx="60">
                  <c:v>976.40415833333327</c:v>
                </c:pt>
                <c:pt idx="61">
                  <c:v>963.18909900000006</c:v>
                </c:pt>
                <c:pt idx="62">
                  <c:v>967.79049266666664</c:v>
                </c:pt>
                <c:pt idx="63">
                  <c:v>969.36748266666666</c:v>
                </c:pt>
                <c:pt idx="64">
                  <c:v>965.41241200000002</c:v>
                </c:pt>
                <c:pt idx="65">
                  <c:v>960.62972133333335</c:v>
                </c:pt>
                <c:pt idx="66">
                  <c:v>958.25559466666664</c:v>
                </c:pt>
                <c:pt idx="67">
                  <c:v>964.00396066666656</c:v>
                </c:pt>
                <c:pt idx="68">
                  <c:v>958.970144</c:v>
                </c:pt>
                <c:pt idx="69">
                  <c:v>962.55820300000005</c:v>
                </c:pt>
                <c:pt idx="70">
                  <c:v>964.4876056666667</c:v>
                </c:pt>
                <c:pt idx="71">
                  <c:v>963.59751833333337</c:v>
                </c:pt>
                <c:pt idx="72">
                  <c:v>943.31317200000001</c:v>
                </c:pt>
                <c:pt idx="73">
                  <c:v>965.21628400000009</c:v>
                </c:pt>
                <c:pt idx="74">
                  <c:v>947.34745800000007</c:v>
                </c:pt>
                <c:pt idx="75">
                  <c:v>955.40799566666658</c:v>
                </c:pt>
                <c:pt idx="76">
                  <c:v>948.54828099999997</c:v>
                </c:pt>
                <c:pt idx="77">
                  <c:v>949.07068533333347</c:v>
                </c:pt>
                <c:pt idx="78">
                  <c:v>962.98136099999999</c:v>
                </c:pt>
                <c:pt idx="79">
                  <c:v>959.02203033333342</c:v>
                </c:pt>
                <c:pt idx="80">
                  <c:v>953.49982666666676</c:v>
                </c:pt>
                <c:pt idx="81">
                  <c:v>968.39493833333324</c:v>
                </c:pt>
                <c:pt idx="82">
                  <c:v>944.99050066666678</c:v>
                </c:pt>
                <c:pt idx="83">
                  <c:v>965.75007366666659</c:v>
                </c:pt>
                <c:pt idx="84">
                  <c:v>938.09603800000002</c:v>
                </c:pt>
                <c:pt idx="85">
                  <c:v>906.14936866666665</c:v>
                </c:pt>
                <c:pt idx="86">
                  <c:v>922.35402099999999</c:v>
                </c:pt>
                <c:pt idx="87">
                  <c:v>952.67598033333343</c:v>
                </c:pt>
                <c:pt idx="88">
                  <c:v>938.98509866666666</c:v>
                </c:pt>
                <c:pt idx="89">
                  <c:v>941.94067933333338</c:v>
                </c:pt>
                <c:pt idx="90">
                  <c:v>931.13200400000005</c:v>
                </c:pt>
                <c:pt idx="91">
                  <c:v>938.23830066666676</c:v>
                </c:pt>
                <c:pt idx="92">
                  <c:v>935.96878766666669</c:v>
                </c:pt>
                <c:pt idx="93">
                  <c:v>952.74656866666658</c:v>
                </c:pt>
                <c:pt idx="94">
                  <c:v>953.94245600000011</c:v>
                </c:pt>
                <c:pt idx="95">
                  <c:v>949.53196100000002</c:v>
                </c:pt>
                <c:pt idx="96">
                  <c:v>939.7829333333334</c:v>
                </c:pt>
                <c:pt idx="97">
                  <c:v>935.35892766666666</c:v>
                </c:pt>
                <c:pt idx="98">
                  <c:v>938.67878466666662</c:v>
                </c:pt>
                <c:pt idx="99">
                  <c:v>953.24554666666666</c:v>
                </c:pt>
                <c:pt idx="100">
                  <c:v>940.44943366666666</c:v>
                </c:pt>
                <c:pt idx="101">
                  <c:v>957.52285333333327</c:v>
                </c:pt>
                <c:pt idx="102">
                  <c:v>955.60405066666669</c:v>
                </c:pt>
                <c:pt idx="103">
                  <c:v>960.41256866666663</c:v>
                </c:pt>
                <c:pt idx="104">
                  <c:v>939.58568833333322</c:v>
                </c:pt>
                <c:pt idx="105">
                  <c:v>968.95539166666674</c:v>
                </c:pt>
                <c:pt idx="106">
                  <c:v>945.32794700000011</c:v>
                </c:pt>
                <c:pt idx="107">
                  <c:v>976.44297566666671</c:v>
                </c:pt>
                <c:pt idx="108">
                  <c:v>986.28640699999994</c:v>
                </c:pt>
                <c:pt idx="109">
                  <c:v>972.73104833333321</c:v>
                </c:pt>
                <c:pt idx="110">
                  <c:v>937.79119633333323</c:v>
                </c:pt>
                <c:pt idx="111">
                  <c:v>938.91356366666662</c:v>
                </c:pt>
                <c:pt idx="112">
                  <c:v>936.52953800000012</c:v>
                </c:pt>
                <c:pt idx="113">
                  <c:v>942.10133133333341</c:v>
                </c:pt>
                <c:pt idx="114">
                  <c:v>943.21306800000002</c:v>
                </c:pt>
                <c:pt idx="115">
                  <c:v>970.17550900000003</c:v>
                </c:pt>
                <c:pt idx="116">
                  <c:v>956.73895533333337</c:v>
                </c:pt>
                <c:pt idx="117">
                  <c:v>945.30804633333321</c:v>
                </c:pt>
                <c:pt idx="118">
                  <c:v>955.64895966666666</c:v>
                </c:pt>
                <c:pt idx="119">
                  <c:v>970.57268699999997</c:v>
                </c:pt>
                <c:pt idx="120">
                  <c:v>982.87118800000007</c:v>
                </c:pt>
                <c:pt idx="121">
                  <c:v>981.05208033333327</c:v>
                </c:pt>
                <c:pt idx="122">
                  <c:v>965.97222799999997</c:v>
                </c:pt>
                <c:pt idx="123">
                  <c:v>949.54225466666674</c:v>
                </c:pt>
                <c:pt idx="124">
                  <c:v>934.48049333333336</c:v>
                </c:pt>
                <c:pt idx="125">
                  <c:v>926.57489299999997</c:v>
                </c:pt>
                <c:pt idx="126">
                  <c:v>922.53167833333339</c:v>
                </c:pt>
                <c:pt idx="127">
                  <c:v>948.53691466666658</c:v>
                </c:pt>
                <c:pt idx="128">
                  <c:v>960.9783143333334</c:v>
                </c:pt>
                <c:pt idx="129">
                  <c:v>974.45688299999995</c:v>
                </c:pt>
                <c:pt idx="130">
                  <c:v>957.35201999999992</c:v>
                </c:pt>
                <c:pt idx="131">
                  <c:v>964.60493866666673</c:v>
                </c:pt>
                <c:pt idx="132">
                  <c:v>972.68577466666659</c:v>
                </c:pt>
                <c:pt idx="133">
                  <c:v>956.23358700000006</c:v>
                </c:pt>
                <c:pt idx="134">
                  <c:v>958.57481899999993</c:v>
                </c:pt>
                <c:pt idx="135">
                  <c:v>958.0018213333334</c:v>
                </c:pt>
                <c:pt idx="136">
                  <c:v>959.37072433333333</c:v>
                </c:pt>
                <c:pt idx="137">
                  <c:v>963.49960833333341</c:v>
                </c:pt>
                <c:pt idx="138">
                  <c:v>965.51345800000001</c:v>
                </c:pt>
                <c:pt idx="139">
                  <c:v>952.58987566666667</c:v>
                </c:pt>
                <c:pt idx="140">
                  <c:v>934.49215966666668</c:v>
                </c:pt>
                <c:pt idx="141">
                  <c:v>939.57015333333345</c:v>
                </c:pt>
                <c:pt idx="142">
                  <c:v>909.80286533333344</c:v>
                </c:pt>
                <c:pt idx="143">
                  <c:v>927.6067486666667</c:v>
                </c:pt>
                <c:pt idx="144">
                  <c:v>930.47690766666665</c:v>
                </c:pt>
                <c:pt idx="145">
                  <c:v>970.60901466666667</c:v>
                </c:pt>
                <c:pt idx="146">
                  <c:v>953.76170566666678</c:v>
                </c:pt>
                <c:pt idx="147">
                  <c:v>927.08530500000006</c:v>
                </c:pt>
                <c:pt idx="148">
                  <c:v>902.61900966666678</c:v>
                </c:pt>
                <c:pt idx="149">
                  <c:v>927.92037566666659</c:v>
                </c:pt>
                <c:pt idx="150">
                  <c:v>940.08575766666672</c:v>
                </c:pt>
                <c:pt idx="151">
                  <c:v>915.23461900000018</c:v>
                </c:pt>
                <c:pt idx="152">
                  <c:v>933.49553633333335</c:v>
                </c:pt>
                <c:pt idx="153">
                  <c:v>915.31963300000007</c:v>
                </c:pt>
                <c:pt idx="154">
                  <c:v>924.36137599999995</c:v>
                </c:pt>
                <c:pt idx="155">
                  <c:v>883.79098333333332</c:v>
                </c:pt>
                <c:pt idx="156">
                  <c:v>907.24212466666665</c:v>
                </c:pt>
                <c:pt idx="157">
                  <c:v>959.92697499999997</c:v>
                </c:pt>
                <c:pt idx="158">
                  <c:v>946.92748900000004</c:v>
                </c:pt>
                <c:pt idx="159">
                  <c:v>938.40321600000004</c:v>
                </c:pt>
                <c:pt idx="160">
                  <c:v>935.86962166666672</c:v>
                </c:pt>
                <c:pt idx="161">
                  <c:v>921.44520066666666</c:v>
                </c:pt>
                <c:pt idx="162">
                  <c:v>943.62941333333345</c:v>
                </c:pt>
                <c:pt idx="163">
                  <c:v>928.28598999999997</c:v>
                </c:pt>
                <c:pt idx="164">
                  <c:v>914.98932000000002</c:v>
                </c:pt>
                <c:pt idx="165">
                  <c:v>911.78989899999999</c:v>
                </c:pt>
                <c:pt idx="166">
                  <c:v>906.77441699999997</c:v>
                </c:pt>
                <c:pt idx="167">
                  <c:v>920.63926099999992</c:v>
                </c:pt>
                <c:pt idx="168">
                  <c:v>937.03631466666673</c:v>
                </c:pt>
                <c:pt idx="169">
                  <c:v>923.10222199999998</c:v>
                </c:pt>
                <c:pt idx="170">
                  <c:v>918.99028566666664</c:v>
                </c:pt>
                <c:pt idx="171">
                  <c:v>929.61083733333328</c:v>
                </c:pt>
                <c:pt idx="172">
                  <c:v>970.23730533333344</c:v>
                </c:pt>
                <c:pt idx="173">
                  <c:v>946.88926933333335</c:v>
                </c:pt>
                <c:pt idx="174">
                  <c:v>940.74129433333337</c:v>
                </c:pt>
                <c:pt idx="175">
                  <c:v>913.94670766666661</c:v>
                </c:pt>
                <c:pt idx="176">
                  <c:v>940.92190733333337</c:v>
                </c:pt>
                <c:pt idx="177">
                  <c:v>941.19531766666671</c:v>
                </c:pt>
                <c:pt idx="178">
                  <c:v>939.24379299999998</c:v>
                </c:pt>
                <c:pt idx="179">
                  <c:v>960.05538533333345</c:v>
                </c:pt>
                <c:pt idx="180">
                  <c:v>948.04250433333345</c:v>
                </c:pt>
                <c:pt idx="181">
                  <c:v>931.84705666666662</c:v>
                </c:pt>
                <c:pt idx="182">
                  <c:v>934.23085233333347</c:v>
                </c:pt>
                <c:pt idx="183">
                  <c:v>969.669535</c:v>
                </c:pt>
                <c:pt idx="184">
                  <c:v>966.05374033333339</c:v>
                </c:pt>
                <c:pt idx="185">
                  <c:v>983.94501466666668</c:v>
                </c:pt>
                <c:pt idx="186">
                  <c:v>972.84410966666667</c:v>
                </c:pt>
                <c:pt idx="187">
                  <c:v>983.41814433333332</c:v>
                </c:pt>
                <c:pt idx="188">
                  <c:v>987.15161333333333</c:v>
                </c:pt>
                <c:pt idx="189">
                  <c:v>969.04871900000001</c:v>
                </c:pt>
                <c:pt idx="190">
                  <c:v>951.97482733333334</c:v>
                </c:pt>
                <c:pt idx="191">
                  <c:v>945.48291599999993</c:v>
                </c:pt>
                <c:pt idx="192">
                  <c:v>961.60669966666671</c:v>
                </c:pt>
                <c:pt idx="193">
                  <c:v>985.57714533333331</c:v>
                </c:pt>
                <c:pt idx="194">
                  <c:v>963.78869766666674</c:v>
                </c:pt>
                <c:pt idx="195">
                  <c:v>970.69599199999993</c:v>
                </c:pt>
                <c:pt idx="196">
                  <c:v>967.76044433333334</c:v>
                </c:pt>
                <c:pt idx="197">
                  <c:v>943.0996183333333</c:v>
                </c:pt>
                <c:pt idx="198">
                  <c:v>972.30441400000007</c:v>
                </c:pt>
                <c:pt idx="199">
                  <c:v>972.13276733333339</c:v>
                </c:pt>
                <c:pt idx="200">
                  <c:v>970.66870233333339</c:v>
                </c:pt>
                <c:pt idx="201">
                  <c:v>962.12507033333338</c:v>
                </c:pt>
                <c:pt idx="202">
                  <c:v>974.69053766666673</c:v>
                </c:pt>
                <c:pt idx="203">
                  <c:v>991.51884566666661</c:v>
                </c:pt>
                <c:pt idx="204">
                  <c:v>983.02202033333333</c:v>
                </c:pt>
                <c:pt idx="205">
                  <c:v>969.31279099999995</c:v>
                </c:pt>
                <c:pt idx="206">
                  <c:v>955.39451700000006</c:v>
                </c:pt>
                <c:pt idx="207">
                  <c:v>970.90956499999993</c:v>
                </c:pt>
                <c:pt idx="208">
                  <c:v>973.28161933333331</c:v>
                </c:pt>
                <c:pt idx="209">
                  <c:v>993.50266399999998</c:v>
                </c:pt>
                <c:pt idx="210">
                  <c:v>973.03154633333327</c:v>
                </c:pt>
                <c:pt idx="211">
                  <c:v>969.45690366666668</c:v>
                </c:pt>
                <c:pt idx="212">
                  <c:v>971.15029099999992</c:v>
                </c:pt>
                <c:pt idx="213">
                  <c:v>988.24193600000001</c:v>
                </c:pt>
                <c:pt idx="214">
                  <c:v>998.78661199999988</c:v>
                </c:pt>
                <c:pt idx="215">
                  <c:v>999.51903433333337</c:v>
                </c:pt>
                <c:pt idx="216">
                  <c:v>991.58717900000011</c:v>
                </c:pt>
                <c:pt idx="217">
                  <c:v>995.50015066666674</c:v>
                </c:pt>
                <c:pt idx="218">
                  <c:v>990.75754666666671</c:v>
                </c:pt>
                <c:pt idx="219">
                  <c:v>981.66228266666667</c:v>
                </c:pt>
                <c:pt idx="220">
                  <c:v>979.98931333333337</c:v>
                </c:pt>
                <c:pt idx="221">
                  <c:v>969.6428616666667</c:v>
                </c:pt>
                <c:pt idx="222">
                  <c:v>964.01462466666669</c:v>
                </c:pt>
                <c:pt idx="223">
                  <c:v>932.6634673333333</c:v>
                </c:pt>
                <c:pt idx="224">
                  <c:v>984.34735333333322</c:v>
                </c:pt>
                <c:pt idx="225">
                  <c:v>995.31070766666664</c:v>
                </c:pt>
                <c:pt idx="226">
                  <c:v>992.68671300000005</c:v>
                </c:pt>
                <c:pt idx="227">
                  <c:v>993.51271566666674</c:v>
                </c:pt>
                <c:pt idx="228">
                  <c:v>992.47324666666657</c:v>
                </c:pt>
                <c:pt idx="229">
                  <c:v>985.58390866666662</c:v>
                </c:pt>
                <c:pt idx="230">
                  <c:v>979.77327666666667</c:v>
                </c:pt>
                <c:pt idx="231">
                  <c:v>996.18222066666658</c:v>
                </c:pt>
                <c:pt idx="232">
                  <c:v>994.55019033333338</c:v>
                </c:pt>
                <c:pt idx="233">
                  <c:v>991.31427533333317</c:v>
                </c:pt>
                <c:pt idx="234">
                  <c:v>998.52981433333332</c:v>
                </c:pt>
                <c:pt idx="235">
                  <c:v>1000.1855233333332</c:v>
                </c:pt>
                <c:pt idx="236">
                  <c:v>998.38122466666664</c:v>
                </c:pt>
                <c:pt idx="237">
                  <c:v>1016.9948176666667</c:v>
                </c:pt>
                <c:pt idx="238">
                  <c:v>1000.3981936666668</c:v>
                </c:pt>
                <c:pt idx="239">
                  <c:v>970.06896199999994</c:v>
                </c:pt>
                <c:pt idx="240">
                  <c:v>974.68133766666676</c:v>
                </c:pt>
                <c:pt idx="241">
                  <c:v>985.85192633333338</c:v>
                </c:pt>
                <c:pt idx="242">
                  <c:v>1004.5384653333334</c:v>
                </c:pt>
                <c:pt idx="243">
                  <c:v>1009.3373056666666</c:v>
                </c:pt>
                <c:pt idx="244">
                  <c:v>1009.9505233333334</c:v>
                </c:pt>
                <c:pt idx="245">
                  <c:v>967.39519066666662</c:v>
                </c:pt>
                <c:pt idx="246">
                  <c:v>978.53115433333335</c:v>
                </c:pt>
                <c:pt idx="247">
                  <c:v>974.94707266666671</c:v>
                </c:pt>
                <c:pt idx="248">
                  <c:v>939.61660066666673</c:v>
                </c:pt>
                <c:pt idx="249">
                  <c:v>933.67220299999997</c:v>
                </c:pt>
                <c:pt idx="250">
                  <c:v>948.28332199999988</c:v>
                </c:pt>
                <c:pt idx="251">
                  <c:v>965.85789799999986</c:v>
                </c:pt>
                <c:pt idx="252">
                  <c:v>1010.7156596666667</c:v>
                </c:pt>
                <c:pt idx="253">
                  <c:v>1019.3116826666668</c:v>
                </c:pt>
                <c:pt idx="254">
                  <c:v>1016.7425749999999</c:v>
                </c:pt>
                <c:pt idx="255">
                  <c:v>983.06665666666652</c:v>
                </c:pt>
                <c:pt idx="256">
                  <c:v>973.80241833333332</c:v>
                </c:pt>
                <c:pt idx="257">
                  <c:v>961.52857499999993</c:v>
                </c:pt>
                <c:pt idx="258">
                  <c:v>995.35886500000004</c:v>
                </c:pt>
                <c:pt idx="259">
                  <c:v>975.97733466666671</c:v>
                </c:pt>
                <c:pt idx="260">
                  <c:v>983.97458433333338</c:v>
                </c:pt>
                <c:pt idx="261">
                  <c:v>997.43828900000005</c:v>
                </c:pt>
                <c:pt idx="262">
                  <c:v>997.5446353333333</c:v>
                </c:pt>
                <c:pt idx="263">
                  <c:v>1007.1075119999999</c:v>
                </c:pt>
                <c:pt idx="264">
                  <c:v>1013.8711433333332</c:v>
                </c:pt>
                <c:pt idx="265">
                  <c:v>1004.9533936666667</c:v>
                </c:pt>
                <c:pt idx="266">
                  <c:v>979.91074966666667</c:v>
                </c:pt>
                <c:pt idx="267">
                  <c:v>1013.0471313333334</c:v>
                </c:pt>
                <c:pt idx="268">
                  <c:v>1003.963812</c:v>
                </c:pt>
                <c:pt idx="269">
                  <c:v>985.12571600000001</c:v>
                </c:pt>
                <c:pt idx="270">
                  <c:v>967.72578933333318</c:v>
                </c:pt>
                <c:pt idx="271">
                  <c:v>1004.0347596666667</c:v>
                </c:pt>
                <c:pt idx="272">
                  <c:v>971.44732800000008</c:v>
                </c:pt>
                <c:pt idx="273">
                  <c:v>983.32979133333345</c:v>
                </c:pt>
                <c:pt idx="274">
                  <c:v>974.97198800000012</c:v>
                </c:pt>
                <c:pt idx="275">
                  <c:v>984.66360399999996</c:v>
                </c:pt>
                <c:pt idx="276">
                  <c:v>1005.739011</c:v>
                </c:pt>
                <c:pt idx="277">
                  <c:v>1024.7337536666666</c:v>
                </c:pt>
                <c:pt idx="278">
                  <c:v>985.76618400000007</c:v>
                </c:pt>
                <c:pt idx="279">
                  <c:v>967.46736699999985</c:v>
                </c:pt>
                <c:pt idx="280">
                  <c:v>972.74830699999995</c:v>
                </c:pt>
                <c:pt idx="281">
                  <c:v>1008.1266226666667</c:v>
                </c:pt>
                <c:pt idx="282">
                  <c:v>1001.8744636666667</c:v>
                </c:pt>
                <c:pt idx="283">
                  <c:v>988.51839533333339</c:v>
                </c:pt>
                <c:pt idx="284">
                  <c:v>972.52858266666669</c:v>
                </c:pt>
                <c:pt idx="285">
                  <c:v>1006.3015876666667</c:v>
                </c:pt>
                <c:pt idx="286">
                  <c:v>984.34055733333332</c:v>
                </c:pt>
                <c:pt idx="287">
                  <c:v>997.55119633333334</c:v>
                </c:pt>
                <c:pt idx="288">
                  <c:v>1016.544843</c:v>
                </c:pt>
                <c:pt idx="289">
                  <c:v>1009.329288</c:v>
                </c:pt>
                <c:pt idx="290">
                  <c:v>995.89559066666664</c:v>
                </c:pt>
                <c:pt idx="291">
                  <c:v>1021.8249186666668</c:v>
                </c:pt>
                <c:pt idx="292">
                  <c:v>1024.5060189999999</c:v>
                </c:pt>
                <c:pt idx="293">
                  <c:v>1020.0514843333334</c:v>
                </c:pt>
                <c:pt idx="294">
                  <c:v>1020.1886146666666</c:v>
                </c:pt>
                <c:pt idx="295">
                  <c:v>1023.2236766666666</c:v>
                </c:pt>
                <c:pt idx="296">
                  <c:v>1017.15565</c:v>
                </c:pt>
                <c:pt idx="297">
                  <c:v>973.26241600000003</c:v>
                </c:pt>
                <c:pt idx="298">
                  <c:v>936.83198133333337</c:v>
                </c:pt>
                <c:pt idx="299">
                  <c:v>974.0338303333333</c:v>
                </c:pt>
                <c:pt idx="300">
                  <c:v>984.60436200000004</c:v>
                </c:pt>
                <c:pt idx="301">
                  <c:v>1002.0806333333334</c:v>
                </c:pt>
                <c:pt idx="302">
                  <c:v>982.84994900000004</c:v>
                </c:pt>
                <c:pt idx="303">
                  <c:v>983.22254566666686</c:v>
                </c:pt>
                <c:pt idx="304">
                  <c:v>979.29956300000003</c:v>
                </c:pt>
                <c:pt idx="305">
                  <c:v>996.50147066666659</c:v>
                </c:pt>
                <c:pt idx="306">
                  <c:v>1011.4427449999999</c:v>
                </c:pt>
                <c:pt idx="307">
                  <c:v>972.35015166666665</c:v>
                </c:pt>
                <c:pt idx="308">
                  <c:v>976.28255966666654</c:v>
                </c:pt>
                <c:pt idx="309">
                  <c:v>918.82265233333328</c:v>
                </c:pt>
                <c:pt idx="310">
                  <c:v>937.7847426666666</c:v>
                </c:pt>
                <c:pt idx="311">
                  <c:v>963.64241466666681</c:v>
                </c:pt>
                <c:pt idx="312">
                  <c:v>955.61552533333327</c:v>
                </c:pt>
                <c:pt idx="313">
                  <c:v>917.94066500000008</c:v>
                </c:pt>
                <c:pt idx="314">
                  <c:v>917.87283500000001</c:v>
                </c:pt>
                <c:pt idx="315">
                  <c:v>961.01057099999991</c:v>
                </c:pt>
                <c:pt idx="316">
                  <c:v>956.02767233333327</c:v>
                </c:pt>
                <c:pt idx="317">
                  <c:v>967.23398533333329</c:v>
                </c:pt>
                <c:pt idx="318">
                  <c:v>914.79962699999999</c:v>
                </c:pt>
                <c:pt idx="319">
                  <c:v>945.47922600000004</c:v>
                </c:pt>
                <c:pt idx="320">
                  <c:v>906.00579100000004</c:v>
                </c:pt>
                <c:pt idx="321">
                  <c:v>932.39126900000008</c:v>
                </c:pt>
                <c:pt idx="322">
                  <c:v>927.33059100000003</c:v>
                </c:pt>
                <c:pt idx="323">
                  <c:v>952.35327599999994</c:v>
                </c:pt>
                <c:pt idx="324">
                  <c:v>917.35553399999992</c:v>
                </c:pt>
                <c:pt idx="325">
                  <c:v>915.4862976666667</c:v>
                </c:pt>
                <c:pt idx="326">
                  <c:v>962.52453933333334</c:v>
                </c:pt>
                <c:pt idx="327">
                  <c:v>918.32897266666669</c:v>
                </c:pt>
                <c:pt idx="328">
                  <c:v>962.86721499999987</c:v>
                </c:pt>
                <c:pt idx="329">
                  <c:v>956.09284966666667</c:v>
                </c:pt>
                <c:pt idx="330">
                  <c:v>972.54247933333329</c:v>
                </c:pt>
                <c:pt idx="331">
                  <c:v>938.17232733333333</c:v>
                </c:pt>
                <c:pt idx="332">
                  <c:v>917.09429833333343</c:v>
                </c:pt>
                <c:pt idx="333">
                  <c:v>956.28731699999992</c:v>
                </c:pt>
                <c:pt idx="334">
                  <c:v>949.00601633333326</c:v>
                </c:pt>
                <c:pt idx="335">
                  <c:v>932.73549266666669</c:v>
                </c:pt>
                <c:pt idx="336">
                  <c:v>933.82012866666673</c:v>
                </c:pt>
                <c:pt idx="337">
                  <c:v>943.99738600000001</c:v>
                </c:pt>
                <c:pt idx="338">
                  <c:v>914.99908499999992</c:v>
                </c:pt>
                <c:pt idx="339">
                  <c:v>954.09542800000008</c:v>
                </c:pt>
                <c:pt idx="340">
                  <c:v>924.25492100000008</c:v>
                </c:pt>
                <c:pt idx="341">
                  <c:v>947.80021733333331</c:v>
                </c:pt>
                <c:pt idx="342">
                  <c:v>924.5940126666668</c:v>
                </c:pt>
                <c:pt idx="343">
                  <c:v>895.43053733333329</c:v>
                </c:pt>
                <c:pt idx="344">
                  <c:v>901.98696699999994</c:v>
                </c:pt>
                <c:pt idx="345">
                  <c:v>913.38148799999999</c:v>
                </c:pt>
                <c:pt idx="346">
                  <c:v>925.42590166666662</c:v>
                </c:pt>
                <c:pt idx="347">
                  <c:v>872.83192700000006</c:v>
                </c:pt>
                <c:pt idx="348">
                  <c:v>894.1158916666667</c:v>
                </c:pt>
                <c:pt idx="349">
                  <c:v>885.00472766666678</c:v>
                </c:pt>
                <c:pt idx="350">
                  <c:v>902.90877066666656</c:v>
                </c:pt>
                <c:pt idx="351">
                  <c:v>897.83922199999995</c:v>
                </c:pt>
                <c:pt idx="352">
                  <c:v>867.33708633333333</c:v>
                </c:pt>
                <c:pt idx="353">
                  <c:v>892.65648466666664</c:v>
                </c:pt>
                <c:pt idx="354">
                  <c:v>850.03605133333338</c:v>
                </c:pt>
                <c:pt idx="355">
                  <c:v>853.93656066666665</c:v>
                </c:pt>
                <c:pt idx="356">
                  <c:v>808.55273266666666</c:v>
                </c:pt>
                <c:pt idx="357">
                  <c:v>847.36483233333331</c:v>
                </c:pt>
                <c:pt idx="358">
                  <c:v>842.60845166666661</c:v>
                </c:pt>
                <c:pt idx="359">
                  <c:v>870.31798300000003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C-05F3-43B0-8210-2323BE9CEDF6}"/>
            </c:ext>
          </c:extLst>
        </c:ser>
        <c:ser>
          <c:idx val="3"/>
          <c:order val="14"/>
          <c:tx>
            <c:strRef>
              <c:f>'[TC_CZB_2022_PAVUS.xlsx]RISE1-Sloupec PRŮMĚR'!$G$4</c:f>
              <c:strCache>
                <c:ptCount val="1"/>
                <c:pt idx="0">
                  <c:v>PRŮMĚR TC 1500</c:v>
                </c:pt>
              </c:strCache>
            </c:strRef>
          </c:tx>
          <c:spPr>
            <a:ln w="12700" cap="rnd" cmpd="sng" algn="ctr">
              <a:solidFill>
                <a:srgbClr val="FF9393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'[3]RISE1-Sloupec PRŮMĚR'!$B$6:$B$516</c:f>
              <c:numCache>
                <c:formatCode>[$-F400]h:mm:ss\ AM/PM</c:formatCode>
                <c:ptCount val="452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'[3]RISE1-Sloupec PRŮMĚR'!$G$6:$G$516</c:f>
              <c:numCache>
                <c:formatCode>0</c:formatCode>
                <c:ptCount val="452"/>
                <c:pt idx="0">
                  <c:v>21.282357333333334</c:v>
                </c:pt>
                <c:pt idx="1">
                  <c:v>21.83883333333333</c:v>
                </c:pt>
                <c:pt idx="2">
                  <c:v>21.955864000000002</c:v>
                </c:pt>
                <c:pt idx="3">
                  <c:v>23.894757333333331</c:v>
                </c:pt>
                <c:pt idx="4">
                  <c:v>27.962282999999999</c:v>
                </c:pt>
                <c:pt idx="5">
                  <c:v>36.656174666666665</c:v>
                </c:pt>
                <c:pt idx="6">
                  <c:v>42.402556333333337</c:v>
                </c:pt>
                <c:pt idx="7">
                  <c:v>44.534922666666667</c:v>
                </c:pt>
                <c:pt idx="8">
                  <c:v>47.374361</c:v>
                </c:pt>
                <c:pt idx="9">
                  <c:v>51.373507333333329</c:v>
                </c:pt>
                <c:pt idx="10">
                  <c:v>54.024421999999994</c:v>
                </c:pt>
                <c:pt idx="11">
                  <c:v>59.049876000000005</c:v>
                </c:pt>
                <c:pt idx="12">
                  <c:v>58.825358333333334</c:v>
                </c:pt>
                <c:pt idx="13">
                  <c:v>63.020716333333333</c:v>
                </c:pt>
                <c:pt idx="14">
                  <c:v>185.33635333333334</c:v>
                </c:pt>
                <c:pt idx="15">
                  <c:v>149.64444033333334</c:v>
                </c:pt>
                <c:pt idx="16">
                  <c:v>116.92847866666669</c:v>
                </c:pt>
                <c:pt idx="17">
                  <c:v>115.76640199999999</c:v>
                </c:pt>
                <c:pt idx="18">
                  <c:v>176.35133533333337</c:v>
                </c:pt>
                <c:pt idx="19">
                  <c:v>282.54947366666664</c:v>
                </c:pt>
                <c:pt idx="20">
                  <c:v>436.6869513333333</c:v>
                </c:pt>
                <c:pt idx="21">
                  <c:v>487.972373</c:v>
                </c:pt>
                <c:pt idx="22">
                  <c:v>567.71714566666662</c:v>
                </c:pt>
                <c:pt idx="23">
                  <c:v>662.8626313333333</c:v>
                </c:pt>
                <c:pt idx="24">
                  <c:v>645.8948876666667</c:v>
                </c:pt>
                <c:pt idx="25">
                  <c:v>661.34132566666665</c:v>
                </c:pt>
                <c:pt idx="26">
                  <c:v>681.82052299999998</c:v>
                </c:pt>
                <c:pt idx="27">
                  <c:v>708.37327766666658</c:v>
                </c:pt>
                <c:pt idx="28">
                  <c:v>763.19073500000002</c:v>
                </c:pt>
                <c:pt idx="29">
                  <c:v>792.17609600000014</c:v>
                </c:pt>
                <c:pt idx="30">
                  <c:v>811.47837033333326</c:v>
                </c:pt>
                <c:pt idx="31">
                  <c:v>818.96356666666668</c:v>
                </c:pt>
                <c:pt idx="32">
                  <c:v>834.59812133333332</c:v>
                </c:pt>
                <c:pt idx="33">
                  <c:v>840.83644000000004</c:v>
                </c:pt>
                <c:pt idx="34">
                  <c:v>859.56227066666668</c:v>
                </c:pt>
                <c:pt idx="35">
                  <c:v>868.27713266666672</c:v>
                </c:pt>
                <c:pt idx="36">
                  <c:v>874.01472033333346</c:v>
                </c:pt>
                <c:pt idx="37">
                  <c:v>885.08423166666671</c:v>
                </c:pt>
                <c:pt idx="38">
                  <c:v>886.24124133333351</c:v>
                </c:pt>
                <c:pt idx="39">
                  <c:v>900.23617200000001</c:v>
                </c:pt>
                <c:pt idx="40">
                  <c:v>914.24418200000002</c:v>
                </c:pt>
                <c:pt idx="41">
                  <c:v>922.35300399999994</c:v>
                </c:pt>
                <c:pt idx="42">
                  <c:v>923.91426899999999</c:v>
                </c:pt>
                <c:pt idx="43">
                  <c:v>935.73919366666667</c:v>
                </c:pt>
                <c:pt idx="44">
                  <c:v>937.98919133333322</c:v>
                </c:pt>
                <c:pt idx="45">
                  <c:v>947.80507</c:v>
                </c:pt>
                <c:pt idx="46">
                  <c:v>950.26609333333329</c:v>
                </c:pt>
                <c:pt idx="47">
                  <c:v>944.686779</c:v>
                </c:pt>
                <c:pt idx="48">
                  <c:v>955.33091366666667</c:v>
                </c:pt>
                <c:pt idx="49">
                  <c:v>956.01206500000001</c:v>
                </c:pt>
                <c:pt idx="50">
                  <c:v>959.04702966666673</c:v>
                </c:pt>
                <c:pt idx="51">
                  <c:v>963.92307066666672</c:v>
                </c:pt>
                <c:pt idx="52">
                  <c:v>970.07440433333329</c:v>
                </c:pt>
                <c:pt idx="53">
                  <c:v>976.4235553333333</c:v>
                </c:pt>
                <c:pt idx="54">
                  <c:v>971.77688166666667</c:v>
                </c:pt>
                <c:pt idx="55">
                  <c:v>977.12231066666664</c:v>
                </c:pt>
                <c:pt idx="56">
                  <c:v>977.70110333333332</c:v>
                </c:pt>
                <c:pt idx="57">
                  <c:v>976.51563166666676</c:v>
                </c:pt>
                <c:pt idx="58">
                  <c:v>985.22428866666667</c:v>
                </c:pt>
                <c:pt idx="59">
                  <c:v>990.0167386666667</c:v>
                </c:pt>
                <c:pt idx="60">
                  <c:v>990.21414533333336</c:v>
                </c:pt>
                <c:pt idx="61">
                  <c:v>998.68989233333332</c:v>
                </c:pt>
                <c:pt idx="62">
                  <c:v>993.97426399999995</c:v>
                </c:pt>
                <c:pt idx="63">
                  <c:v>995.68025266666666</c:v>
                </c:pt>
                <c:pt idx="64">
                  <c:v>993.42370566666659</c:v>
                </c:pt>
                <c:pt idx="65">
                  <c:v>992.04064833333325</c:v>
                </c:pt>
                <c:pt idx="66">
                  <c:v>993.39077333333341</c:v>
                </c:pt>
                <c:pt idx="67">
                  <c:v>989.58141533333321</c:v>
                </c:pt>
                <c:pt idx="68">
                  <c:v>987.61542966666673</c:v>
                </c:pt>
                <c:pt idx="69">
                  <c:v>988.34193633333325</c:v>
                </c:pt>
                <c:pt idx="70">
                  <c:v>993.3624246666667</c:v>
                </c:pt>
                <c:pt idx="71">
                  <c:v>986.91587933333324</c:v>
                </c:pt>
                <c:pt idx="72">
                  <c:v>983.43911100000003</c:v>
                </c:pt>
                <c:pt idx="73">
                  <c:v>985.77573066666662</c:v>
                </c:pt>
                <c:pt idx="74">
                  <c:v>972.49831200000006</c:v>
                </c:pt>
                <c:pt idx="75">
                  <c:v>986.18456133333336</c:v>
                </c:pt>
                <c:pt idx="76">
                  <c:v>991.15291966666666</c:v>
                </c:pt>
                <c:pt idx="77">
                  <c:v>978.22152666666659</c:v>
                </c:pt>
                <c:pt idx="78">
                  <c:v>975.45003700000007</c:v>
                </c:pt>
                <c:pt idx="79">
                  <c:v>977.28124100000002</c:v>
                </c:pt>
                <c:pt idx="80">
                  <c:v>986.68174899999997</c:v>
                </c:pt>
                <c:pt idx="81">
                  <c:v>982.97178433333329</c:v>
                </c:pt>
                <c:pt idx="82">
                  <c:v>974.37037066666664</c:v>
                </c:pt>
                <c:pt idx="83">
                  <c:v>989.70700833333342</c:v>
                </c:pt>
                <c:pt idx="84">
                  <c:v>972.70565866666675</c:v>
                </c:pt>
                <c:pt idx="85">
                  <c:v>955.02336699999989</c:v>
                </c:pt>
                <c:pt idx="86">
                  <c:v>956.89756333333332</c:v>
                </c:pt>
                <c:pt idx="87">
                  <c:v>981.05211966666673</c:v>
                </c:pt>
                <c:pt idx="88">
                  <c:v>977.15545800000007</c:v>
                </c:pt>
                <c:pt idx="89">
                  <c:v>980.39952766666659</c:v>
                </c:pt>
                <c:pt idx="90">
                  <c:v>949.02168799999993</c:v>
                </c:pt>
                <c:pt idx="91">
                  <c:v>976.4549086666666</c:v>
                </c:pt>
                <c:pt idx="92">
                  <c:v>978.91656433333321</c:v>
                </c:pt>
                <c:pt idx="93">
                  <c:v>987.24618566666652</c:v>
                </c:pt>
                <c:pt idx="94">
                  <c:v>977.93361766666658</c:v>
                </c:pt>
                <c:pt idx="95">
                  <c:v>990.69181233333347</c:v>
                </c:pt>
                <c:pt idx="96">
                  <c:v>968.31151266666666</c:v>
                </c:pt>
                <c:pt idx="97">
                  <c:v>961.69110699999999</c:v>
                </c:pt>
                <c:pt idx="98">
                  <c:v>971.18217633333336</c:v>
                </c:pt>
                <c:pt idx="99">
                  <c:v>986.48975766666672</c:v>
                </c:pt>
                <c:pt idx="100">
                  <c:v>972.78027666666674</c:v>
                </c:pt>
                <c:pt idx="101">
                  <c:v>987.23918900000001</c:v>
                </c:pt>
                <c:pt idx="102">
                  <c:v>988.64464033333331</c:v>
                </c:pt>
                <c:pt idx="103">
                  <c:v>989.60323133333338</c:v>
                </c:pt>
                <c:pt idx="104">
                  <c:v>975.75187133333327</c:v>
                </c:pt>
                <c:pt idx="105">
                  <c:v>977.95496733333346</c:v>
                </c:pt>
                <c:pt idx="106">
                  <c:v>952.92116099999987</c:v>
                </c:pt>
                <c:pt idx="107">
                  <c:v>973.65636600000005</c:v>
                </c:pt>
                <c:pt idx="108">
                  <c:v>999.87651199999993</c:v>
                </c:pt>
                <c:pt idx="109">
                  <c:v>991.14694400000008</c:v>
                </c:pt>
                <c:pt idx="110">
                  <c:v>964.60931466666659</c:v>
                </c:pt>
                <c:pt idx="111">
                  <c:v>965.57344399999999</c:v>
                </c:pt>
                <c:pt idx="112">
                  <c:v>957.35257466666656</c:v>
                </c:pt>
                <c:pt idx="113">
                  <c:v>967.94401533333337</c:v>
                </c:pt>
                <c:pt idx="114">
                  <c:v>984.23807566666665</c:v>
                </c:pt>
                <c:pt idx="115">
                  <c:v>990.67420300000003</c:v>
                </c:pt>
                <c:pt idx="116">
                  <c:v>967.4125336666666</c:v>
                </c:pt>
                <c:pt idx="117">
                  <c:v>976.73591966666663</c:v>
                </c:pt>
                <c:pt idx="118">
                  <c:v>982.91806700000006</c:v>
                </c:pt>
                <c:pt idx="119">
                  <c:v>983.35267633333331</c:v>
                </c:pt>
                <c:pt idx="120">
                  <c:v>993.66194066666674</c:v>
                </c:pt>
                <c:pt idx="121">
                  <c:v>997.91989966666677</c:v>
                </c:pt>
                <c:pt idx="122">
                  <c:v>993.05972400000007</c:v>
                </c:pt>
                <c:pt idx="123">
                  <c:v>977.36471600000004</c:v>
                </c:pt>
                <c:pt idx="124">
                  <c:v>969.83607733333338</c:v>
                </c:pt>
                <c:pt idx="125">
                  <c:v>974.93247766666673</c:v>
                </c:pt>
                <c:pt idx="126">
                  <c:v>957.72115966666661</c:v>
                </c:pt>
                <c:pt idx="127">
                  <c:v>977.71969333333334</c:v>
                </c:pt>
                <c:pt idx="128">
                  <c:v>988.19762099999991</c:v>
                </c:pt>
                <c:pt idx="129">
                  <c:v>993.39973366666663</c:v>
                </c:pt>
                <c:pt idx="130">
                  <c:v>982.25234066666656</c:v>
                </c:pt>
                <c:pt idx="131">
                  <c:v>973.43793933333336</c:v>
                </c:pt>
                <c:pt idx="132">
                  <c:v>995.47243600000002</c:v>
                </c:pt>
                <c:pt idx="133">
                  <c:v>977.00283233333323</c:v>
                </c:pt>
                <c:pt idx="134">
                  <c:v>978.55061799999987</c:v>
                </c:pt>
                <c:pt idx="135">
                  <c:v>984.20254166666666</c:v>
                </c:pt>
                <c:pt idx="136">
                  <c:v>983.84920033333321</c:v>
                </c:pt>
                <c:pt idx="137">
                  <c:v>986.64622133333341</c:v>
                </c:pt>
                <c:pt idx="138">
                  <c:v>997.76381566666657</c:v>
                </c:pt>
                <c:pt idx="139">
                  <c:v>974.48512400000016</c:v>
                </c:pt>
                <c:pt idx="140">
                  <c:v>954.90407500000003</c:v>
                </c:pt>
                <c:pt idx="141">
                  <c:v>976.4977603333333</c:v>
                </c:pt>
                <c:pt idx="142">
                  <c:v>974.07272299999988</c:v>
                </c:pt>
                <c:pt idx="143">
                  <c:v>971.94943166666656</c:v>
                </c:pt>
                <c:pt idx="144">
                  <c:v>968.21393566666666</c:v>
                </c:pt>
                <c:pt idx="145">
                  <c:v>993.67041400000005</c:v>
                </c:pt>
                <c:pt idx="146">
                  <c:v>981.2652373333334</c:v>
                </c:pt>
                <c:pt idx="147">
                  <c:v>974.61245733333328</c:v>
                </c:pt>
                <c:pt idx="148">
                  <c:v>959.97778833333325</c:v>
                </c:pt>
                <c:pt idx="149">
                  <c:v>978.72744299999988</c:v>
                </c:pt>
                <c:pt idx="150">
                  <c:v>989.20187266666653</c:v>
                </c:pt>
                <c:pt idx="151">
                  <c:v>958.13543100000004</c:v>
                </c:pt>
                <c:pt idx="152">
                  <c:v>970.99563933333332</c:v>
                </c:pt>
                <c:pt idx="153">
                  <c:v>956.30161066666676</c:v>
                </c:pt>
                <c:pt idx="154">
                  <c:v>970.97463533333337</c:v>
                </c:pt>
                <c:pt idx="155">
                  <c:v>936.41991799999994</c:v>
                </c:pt>
                <c:pt idx="156">
                  <c:v>968.25767133333341</c:v>
                </c:pt>
                <c:pt idx="157">
                  <c:v>987.9998763333333</c:v>
                </c:pt>
                <c:pt idx="158">
                  <c:v>971.1936730000001</c:v>
                </c:pt>
                <c:pt idx="159">
                  <c:v>969.5482649999999</c:v>
                </c:pt>
                <c:pt idx="160">
                  <c:v>958.8189646666666</c:v>
                </c:pt>
                <c:pt idx="161">
                  <c:v>968.87919233333332</c:v>
                </c:pt>
                <c:pt idx="162">
                  <c:v>978.39840733333347</c:v>
                </c:pt>
                <c:pt idx="163">
                  <c:v>962.61827499999993</c:v>
                </c:pt>
                <c:pt idx="164">
                  <c:v>978.6130823333333</c:v>
                </c:pt>
                <c:pt idx="165">
                  <c:v>965.76552966666668</c:v>
                </c:pt>
                <c:pt idx="166">
                  <c:v>968.74390766666659</c:v>
                </c:pt>
                <c:pt idx="167">
                  <c:v>976.91426200000012</c:v>
                </c:pt>
                <c:pt idx="168">
                  <c:v>975.87549300000001</c:v>
                </c:pt>
                <c:pt idx="169">
                  <c:v>983.29902333333337</c:v>
                </c:pt>
                <c:pt idx="170">
                  <c:v>970.94284900000002</c:v>
                </c:pt>
                <c:pt idx="171">
                  <c:v>985.03947133333338</c:v>
                </c:pt>
                <c:pt idx="172">
                  <c:v>995.74420533333341</c:v>
                </c:pt>
                <c:pt idx="173">
                  <c:v>988.88891799999999</c:v>
                </c:pt>
                <c:pt idx="174">
                  <c:v>973.20336366666663</c:v>
                </c:pt>
                <c:pt idx="175">
                  <c:v>963.54242066666666</c:v>
                </c:pt>
                <c:pt idx="176">
                  <c:v>985.90175733333342</c:v>
                </c:pt>
                <c:pt idx="177">
                  <c:v>980.81210966666674</c:v>
                </c:pt>
                <c:pt idx="178">
                  <c:v>975.47252133333348</c:v>
                </c:pt>
                <c:pt idx="179">
                  <c:v>998.92813533333344</c:v>
                </c:pt>
                <c:pt idx="180">
                  <c:v>987.92338899999993</c:v>
                </c:pt>
                <c:pt idx="181">
                  <c:v>979.55763933333344</c:v>
                </c:pt>
                <c:pt idx="182">
                  <c:v>978.21843966666665</c:v>
                </c:pt>
                <c:pt idx="183">
                  <c:v>1000.2369659999999</c:v>
                </c:pt>
                <c:pt idx="184">
                  <c:v>985.71960866666666</c:v>
                </c:pt>
                <c:pt idx="185">
                  <c:v>1000.1752916666668</c:v>
                </c:pt>
                <c:pt idx="186">
                  <c:v>1001.8003556666666</c:v>
                </c:pt>
                <c:pt idx="187">
                  <c:v>998.61813966666659</c:v>
                </c:pt>
                <c:pt idx="188">
                  <c:v>1017.4282603333332</c:v>
                </c:pt>
                <c:pt idx="189">
                  <c:v>1001.509176</c:v>
                </c:pt>
                <c:pt idx="190">
                  <c:v>998.25909666666666</c:v>
                </c:pt>
                <c:pt idx="191">
                  <c:v>990.90473633333329</c:v>
                </c:pt>
                <c:pt idx="192">
                  <c:v>999.44069033333335</c:v>
                </c:pt>
                <c:pt idx="193">
                  <c:v>997.84715033333339</c:v>
                </c:pt>
                <c:pt idx="194">
                  <c:v>979.65625966666676</c:v>
                </c:pt>
                <c:pt idx="195">
                  <c:v>991.86988966666661</c:v>
                </c:pt>
                <c:pt idx="196">
                  <c:v>980.97791833333338</c:v>
                </c:pt>
                <c:pt idx="197">
                  <c:v>986.0451753333333</c:v>
                </c:pt>
                <c:pt idx="198">
                  <c:v>1005.1023616666666</c:v>
                </c:pt>
                <c:pt idx="199">
                  <c:v>986.34880099999998</c:v>
                </c:pt>
                <c:pt idx="200">
                  <c:v>979.19355533333328</c:v>
                </c:pt>
                <c:pt idx="201">
                  <c:v>997.74541000000011</c:v>
                </c:pt>
                <c:pt idx="202">
                  <c:v>998.33893</c:v>
                </c:pt>
                <c:pt idx="203">
                  <c:v>1018.9861733333333</c:v>
                </c:pt>
                <c:pt idx="204">
                  <c:v>997.17486966666672</c:v>
                </c:pt>
                <c:pt idx="205">
                  <c:v>997.57711033333328</c:v>
                </c:pt>
                <c:pt idx="206">
                  <c:v>990.82515633333333</c:v>
                </c:pt>
                <c:pt idx="207">
                  <c:v>991.16818299999989</c:v>
                </c:pt>
                <c:pt idx="208">
                  <c:v>980.93785333333335</c:v>
                </c:pt>
                <c:pt idx="209">
                  <c:v>990.03054766666673</c:v>
                </c:pt>
                <c:pt idx="210">
                  <c:v>996.17426066666667</c:v>
                </c:pt>
                <c:pt idx="211">
                  <c:v>998.02010633333339</c:v>
                </c:pt>
                <c:pt idx="212">
                  <c:v>985.79712500000005</c:v>
                </c:pt>
                <c:pt idx="213">
                  <c:v>1003.53275</c:v>
                </c:pt>
                <c:pt idx="214">
                  <c:v>1006.9095393333333</c:v>
                </c:pt>
                <c:pt idx="215">
                  <c:v>997.98893166666676</c:v>
                </c:pt>
                <c:pt idx="216">
                  <c:v>1010.9439923333333</c:v>
                </c:pt>
                <c:pt idx="217">
                  <c:v>996.85662333333346</c:v>
                </c:pt>
                <c:pt idx="218">
                  <c:v>1002.6817430000001</c:v>
                </c:pt>
                <c:pt idx="219">
                  <c:v>1011.0173250000001</c:v>
                </c:pt>
                <c:pt idx="220">
                  <c:v>1011.3561413333333</c:v>
                </c:pt>
                <c:pt idx="221">
                  <c:v>1010.6267826666667</c:v>
                </c:pt>
                <c:pt idx="222">
                  <c:v>995.16772833333334</c:v>
                </c:pt>
                <c:pt idx="223">
                  <c:v>977.25760733333334</c:v>
                </c:pt>
                <c:pt idx="224">
                  <c:v>1008.3145330000001</c:v>
                </c:pt>
                <c:pt idx="225">
                  <c:v>1016.7381983333333</c:v>
                </c:pt>
                <c:pt idx="226">
                  <c:v>1009.2701710000001</c:v>
                </c:pt>
                <c:pt idx="227">
                  <c:v>1013.9942573333333</c:v>
                </c:pt>
                <c:pt idx="228">
                  <c:v>1013.3267343333333</c:v>
                </c:pt>
                <c:pt idx="229">
                  <c:v>1009.2376636666667</c:v>
                </c:pt>
                <c:pt idx="230">
                  <c:v>1013.7721733333333</c:v>
                </c:pt>
                <c:pt idx="231">
                  <c:v>1027.2474146666666</c:v>
                </c:pt>
                <c:pt idx="232">
                  <c:v>1016.8767976666667</c:v>
                </c:pt>
                <c:pt idx="233">
                  <c:v>1021.4148289999999</c:v>
                </c:pt>
                <c:pt idx="234">
                  <c:v>1020.4489483333333</c:v>
                </c:pt>
                <c:pt idx="235">
                  <c:v>1014.4498866666667</c:v>
                </c:pt>
                <c:pt idx="236">
                  <c:v>1009.8095116666667</c:v>
                </c:pt>
                <c:pt idx="237">
                  <c:v>1024.436469</c:v>
                </c:pt>
                <c:pt idx="238">
                  <c:v>1026.6860733333333</c:v>
                </c:pt>
                <c:pt idx="239">
                  <c:v>1007.7481456666666</c:v>
                </c:pt>
                <c:pt idx="240">
                  <c:v>1011.914221</c:v>
                </c:pt>
                <c:pt idx="241">
                  <c:v>1019.9603353333332</c:v>
                </c:pt>
                <c:pt idx="242">
                  <c:v>1021.0401029999999</c:v>
                </c:pt>
                <c:pt idx="243">
                  <c:v>1033.041741</c:v>
                </c:pt>
                <c:pt idx="244">
                  <c:v>1026.7703759999999</c:v>
                </c:pt>
                <c:pt idx="245">
                  <c:v>1016.3864049999999</c:v>
                </c:pt>
                <c:pt idx="246">
                  <c:v>991.41563066666674</c:v>
                </c:pt>
                <c:pt idx="247">
                  <c:v>979.69510966666667</c:v>
                </c:pt>
                <c:pt idx="248">
                  <c:v>997.76489533333336</c:v>
                </c:pt>
                <c:pt idx="249">
                  <c:v>983.57275333333337</c:v>
                </c:pt>
                <c:pt idx="250">
                  <c:v>977.50263666666672</c:v>
                </c:pt>
                <c:pt idx="251">
                  <c:v>1016.1848326666667</c:v>
                </c:pt>
                <c:pt idx="252">
                  <c:v>1038.5612266666667</c:v>
                </c:pt>
                <c:pt idx="253">
                  <c:v>1033.5590709999999</c:v>
                </c:pt>
                <c:pt idx="254">
                  <c:v>1028.0886366666666</c:v>
                </c:pt>
                <c:pt idx="255">
                  <c:v>1013.937825</c:v>
                </c:pt>
                <c:pt idx="256">
                  <c:v>1008.7677883333332</c:v>
                </c:pt>
                <c:pt idx="257">
                  <c:v>999.47237966666671</c:v>
                </c:pt>
                <c:pt idx="258">
                  <c:v>1029.2740876666667</c:v>
                </c:pt>
                <c:pt idx="259">
                  <c:v>1000.2512700000001</c:v>
                </c:pt>
                <c:pt idx="260">
                  <c:v>987.83709566666676</c:v>
                </c:pt>
                <c:pt idx="261">
                  <c:v>1007.4170056666667</c:v>
                </c:pt>
                <c:pt idx="262">
                  <c:v>1019.2266069999999</c:v>
                </c:pt>
                <c:pt idx="263">
                  <c:v>1019.1441316666666</c:v>
                </c:pt>
                <c:pt idx="264">
                  <c:v>1036.816108</c:v>
                </c:pt>
                <c:pt idx="265">
                  <c:v>1022.2206896666667</c:v>
                </c:pt>
                <c:pt idx="266">
                  <c:v>1007.0915000000001</c:v>
                </c:pt>
                <c:pt idx="267">
                  <c:v>1029.325051</c:v>
                </c:pt>
                <c:pt idx="268">
                  <c:v>1035.4575189999998</c:v>
                </c:pt>
                <c:pt idx="269">
                  <c:v>1009.7383370000001</c:v>
                </c:pt>
                <c:pt idx="270">
                  <c:v>1015.488222</c:v>
                </c:pt>
                <c:pt idx="271">
                  <c:v>1028.7625070000001</c:v>
                </c:pt>
                <c:pt idx="272">
                  <c:v>991.15744633333327</c:v>
                </c:pt>
                <c:pt idx="273">
                  <c:v>1002.9139893333335</c:v>
                </c:pt>
                <c:pt idx="274">
                  <c:v>1017.8258079999999</c:v>
                </c:pt>
                <c:pt idx="275">
                  <c:v>1022.5943903333333</c:v>
                </c:pt>
                <c:pt idx="276">
                  <c:v>1029.8581746666666</c:v>
                </c:pt>
                <c:pt idx="277">
                  <c:v>1043.8187943333332</c:v>
                </c:pt>
                <c:pt idx="278">
                  <c:v>1029.7653130000001</c:v>
                </c:pt>
                <c:pt idx="279">
                  <c:v>1023.0215616666668</c:v>
                </c:pt>
                <c:pt idx="280">
                  <c:v>1023.8223796666667</c:v>
                </c:pt>
                <c:pt idx="281">
                  <c:v>1037.9153033333332</c:v>
                </c:pt>
                <c:pt idx="282">
                  <c:v>1033.5036553333332</c:v>
                </c:pt>
                <c:pt idx="283">
                  <c:v>1021.7598280000001</c:v>
                </c:pt>
                <c:pt idx="284">
                  <c:v>1009.944578</c:v>
                </c:pt>
                <c:pt idx="285">
                  <c:v>1045.2685636666665</c:v>
                </c:pt>
                <c:pt idx="286">
                  <c:v>1028.4954013333333</c:v>
                </c:pt>
                <c:pt idx="287">
                  <c:v>1041.1884136666667</c:v>
                </c:pt>
                <c:pt idx="288">
                  <c:v>1038.3439430000001</c:v>
                </c:pt>
                <c:pt idx="289">
                  <c:v>1034.7315693333333</c:v>
                </c:pt>
                <c:pt idx="290">
                  <c:v>1024.3293120000001</c:v>
                </c:pt>
                <c:pt idx="291">
                  <c:v>1045.6736619999999</c:v>
                </c:pt>
                <c:pt idx="292">
                  <c:v>1048.1495313333332</c:v>
                </c:pt>
                <c:pt idx="293">
                  <c:v>1034.2390296666665</c:v>
                </c:pt>
                <c:pt idx="294">
                  <c:v>1048.6650676666666</c:v>
                </c:pt>
                <c:pt idx="295">
                  <c:v>1044.8227753333333</c:v>
                </c:pt>
                <c:pt idx="296">
                  <c:v>1053.0573526666667</c:v>
                </c:pt>
                <c:pt idx="297">
                  <c:v>1010.3079083333332</c:v>
                </c:pt>
                <c:pt idx="298">
                  <c:v>982.19033133333335</c:v>
                </c:pt>
                <c:pt idx="299">
                  <c:v>1015.5718443333334</c:v>
                </c:pt>
                <c:pt idx="300">
                  <c:v>1005.8558319999999</c:v>
                </c:pt>
                <c:pt idx="301">
                  <c:v>1033.2132840000002</c:v>
                </c:pt>
                <c:pt idx="302">
                  <c:v>1017.2784889999999</c:v>
                </c:pt>
                <c:pt idx="303">
                  <c:v>1014.5244606666666</c:v>
                </c:pt>
                <c:pt idx="304">
                  <c:v>1023.0195436666667</c:v>
                </c:pt>
                <c:pt idx="305">
                  <c:v>1026.6386313333335</c:v>
                </c:pt>
                <c:pt idx="306">
                  <c:v>1039.1167866666667</c:v>
                </c:pt>
                <c:pt idx="307">
                  <c:v>993.1639246666665</c:v>
                </c:pt>
                <c:pt idx="308">
                  <c:v>999.52745833333336</c:v>
                </c:pt>
                <c:pt idx="309">
                  <c:v>965.09139633333325</c:v>
                </c:pt>
                <c:pt idx="310">
                  <c:v>958.40367766666657</c:v>
                </c:pt>
                <c:pt idx="311">
                  <c:v>965.30524533333335</c:v>
                </c:pt>
                <c:pt idx="312">
                  <c:v>969.64901733333329</c:v>
                </c:pt>
                <c:pt idx="313">
                  <c:v>912.43160699999999</c:v>
                </c:pt>
                <c:pt idx="314">
                  <c:v>942.84508833333336</c:v>
                </c:pt>
                <c:pt idx="315">
                  <c:v>965.33613699999989</c:v>
                </c:pt>
                <c:pt idx="316">
                  <c:v>960.36692366666659</c:v>
                </c:pt>
                <c:pt idx="317">
                  <c:v>959.02360600000009</c:v>
                </c:pt>
                <c:pt idx="318">
                  <c:v>935.62129400000003</c:v>
                </c:pt>
                <c:pt idx="319">
                  <c:v>969.3119660000001</c:v>
                </c:pt>
                <c:pt idx="320">
                  <c:v>947.62215233333325</c:v>
                </c:pt>
                <c:pt idx="321">
                  <c:v>970.72739366666667</c:v>
                </c:pt>
                <c:pt idx="322">
                  <c:v>969.95078000000001</c:v>
                </c:pt>
                <c:pt idx="323">
                  <c:v>988.61390533333326</c:v>
                </c:pt>
                <c:pt idx="324">
                  <c:v>958.61104866666665</c:v>
                </c:pt>
                <c:pt idx="325">
                  <c:v>946.01018166666665</c:v>
                </c:pt>
                <c:pt idx="326">
                  <c:v>966.52132266666661</c:v>
                </c:pt>
                <c:pt idx="327">
                  <c:v>955.67409233333331</c:v>
                </c:pt>
                <c:pt idx="328">
                  <c:v>1002.7118393333334</c:v>
                </c:pt>
                <c:pt idx="329">
                  <c:v>996.46554566666657</c:v>
                </c:pt>
                <c:pt idx="330">
                  <c:v>998.09678733333328</c:v>
                </c:pt>
                <c:pt idx="331">
                  <c:v>972.34502566666663</c:v>
                </c:pt>
                <c:pt idx="332">
                  <c:v>946.07003666666662</c:v>
                </c:pt>
                <c:pt idx="333">
                  <c:v>984.38897433333341</c:v>
                </c:pt>
                <c:pt idx="334">
                  <c:v>969.11328833333334</c:v>
                </c:pt>
                <c:pt idx="335">
                  <c:v>963.97894666666673</c:v>
                </c:pt>
                <c:pt idx="336">
                  <c:v>974.78208466666672</c:v>
                </c:pt>
                <c:pt idx="337">
                  <c:v>972.90980499999989</c:v>
                </c:pt>
                <c:pt idx="338">
                  <c:v>944.304802</c:v>
                </c:pt>
                <c:pt idx="339">
                  <c:v>985.43596100000002</c:v>
                </c:pt>
                <c:pt idx="340">
                  <c:v>962.38085633333333</c:v>
                </c:pt>
                <c:pt idx="341">
                  <c:v>978.27257033333342</c:v>
                </c:pt>
                <c:pt idx="342">
                  <c:v>959.00080833333334</c:v>
                </c:pt>
                <c:pt idx="343">
                  <c:v>943.53799000000015</c:v>
                </c:pt>
                <c:pt idx="344">
                  <c:v>937.56033266666657</c:v>
                </c:pt>
                <c:pt idx="345">
                  <c:v>942.35901333333334</c:v>
                </c:pt>
                <c:pt idx="346">
                  <c:v>984.35588566666672</c:v>
                </c:pt>
                <c:pt idx="347">
                  <c:v>889.8715463333333</c:v>
                </c:pt>
                <c:pt idx="348">
                  <c:v>941.53612966666662</c:v>
                </c:pt>
                <c:pt idx="349">
                  <c:v>917.42640599999993</c:v>
                </c:pt>
                <c:pt idx="350">
                  <c:v>941.52520499999991</c:v>
                </c:pt>
                <c:pt idx="351">
                  <c:v>927.22764633333327</c:v>
                </c:pt>
                <c:pt idx="352">
                  <c:v>915.81836966666663</c:v>
                </c:pt>
                <c:pt idx="353">
                  <c:v>934.9083833333334</c:v>
                </c:pt>
                <c:pt idx="354">
                  <c:v>891.85289533333344</c:v>
                </c:pt>
                <c:pt idx="355">
                  <c:v>913.53363499999989</c:v>
                </c:pt>
                <c:pt idx="356">
                  <c:v>861.61946266666655</c:v>
                </c:pt>
                <c:pt idx="357">
                  <c:v>889.70758133333345</c:v>
                </c:pt>
                <c:pt idx="358">
                  <c:v>887.4188303333334</c:v>
                </c:pt>
                <c:pt idx="359">
                  <c:v>915.6911776666667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D-05F3-43B0-8210-2323BE9CEDF6}"/>
            </c:ext>
          </c:extLst>
        </c:ser>
        <c:ser>
          <c:idx val="4"/>
          <c:order val="15"/>
          <c:tx>
            <c:strRef>
              <c:f>'[TC_CZB_2022_PAVUS.xlsx]RISE1-Sloupec PRŮMĚR'!$H$4</c:f>
              <c:strCache>
                <c:ptCount val="1"/>
                <c:pt idx="0">
                  <c:v>PRŮMĚR TC 2000</c:v>
                </c:pt>
              </c:strCache>
            </c:strRef>
          </c:tx>
          <c:spPr>
            <a:ln w="12700" cap="rnd" cmpd="sng" algn="ctr">
              <a:solidFill>
                <a:srgbClr val="FF5D5D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'[3]RISE1-Sloupec PRŮMĚR'!$B$6:$B$516</c:f>
              <c:numCache>
                <c:formatCode>[$-F400]h:mm:ss\ AM/PM</c:formatCode>
                <c:ptCount val="452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'[3]RISE1-Sloupec PRŮMĚR'!$H$6:$H$516</c:f>
              <c:numCache>
                <c:formatCode>0</c:formatCode>
                <c:ptCount val="452"/>
                <c:pt idx="0">
                  <c:v>20.988645666666667</c:v>
                </c:pt>
                <c:pt idx="1">
                  <c:v>21.674256666666665</c:v>
                </c:pt>
                <c:pt idx="2">
                  <c:v>21.780855666666668</c:v>
                </c:pt>
                <c:pt idx="3">
                  <c:v>23.013246333333331</c:v>
                </c:pt>
                <c:pt idx="4">
                  <c:v>27.023024000000003</c:v>
                </c:pt>
                <c:pt idx="5">
                  <c:v>34.220374666666665</c:v>
                </c:pt>
                <c:pt idx="6">
                  <c:v>39.41523466666667</c:v>
                </c:pt>
                <c:pt idx="7">
                  <c:v>40.741693999999995</c:v>
                </c:pt>
                <c:pt idx="8">
                  <c:v>43.032733333333333</c:v>
                </c:pt>
                <c:pt idx="9">
                  <c:v>47.004438333333333</c:v>
                </c:pt>
                <c:pt idx="10">
                  <c:v>48.489345000000007</c:v>
                </c:pt>
                <c:pt idx="11">
                  <c:v>52.807882666666671</c:v>
                </c:pt>
                <c:pt idx="12">
                  <c:v>53.054618333333337</c:v>
                </c:pt>
                <c:pt idx="13">
                  <c:v>52.339853000000005</c:v>
                </c:pt>
                <c:pt idx="14">
                  <c:v>164.66594066666667</c:v>
                </c:pt>
                <c:pt idx="15">
                  <c:v>137.202766</c:v>
                </c:pt>
                <c:pt idx="16">
                  <c:v>102.67391033333335</c:v>
                </c:pt>
                <c:pt idx="17">
                  <c:v>106.70195033333334</c:v>
                </c:pt>
                <c:pt idx="18">
                  <c:v>172.12547900000001</c:v>
                </c:pt>
                <c:pt idx="19">
                  <c:v>251.71433666666667</c:v>
                </c:pt>
                <c:pt idx="20">
                  <c:v>370.36584266666665</c:v>
                </c:pt>
                <c:pt idx="21">
                  <c:v>426.711141</c:v>
                </c:pt>
                <c:pt idx="22">
                  <c:v>519.73926533333326</c:v>
                </c:pt>
                <c:pt idx="23">
                  <c:v>603.12009266666666</c:v>
                </c:pt>
                <c:pt idx="24">
                  <c:v>598.95222766666666</c:v>
                </c:pt>
                <c:pt idx="25">
                  <c:v>645.01086233333331</c:v>
                </c:pt>
                <c:pt idx="26">
                  <c:v>659.78905166666664</c:v>
                </c:pt>
                <c:pt idx="27">
                  <c:v>696.9349196666667</c:v>
                </c:pt>
                <c:pt idx="28">
                  <c:v>754.29049833333329</c:v>
                </c:pt>
                <c:pt idx="29">
                  <c:v>781.5563483333334</c:v>
                </c:pt>
                <c:pt idx="30">
                  <c:v>793.11335099999997</c:v>
                </c:pt>
                <c:pt idx="31">
                  <c:v>787.11081733333333</c:v>
                </c:pt>
                <c:pt idx="32">
                  <c:v>825.45069966666676</c:v>
                </c:pt>
                <c:pt idx="33">
                  <c:v>829.63401199999998</c:v>
                </c:pt>
                <c:pt idx="34">
                  <c:v>865.48897100000011</c:v>
                </c:pt>
                <c:pt idx="35">
                  <c:v>859.02769599999999</c:v>
                </c:pt>
                <c:pt idx="36">
                  <c:v>875.07537300000001</c:v>
                </c:pt>
                <c:pt idx="37">
                  <c:v>882.79772833333334</c:v>
                </c:pt>
                <c:pt idx="38">
                  <c:v>878.26577966666662</c:v>
                </c:pt>
                <c:pt idx="39">
                  <c:v>896.61405366666668</c:v>
                </c:pt>
                <c:pt idx="40">
                  <c:v>916.76571866666666</c:v>
                </c:pt>
                <c:pt idx="41">
                  <c:v>910.74955999999986</c:v>
                </c:pt>
                <c:pt idx="42">
                  <c:v>913.7590786666666</c:v>
                </c:pt>
                <c:pt idx="43">
                  <c:v>915.13795900000002</c:v>
                </c:pt>
                <c:pt idx="44">
                  <c:v>929.63933300000008</c:v>
                </c:pt>
                <c:pt idx="45">
                  <c:v>936.87300400000004</c:v>
                </c:pt>
                <c:pt idx="46">
                  <c:v>937.16342166666675</c:v>
                </c:pt>
                <c:pt idx="47">
                  <c:v>936.55056566666678</c:v>
                </c:pt>
                <c:pt idx="48">
                  <c:v>947.38669900000002</c:v>
                </c:pt>
                <c:pt idx="49">
                  <c:v>950.59642766666673</c:v>
                </c:pt>
                <c:pt idx="50">
                  <c:v>952.68628133333334</c:v>
                </c:pt>
                <c:pt idx="51">
                  <c:v>955.09544466666659</c:v>
                </c:pt>
                <c:pt idx="52">
                  <c:v>957.3541703333334</c:v>
                </c:pt>
                <c:pt idx="53">
                  <c:v>968.90962066666668</c:v>
                </c:pt>
                <c:pt idx="54">
                  <c:v>965.05788599999994</c:v>
                </c:pt>
                <c:pt idx="55">
                  <c:v>963.87570700000003</c:v>
                </c:pt>
                <c:pt idx="56">
                  <c:v>965.30786666666665</c:v>
                </c:pt>
                <c:pt idx="57">
                  <c:v>960.64507766666668</c:v>
                </c:pt>
                <c:pt idx="58">
                  <c:v>967.71105133333333</c:v>
                </c:pt>
                <c:pt idx="59">
                  <c:v>980.64906599999995</c:v>
                </c:pt>
                <c:pt idx="60">
                  <c:v>980.98270033333336</c:v>
                </c:pt>
                <c:pt idx="61">
                  <c:v>990.75845200000003</c:v>
                </c:pt>
                <c:pt idx="62">
                  <c:v>980.12692166666659</c:v>
                </c:pt>
                <c:pt idx="63">
                  <c:v>983.29299866666668</c:v>
                </c:pt>
                <c:pt idx="64">
                  <c:v>984.0812246666668</c:v>
                </c:pt>
                <c:pt idx="65">
                  <c:v>992.00973933333319</c:v>
                </c:pt>
                <c:pt idx="66">
                  <c:v>978.44369333333327</c:v>
                </c:pt>
                <c:pt idx="67">
                  <c:v>973.20813766666663</c:v>
                </c:pt>
                <c:pt idx="68">
                  <c:v>976.77825266666662</c:v>
                </c:pt>
                <c:pt idx="69">
                  <c:v>970.81234966666671</c:v>
                </c:pt>
                <c:pt idx="70">
                  <c:v>984.13052500000003</c:v>
                </c:pt>
                <c:pt idx="71">
                  <c:v>961.55299666666667</c:v>
                </c:pt>
                <c:pt idx="72">
                  <c:v>966.84557133333328</c:v>
                </c:pt>
                <c:pt idx="73">
                  <c:v>949.64018999999996</c:v>
                </c:pt>
                <c:pt idx="74">
                  <c:v>943.72167966666666</c:v>
                </c:pt>
                <c:pt idx="75">
                  <c:v>966.19846599999994</c:v>
                </c:pt>
                <c:pt idx="76">
                  <c:v>972.78992333333326</c:v>
                </c:pt>
                <c:pt idx="77">
                  <c:v>951.16235999999992</c:v>
                </c:pt>
                <c:pt idx="78">
                  <c:v>942.31510366666669</c:v>
                </c:pt>
                <c:pt idx="79">
                  <c:v>953.97802066666679</c:v>
                </c:pt>
                <c:pt idx="80">
                  <c:v>953.51608566666664</c:v>
                </c:pt>
                <c:pt idx="81">
                  <c:v>947.80559400000004</c:v>
                </c:pt>
                <c:pt idx="82">
                  <c:v>952.38833933333319</c:v>
                </c:pt>
                <c:pt idx="83">
                  <c:v>954.09068766666667</c:v>
                </c:pt>
                <c:pt idx="84">
                  <c:v>956.59689733333335</c:v>
                </c:pt>
                <c:pt idx="85">
                  <c:v>944.83416366666677</c:v>
                </c:pt>
                <c:pt idx="86">
                  <c:v>942.51697433333322</c:v>
                </c:pt>
                <c:pt idx="87">
                  <c:v>948.30170166666676</c:v>
                </c:pt>
                <c:pt idx="88">
                  <c:v>951.09300166666662</c:v>
                </c:pt>
                <c:pt idx="89">
                  <c:v>959.38362733333327</c:v>
                </c:pt>
                <c:pt idx="90">
                  <c:v>920.74640899999997</c:v>
                </c:pt>
                <c:pt idx="91">
                  <c:v>957.16241766666678</c:v>
                </c:pt>
                <c:pt idx="92">
                  <c:v>964.57076133333339</c:v>
                </c:pt>
                <c:pt idx="93">
                  <c:v>957.92870700000003</c:v>
                </c:pt>
                <c:pt idx="94">
                  <c:v>952.6335683333333</c:v>
                </c:pt>
                <c:pt idx="95">
                  <c:v>967.39229766666665</c:v>
                </c:pt>
                <c:pt idx="96">
                  <c:v>919.17503399999987</c:v>
                </c:pt>
                <c:pt idx="97">
                  <c:v>934.67392366666661</c:v>
                </c:pt>
                <c:pt idx="98">
                  <c:v>934.81515933333333</c:v>
                </c:pt>
                <c:pt idx="99">
                  <c:v>935.68264999999985</c:v>
                </c:pt>
                <c:pt idx="100">
                  <c:v>941.57957666666664</c:v>
                </c:pt>
                <c:pt idx="101">
                  <c:v>960.74449033333337</c:v>
                </c:pt>
                <c:pt idx="102">
                  <c:v>956.37182366666673</c:v>
                </c:pt>
                <c:pt idx="103">
                  <c:v>951.30805166666676</c:v>
                </c:pt>
                <c:pt idx="104">
                  <c:v>944.76474399999995</c:v>
                </c:pt>
                <c:pt idx="105">
                  <c:v>934.31333466666672</c:v>
                </c:pt>
                <c:pt idx="106">
                  <c:v>900.38227300000005</c:v>
                </c:pt>
                <c:pt idx="107">
                  <c:v>910.7716516666668</c:v>
                </c:pt>
                <c:pt idx="108">
                  <c:v>943.13661133333335</c:v>
                </c:pt>
                <c:pt idx="109">
                  <c:v>923.14037033333341</c:v>
                </c:pt>
                <c:pt idx="110">
                  <c:v>923.39202599999999</c:v>
                </c:pt>
                <c:pt idx="111">
                  <c:v>922.80039399999998</c:v>
                </c:pt>
                <c:pt idx="112">
                  <c:v>908.32241633333342</c:v>
                </c:pt>
                <c:pt idx="113">
                  <c:v>931.67442900000003</c:v>
                </c:pt>
                <c:pt idx="114">
                  <c:v>953.82252133333338</c:v>
                </c:pt>
                <c:pt idx="115">
                  <c:v>940.59213666666665</c:v>
                </c:pt>
                <c:pt idx="116">
                  <c:v>921.8637346666668</c:v>
                </c:pt>
                <c:pt idx="117">
                  <c:v>954.27240933333326</c:v>
                </c:pt>
                <c:pt idx="118">
                  <c:v>941.06365766666659</c:v>
                </c:pt>
                <c:pt idx="119">
                  <c:v>945.84235633333321</c:v>
                </c:pt>
                <c:pt idx="120">
                  <c:v>955.43048433333331</c:v>
                </c:pt>
                <c:pt idx="121">
                  <c:v>961.62927900000011</c:v>
                </c:pt>
                <c:pt idx="122">
                  <c:v>961.90202366666654</c:v>
                </c:pt>
                <c:pt idx="123">
                  <c:v>944.81019966666679</c:v>
                </c:pt>
                <c:pt idx="124">
                  <c:v>950.19081566666671</c:v>
                </c:pt>
                <c:pt idx="125">
                  <c:v>951.67858766666666</c:v>
                </c:pt>
                <c:pt idx="126">
                  <c:v>924.40965833333337</c:v>
                </c:pt>
                <c:pt idx="127">
                  <c:v>940.54025566666667</c:v>
                </c:pt>
                <c:pt idx="128">
                  <c:v>948.83222433333322</c:v>
                </c:pt>
                <c:pt idx="129">
                  <c:v>941.35081233333347</c:v>
                </c:pt>
                <c:pt idx="130">
                  <c:v>938.56398133333334</c:v>
                </c:pt>
                <c:pt idx="131">
                  <c:v>911.79717133333327</c:v>
                </c:pt>
                <c:pt idx="132">
                  <c:v>944.96061800000007</c:v>
                </c:pt>
                <c:pt idx="133">
                  <c:v>949.84947733333331</c:v>
                </c:pt>
                <c:pt idx="134">
                  <c:v>935.16603466666663</c:v>
                </c:pt>
                <c:pt idx="135">
                  <c:v>938.72573633333332</c:v>
                </c:pt>
                <c:pt idx="136">
                  <c:v>928.89521466666667</c:v>
                </c:pt>
                <c:pt idx="137">
                  <c:v>941.62468166666667</c:v>
                </c:pt>
                <c:pt idx="138">
                  <c:v>960.45756066666672</c:v>
                </c:pt>
                <c:pt idx="139">
                  <c:v>926.99584133333337</c:v>
                </c:pt>
                <c:pt idx="140">
                  <c:v>898.94879133333325</c:v>
                </c:pt>
                <c:pt idx="141">
                  <c:v>947.63669100000004</c:v>
                </c:pt>
                <c:pt idx="142">
                  <c:v>963.22522100000003</c:v>
                </c:pt>
                <c:pt idx="143">
                  <c:v>941.61109533333331</c:v>
                </c:pt>
                <c:pt idx="144">
                  <c:v>930.75014099999999</c:v>
                </c:pt>
                <c:pt idx="145">
                  <c:v>941.81568300000015</c:v>
                </c:pt>
                <c:pt idx="146">
                  <c:v>931.04794533333336</c:v>
                </c:pt>
                <c:pt idx="147">
                  <c:v>947.38163600000007</c:v>
                </c:pt>
                <c:pt idx="148">
                  <c:v>931.35901233333334</c:v>
                </c:pt>
                <c:pt idx="149">
                  <c:v>938.70883733333324</c:v>
                </c:pt>
                <c:pt idx="150">
                  <c:v>962.18144900000004</c:v>
                </c:pt>
                <c:pt idx="151">
                  <c:v>931.88982600000008</c:v>
                </c:pt>
                <c:pt idx="152">
                  <c:v>951.36026766666657</c:v>
                </c:pt>
                <c:pt idx="153">
                  <c:v>938.83089199999995</c:v>
                </c:pt>
                <c:pt idx="154">
                  <c:v>942.14575833333345</c:v>
                </c:pt>
                <c:pt idx="155">
                  <c:v>934.58070799999996</c:v>
                </c:pt>
                <c:pt idx="156">
                  <c:v>937.11181999999997</c:v>
                </c:pt>
                <c:pt idx="157">
                  <c:v>957.50337000000002</c:v>
                </c:pt>
                <c:pt idx="158">
                  <c:v>936.05995833333327</c:v>
                </c:pt>
                <c:pt idx="159">
                  <c:v>915.92653033333329</c:v>
                </c:pt>
                <c:pt idx="160">
                  <c:v>927.24942099999998</c:v>
                </c:pt>
                <c:pt idx="161">
                  <c:v>933.55633533333332</c:v>
                </c:pt>
                <c:pt idx="162">
                  <c:v>949.65912500000002</c:v>
                </c:pt>
                <c:pt idx="163">
                  <c:v>932.25763599999993</c:v>
                </c:pt>
                <c:pt idx="164">
                  <c:v>955.56138299999986</c:v>
                </c:pt>
                <c:pt idx="165">
                  <c:v>947.21041733333323</c:v>
                </c:pt>
                <c:pt idx="166">
                  <c:v>964.4217306666668</c:v>
                </c:pt>
                <c:pt idx="167">
                  <c:v>946.35015866666674</c:v>
                </c:pt>
                <c:pt idx="168">
                  <c:v>941.42689066666662</c:v>
                </c:pt>
                <c:pt idx="169">
                  <c:v>966.77810133333332</c:v>
                </c:pt>
                <c:pt idx="170">
                  <c:v>959.3630476666666</c:v>
                </c:pt>
                <c:pt idx="171">
                  <c:v>965.6249376666666</c:v>
                </c:pt>
                <c:pt idx="172">
                  <c:v>947.71594666666658</c:v>
                </c:pt>
                <c:pt idx="173">
                  <c:v>962.67318933333343</c:v>
                </c:pt>
                <c:pt idx="174">
                  <c:v>930.90553833333342</c:v>
                </c:pt>
                <c:pt idx="175">
                  <c:v>943.6327366666668</c:v>
                </c:pt>
                <c:pt idx="176">
                  <c:v>957.31195600000001</c:v>
                </c:pt>
                <c:pt idx="177">
                  <c:v>936.8743833333333</c:v>
                </c:pt>
                <c:pt idx="178">
                  <c:v>937.70134366666662</c:v>
                </c:pt>
                <c:pt idx="179">
                  <c:v>970.63351666666676</c:v>
                </c:pt>
                <c:pt idx="180">
                  <c:v>953.0101443333333</c:v>
                </c:pt>
                <c:pt idx="181">
                  <c:v>944.58940733333338</c:v>
                </c:pt>
                <c:pt idx="182">
                  <c:v>957.9464753333333</c:v>
                </c:pt>
                <c:pt idx="183">
                  <c:v>971.33195699999999</c:v>
                </c:pt>
                <c:pt idx="184">
                  <c:v>937.38516566666658</c:v>
                </c:pt>
                <c:pt idx="185">
                  <c:v>961.42265399999997</c:v>
                </c:pt>
                <c:pt idx="186">
                  <c:v>960.61337066666658</c:v>
                </c:pt>
                <c:pt idx="187">
                  <c:v>944.20020066666666</c:v>
                </c:pt>
                <c:pt idx="188">
                  <c:v>977.36505399999999</c:v>
                </c:pt>
                <c:pt idx="189">
                  <c:v>973.0260760000001</c:v>
                </c:pt>
                <c:pt idx="190">
                  <c:v>958.42156366666666</c:v>
                </c:pt>
                <c:pt idx="191">
                  <c:v>963.50434966666671</c:v>
                </c:pt>
                <c:pt idx="192">
                  <c:v>969.09196733333329</c:v>
                </c:pt>
                <c:pt idx="193">
                  <c:v>954.90472133333333</c:v>
                </c:pt>
                <c:pt idx="194">
                  <c:v>924.82954699999993</c:v>
                </c:pt>
                <c:pt idx="195">
                  <c:v>934.45315399999993</c:v>
                </c:pt>
                <c:pt idx="196">
                  <c:v>936.49290933333339</c:v>
                </c:pt>
                <c:pt idx="197">
                  <c:v>939.69036000000006</c:v>
                </c:pt>
                <c:pt idx="198">
                  <c:v>958.99179300000003</c:v>
                </c:pt>
                <c:pt idx="199">
                  <c:v>934.42356699999993</c:v>
                </c:pt>
                <c:pt idx="200">
                  <c:v>920.31304666666665</c:v>
                </c:pt>
                <c:pt idx="201">
                  <c:v>948.52955666666674</c:v>
                </c:pt>
                <c:pt idx="202">
                  <c:v>949.49633099999994</c:v>
                </c:pt>
                <c:pt idx="203">
                  <c:v>977.02901400000007</c:v>
                </c:pt>
                <c:pt idx="204">
                  <c:v>935.94669400000009</c:v>
                </c:pt>
                <c:pt idx="205">
                  <c:v>945.4357103333333</c:v>
                </c:pt>
                <c:pt idx="206">
                  <c:v>960.69571133333329</c:v>
                </c:pt>
                <c:pt idx="207">
                  <c:v>941.59612833333324</c:v>
                </c:pt>
                <c:pt idx="208">
                  <c:v>920.98553366666658</c:v>
                </c:pt>
                <c:pt idx="209">
                  <c:v>948.0078553333334</c:v>
                </c:pt>
                <c:pt idx="210">
                  <c:v>945.42957266666656</c:v>
                </c:pt>
                <c:pt idx="211">
                  <c:v>947.42230366666661</c:v>
                </c:pt>
                <c:pt idx="212">
                  <c:v>920.14521200000001</c:v>
                </c:pt>
                <c:pt idx="213">
                  <c:v>936.12278266666669</c:v>
                </c:pt>
                <c:pt idx="214">
                  <c:v>946.01919799999996</c:v>
                </c:pt>
                <c:pt idx="215">
                  <c:v>933.85973199999989</c:v>
                </c:pt>
                <c:pt idx="216">
                  <c:v>961.91819500000008</c:v>
                </c:pt>
                <c:pt idx="217">
                  <c:v>934.38754166666661</c:v>
                </c:pt>
                <c:pt idx="218">
                  <c:v>943.05643266666664</c:v>
                </c:pt>
                <c:pt idx="219">
                  <c:v>971.39764366666657</c:v>
                </c:pt>
                <c:pt idx="220">
                  <c:v>960.26345366666681</c:v>
                </c:pt>
                <c:pt idx="221">
                  <c:v>971.28703099999984</c:v>
                </c:pt>
                <c:pt idx="222">
                  <c:v>951.05710799999997</c:v>
                </c:pt>
                <c:pt idx="223">
                  <c:v>944.22403866666662</c:v>
                </c:pt>
                <c:pt idx="224">
                  <c:v>971.00110499999994</c:v>
                </c:pt>
                <c:pt idx="225">
                  <c:v>969.845057</c:v>
                </c:pt>
                <c:pt idx="226">
                  <c:v>960.92323799999997</c:v>
                </c:pt>
                <c:pt idx="227">
                  <c:v>961.37639366666679</c:v>
                </c:pt>
                <c:pt idx="228">
                  <c:v>964.89719966666655</c:v>
                </c:pt>
                <c:pt idx="229">
                  <c:v>950.23251966666669</c:v>
                </c:pt>
                <c:pt idx="230">
                  <c:v>972.4426463333333</c:v>
                </c:pt>
                <c:pt idx="231">
                  <c:v>997.80838533333338</c:v>
                </c:pt>
                <c:pt idx="232">
                  <c:v>970.37218733333339</c:v>
                </c:pt>
                <c:pt idx="233">
                  <c:v>979.82219933333329</c:v>
                </c:pt>
                <c:pt idx="234">
                  <c:v>964.12956133333353</c:v>
                </c:pt>
                <c:pt idx="235">
                  <c:v>937.56933166666659</c:v>
                </c:pt>
                <c:pt idx="236">
                  <c:v>939.42557166666666</c:v>
                </c:pt>
                <c:pt idx="237">
                  <c:v>948.43711166666662</c:v>
                </c:pt>
                <c:pt idx="238">
                  <c:v>980.38005400000009</c:v>
                </c:pt>
                <c:pt idx="239">
                  <c:v>987.25762133333353</c:v>
                </c:pt>
                <c:pt idx="240">
                  <c:v>968.19733333333318</c:v>
                </c:pt>
                <c:pt idx="241">
                  <c:v>985.32758966666677</c:v>
                </c:pt>
                <c:pt idx="242">
                  <c:v>982.32064633333323</c:v>
                </c:pt>
                <c:pt idx="243">
                  <c:v>994.75223166666672</c:v>
                </c:pt>
                <c:pt idx="244">
                  <c:v>975.35355766666669</c:v>
                </c:pt>
                <c:pt idx="245">
                  <c:v>987.9370990000001</c:v>
                </c:pt>
                <c:pt idx="246">
                  <c:v>927.5247599999999</c:v>
                </c:pt>
                <c:pt idx="247">
                  <c:v>918.89545799999996</c:v>
                </c:pt>
                <c:pt idx="248">
                  <c:v>963.07518500000003</c:v>
                </c:pt>
                <c:pt idx="249">
                  <c:v>937.8664563333333</c:v>
                </c:pt>
                <c:pt idx="250">
                  <c:v>927.95424366666668</c:v>
                </c:pt>
                <c:pt idx="251">
                  <c:v>965.61643499999991</c:v>
                </c:pt>
                <c:pt idx="252">
                  <c:v>989.89961033333327</c:v>
                </c:pt>
                <c:pt idx="253">
                  <c:v>987.47568466666655</c:v>
                </c:pt>
                <c:pt idx="254">
                  <c:v>974.26919099999998</c:v>
                </c:pt>
                <c:pt idx="255">
                  <c:v>974.96401100000003</c:v>
                </c:pt>
                <c:pt idx="256">
                  <c:v>972.98007833333338</c:v>
                </c:pt>
                <c:pt idx="257">
                  <c:v>952.32473533333325</c:v>
                </c:pt>
                <c:pt idx="258">
                  <c:v>984.99118033333332</c:v>
                </c:pt>
                <c:pt idx="259">
                  <c:v>944.76133500000003</c:v>
                </c:pt>
                <c:pt idx="260">
                  <c:v>922.90676600000006</c:v>
                </c:pt>
                <c:pt idx="261">
                  <c:v>948.14344133333327</c:v>
                </c:pt>
                <c:pt idx="262">
                  <c:v>971.44552866666663</c:v>
                </c:pt>
                <c:pt idx="263">
                  <c:v>966.62036666666665</c:v>
                </c:pt>
                <c:pt idx="264">
                  <c:v>995.59077466666668</c:v>
                </c:pt>
                <c:pt idx="265">
                  <c:v>977.99008633333324</c:v>
                </c:pt>
                <c:pt idx="266">
                  <c:v>961.50580533333323</c:v>
                </c:pt>
                <c:pt idx="267">
                  <c:v>999.2808643333334</c:v>
                </c:pt>
                <c:pt idx="268">
                  <c:v>1012.0227209999999</c:v>
                </c:pt>
                <c:pt idx="269">
                  <c:v>973.87060500000007</c:v>
                </c:pt>
                <c:pt idx="270">
                  <c:v>991.49953166666671</c:v>
                </c:pt>
                <c:pt idx="271">
                  <c:v>987.70123666666666</c:v>
                </c:pt>
                <c:pt idx="272">
                  <c:v>947.80766300000005</c:v>
                </c:pt>
                <c:pt idx="273">
                  <c:v>968.66447566666659</c:v>
                </c:pt>
                <c:pt idx="274">
                  <c:v>983.53223100000014</c:v>
                </c:pt>
                <c:pt idx="275">
                  <c:v>979.87456099999997</c:v>
                </c:pt>
                <c:pt idx="276">
                  <c:v>989.19149499999992</c:v>
                </c:pt>
                <c:pt idx="277">
                  <c:v>1000.9852433333334</c:v>
                </c:pt>
                <c:pt idx="278">
                  <c:v>988.24721666666665</c:v>
                </c:pt>
                <c:pt idx="279">
                  <c:v>993.83941666666669</c:v>
                </c:pt>
                <c:pt idx="280">
                  <c:v>1001.8234586666667</c:v>
                </c:pt>
                <c:pt idx="281">
                  <c:v>1007.0644349999999</c:v>
                </c:pt>
                <c:pt idx="282">
                  <c:v>1015.4366306666667</c:v>
                </c:pt>
                <c:pt idx="283">
                  <c:v>990.34677566666653</c:v>
                </c:pt>
                <c:pt idx="284">
                  <c:v>975.82311500000003</c:v>
                </c:pt>
                <c:pt idx="285">
                  <c:v>1012.2970253333333</c:v>
                </c:pt>
                <c:pt idx="286">
                  <c:v>988.34274600000015</c:v>
                </c:pt>
                <c:pt idx="287">
                  <c:v>1008.7652723333334</c:v>
                </c:pt>
                <c:pt idx="288">
                  <c:v>994.89499699999999</c:v>
                </c:pt>
                <c:pt idx="289">
                  <c:v>1004.0422606666666</c:v>
                </c:pt>
                <c:pt idx="290">
                  <c:v>980.61771033333332</c:v>
                </c:pt>
                <c:pt idx="291">
                  <c:v>1004.266702</c:v>
                </c:pt>
                <c:pt idx="292">
                  <c:v>1011.6738183333333</c:v>
                </c:pt>
                <c:pt idx="293">
                  <c:v>986.931692</c:v>
                </c:pt>
                <c:pt idx="294">
                  <c:v>1005.0674263333334</c:v>
                </c:pt>
                <c:pt idx="295">
                  <c:v>1002.3407309999999</c:v>
                </c:pt>
                <c:pt idx="296">
                  <c:v>1010.7478013333333</c:v>
                </c:pt>
                <c:pt idx="297">
                  <c:v>970.19413100000008</c:v>
                </c:pt>
                <c:pt idx="298">
                  <c:v>955.44831599999998</c:v>
                </c:pt>
                <c:pt idx="299">
                  <c:v>982.78758500000004</c:v>
                </c:pt>
                <c:pt idx="300">
                  <c:v>980.38672933333328</c:v>
                </c:pt>
                <c:pt idx="301">
                  <c:v>996.15099199999997</c:v>
                </c:pt>
                <c:pt idx="302">
                  <c:v>976.07574199999999</c:v>
                </c:pt>
                <c:pt idx="303">
                  <c:v>990.35491866666655</c:v>
                </c:pt>
                <c:pt idx="304">
                  <c:v>995.11824233333346</c:v>
                </c:pt>
                <c:pt idx="305">
                  <c:v>972.07035799999994</c:v>
                </c:pt>
                <c:pt idx="306">
                  <c:v>988.11803666666674</c:v>
                </c:pt>
                <c:pt idx="307">
                  <c:v>952.73386900000003</c:v>
                </c:pt>
                <c:pt idx="308">
                  <c:v>947.24450166666668</c:v>
                </c:pt>
                <c:pt idx="309">
                  <c:v>920.38292233333334</c:v>
                </c:pt>
                <c:pt idx="310">
                  <c:v>905.76998333333324</c:v>
                </c:pt>
                <c:pt idx="311">
                  <c:v>915.78587266666671</c:v>
                </c:pt>
                <c:pt idx="312">
                  <c:v>922.61762533333331</c:v>
                </c:pt>
                <c:pt idx="313">
                  <c:v>847.91921133333335</c:v>
                </c:pt>
                <c:pt idx="314">
                  <c:v>898.25201299999992</c:v>
                </c:pt>
                <c:pt idx="315">
                  <c:v>909.97994333333327</c:v>
                </c:pt>
                <c:pt idx="316">
                  <c:v>915.09876666666662</c:v>
                </c:pt>
                <c:pt idx="317">
                  <c:v>902.08751466666672</c:v>
                </c:pt>
                <c:pt idx="318">
                  <c:v>901.78017033333333</c:v>
                </c:pt>
                <c:pt idx="319">
                  <c:v>933.04361900000004</c:v>
                </c:pt>
                <c:pt idx="320">
                  <c:v>896.81095266666671</c:v>
                </c:pt>
                <c:pt idx="321">
                  <c:v>917.47715500000004</c:v>
                </c:pt>
                <c:pt idx="322">
                  <c:v>927.19166633333327</c:v>
                </c:pt>
                <c:pt idx="323">
                  <c:v>937.67961600000001</c:v>
                </c:pt>
                <c:pt idx="324">
                  <c:v>924.15233599999999</c:v>
                </c:pt>
                <c:pt idx="325">
                  <c:v>915.97220733333324</c:v>
                </c:pt>
                <c:pt idx="326">
                  <c:v>908.17746966666664</c:v>
                </c:pt>
                <c:pt idx="327">
                  <c:v>929.48291833333326</c:v>
                </c:pt>
                <c:pt idx="328">
                  <c:v>963.42243399999995</c:v>
                </c:pt>
                <c:pt idx="329">
                  <c:v>959.9505856666666</c:v>
                </c:pt>
                <c:pt idx="330">
                  <c:v>943.53956899999991</c:v>
                </c:pt>
                <c:pt idx="331">
                  <c:v>941.40764133333323</c:v>
                </c:pt>
                <c:pt idx="332">
                  <c:v>910.80903233333322</c:v>
                </c:pt>
                <c:pt idx="333">
                  <c:v>937.94091066666658</c:v>
                </c:pt>
                <c:pt idx="334">
                  <c:v>929.56913700000007</c:v>
                </c:pt>
                <c:pt idx="335">
                  <c:v>934.28180599999996</c:v>
                </c:pt>
                <c:pt idx="336">
                  <c:v>940.67806266666673</c:v>
                </c:pt>
                <c:pt idx="337">
                  <c:v>931.74476666666669</c:v>
                </c:pt>
                <c:pt idx="338">
                  <c:v>897.27930166666658</c:v>
                </c:pt>
                <c:pt idx="339">
                  <c:v>954.24410699999999</c:v>
                </c:pt>
                <c:pt idx="340">
                  <c:v>917.39643033333334</c:v>
                </c:pt>
                <c:pt idx="341">
                  <c:v>955.30937733333337</c:v>
                </c:pt>
                <c:pt idx="342">
                  <c:v>931.01687233333325</c:v>
                </c:pt>
                <c:pt idx="343">
                  <c:v>911.18458533333342</c:v>
                </c:pt>
                <c:pt idx="344">
                  <c:v>902.90236166666671</c:v>
                </c:pt>
                <c:pt idx="345">
                  <c:v>917.42648266666663</c:v>
                </c:pt>
                <c:pt idx="346">
                  <c:v>964.72585033333337</c:v>
                </c:pt>
                <c:pt idx="347">
                  <c:v>858.61972366666669</c:v>
                </c:pt>
                <c:pt idx="348">
                  <c:v>925.72987633333332</c:v>
                </c:pt>
                <c:pt idx="349">
                  <c:v>888.05796866666662</c:v>
                </c:pt>
                <c:pt idx="350">
                  <c:v>918.20133299999998</c:v>
                </c:pt>
                <c:pt idx="351">
                  <c:v>893.42165833333331</c:v>
                </c:pt>
                <c:pt idx="352">
                  <c:v>889.78117099999997</c:v>
                </c:pt>
                <c:pt idx="353">
                  <c:v>911.74862833333339</c:v>
                </c:pt>
                <c:pt idx="354">
                  <c:v>861.54120766666665</c:v>
                </c:pt>
                <c:pt idx="355">
                  <c:v>888.95402633333333</c:v>
                </c:pt>
                <c:pt idx="356">
                  <c:v>815.66022466666664</c:v>
                </c:pt>
                <c:pt idx="357">
                  <c:v>859.2256000000001</c:v>
                </c:pt>
                <c:pt idx="358">
                  <c:v>869.37888133333342</c:v>
                </c:pt>
                <c:pt idx="359">
                  <c:v>886.65692733333333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E-05F3-43B0-8210-2323BE9CEDF6}"/>
            </c:ext>
          </c:extLst>
        </c:ser>
        <c:ser>
          <c:idx val="5"/>
          <c:order val="16"/>
          <c:tx>
            <c:strRef>
              <c:f>'[TC_CZB_2022_PAVUS.xlsx]RISE1-Sloupec PRŮMĚR'!$I$4</c:f>
              <c:strCache>
                <c:ptCount val="1"/>
                <c:pt idx="0">
                  <c:v>PRŮMĚR TC 2500</c:v>
                </c:pt>
              </c:strCache>
            </c:strRef>
          </c:tx>
          <c:spPr>
            <a:ln w="12700" cap="rnd" cmpd="sng" algn="ctr">
              <a:solidFill>
                <a:srgbClr val="D20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'[3]RISE1-Sloupec PRŮMĚR'!$B$6:$B$516</c:f>
              <c:numCache>
                <c:formatCode>[$-F400]h:mm:ss\ AM/PM</c:formatCode>
                <c:ptCount val="452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'[3]RISE1-Sloupec PRŮMĚR'!$I$6:$I$516</c:f>
              <c:numCache>
                <c:formatCode>0</c:formatCode>
                <c:ptCount val="452"/>
                <c:pt idx="0">
                  <c:v>21.095231333333331</c:v>
                </c:pt>
                <c:pt idx="1">
                  <c:v>21.488821333333334</c:v>
                </c:pt>
                <c:pt idx="2">
                  <c:v>21.829731333333331</c:v>
                </c:pt>
                <c:pt idx="3">
                  <c:v>22.395836333333335</c:v>
                </c:pt>
                <c:pt idx="4">
                  <c:v>25.856300000000001</c:v>
                </c:pt>
                <c:pt idx="5">
                  <c:v>31.967858333333336</c:v>
                </c:pt>
                <c:pt idx="6">
                  <c:v>36.794503666666664</c:v>
                </c:pt>
                <c:pt idx="7">
                  <c:v>37.334898333333335</c:v>
                </c:pt>
                <c:pt idx="8">
                  <c:v>39.299324666666671</c:v>
                </c:pt>
                <c:pt idx="9">
                  <c:v>43.183172000000006</c:v>
                </c:pt>
                <c:pt idx="10">
                  <c:v>44.187339000000001</c:v>
                </c:pt>
                <c:pt idx="11">
                  <c:v>46.803200666666669</c:v>
                </c:pt>
                <c:pt idx="12">
                  <c:v>46.211092333333333</c:v>
                </c:pt>
                <c:pt idx="13">
                  <c:v>45.921693000000005</c:v>
                </c:pt>
                <c:pt idx="14">
                  <c:v>128.08207633333333</c:v>
                </c:pt>
                <c:pt idx="15">
                  <c:v>113.11334599999999</c:v>
                </c:pt>
                <c:pt idx="16">
                  <c:v>86.825548000000012</c:v>
                </c:pt>
                <c:pt idx="17">
                  <c:v>92.867647333333323</c:v>
                </c:pt>
                <c:pt idx="18">
                  <c:v>135.59529166666667</c:v>
                </c:pt>
                <c:pt idx="19">
                  <c:v>193.380323</c:v>
                </c:pt>
                <c:pt idx="20">
                  <c:v>290.27305966666671</c:v>
                </c:pt>
                <c:pt idx="21">
                  <c:v>341.64524433333332</c:v>
                </c:pt>
                <c:pt idx="22">
                  <c:v>427.35783033333337</c:v>
                </c:pt>
                <c:pt idx="23">
                  <c:v>507.62173000000001</c:v>
                </c:pt>
                <c:pt idx="24">
                  <c:v>521.9105013333334</c:v>
                </c:pt>
                <c:pt idx="25">
                  <c:v>582.80943400000001</c:v>
                </c:pt>
                <c:pt idx="26">
                  <c:v>598.1169153333334</c:v>
                </c:pt>
                <c:pt idx="27">
                  <c:v>643.92754866666667</c:v>
                </c:pt>
                <c:pt idx="28">
                  <c:v>692.06978433333336</c:v>
                </c:pt>
                <c:pt idx="29">
                  <c:v>717.26219299999991</c:v>
                </c:pt>
                <c:pt idx="30">
                  <c:v>722.89575566666656</c:v>
                </c:pt>
                <c:pt idx="31">
                  <c:v>716.54791933333343</c:v>
                </c:pt>
                <c:pt idx="32">
                  <c:v>765.20405900000003</c:v>
                </c:pt>
                <c:pt idx="33">
                  <c:v>780.54197466666665</c:v>
                </c:pt>
                <c:pt idx="34">
                  <c:v>823.36548766666658</c:v>
                </c:pt>
                <c:pt idx="35">
                  <c:v>799.5418453333333</c:v>
                </c:pt>
                <c:pt idx="36">
                  <c:v>817.39299933333325</c:v>
                </c:pt>
                <c:pt idx="37">
                  <c:v>823.60511466666651</c:v>
                </c:pt>
                <c:pt idx="38">
                  <c:v>821.53173000000004</c:v>
                </c:pt>
                <c:pt idx="39">
                  <c:v>830.16548666666665</c:v>
                </c:pt>
                <c:pt idx="40">
                  <c:v>855.63821300000006</c:v>
                </c:pt>
                <c:pt idx="41">
                  <c:v>851.94920866666655</c:v>
                </c:pt>
                <c:pt idx="42">
                  <c:v>853.88713000000007</c:v>
                </c:pt>
                <c:pt idx="43">
                  <c:v>852.29048966666676</c:v>
                </c:pt>
                <c:pt idx="44">
                  <c:v>864.59621733333336</c:v>
                </c:pt>
                <c:pt idx="45">
                  <c:v>867.35771466666665</c:v>
                </c:pt>
                <c:pt idx="46">
                  <c:v>869.71901766666679</c:v>
                </c:pt>
                <c:pt idx="47">
                  <c:v>863.02124000000003</c:v>
                </c:pt>
                <c:pt idx="48">
                  <c:v>882.9516706666667</c:v>
                </c:pt>
                <c:pt idx="49">
                  <c:v>884.74747799999989</c:v>
                </c:pt>
                <c:pt idx="50">
                  <c:v>889.30853966666666</c:v>
                </c:pt>
                <c:pt idx="51">
                  <c:v>884.70653933333324</c:v>
                </c:pt>
                <c:pt idx="52">
                  <c:v>885.69740566666667</c:v>
                </c:pt>
                <c:pt idx="53">
                  <c:v>902.74876600000005</c:v>
                </c:pt>
                <c:pt idx="54">
                  <c:v>898.96385666666663</c:v>
                </c:pt>
                <c:pt idx="55">
                  <c:v>898.92348499999991</c:v>
                </c:pt>
                <c:pt idx="56">
                  <c:v>890.22451966666665</c:v>
                </c:pt>
                <c:pt idx="57">
                  <c:v>877.94218366666666</c:v>
                </c:pt>
                <c:pt idx="58">
                  <c:v>907.24170500000002</c:v>
                </c:pt>
                <c:pt idx="59">
                  <c:v>916.65389000000005</c:v>
                </c:pt>
                <c:pt idx="60">
                  <c:v>919.05279366666673</c:v>
                </c:pt>
                <c:pt idx="61">
                  <c:v>922.08012533333329</c:v>
                </c:pt>
                <c:pt idx="62">
                  <c:v>916.13878233333332</c:v>
                </c:pt>
                <c:pt idx="63">
                  <c:v>916.40359433333333</c:v>
                </c:pt>
                <c:pt idx="64">
                  <c:v>913.84773833333338</c:v>
                </c:pt>
                <c:pt idx="65">
                  <c:v>921.504321</c:v>
                </c:pt>
                <c:pt idx="66">
                  <c:v>911.46584933333327</c:v>
                </c:pt>
                <c:pt idx="67">
                  <c:v>899.05408299999999</c:v>
                </c:pt>
                <c:pt idx="68">
                  <c:v>908.38747133333334</c:v>
                </c:pt>
                <c:pt idx="69">
                  <c:v>898.61051866666674</c:v>
                </c:pt>
                <c:pt idx="70">
                  <c:v>913.48953099999983</c:v>
                </c:pt>
                <c:pt idx="71">
                  <c:v>880.29008766666664</c:v>
                </c:pt>
                <c:pt idx="72">
                  <c:v>886.53080133333333</c:v>
                </c:pt>
                <c:pt idx="73">
                  <c:v>863.78806766666673</c:v>
                </c:pt>
                <c:pt idx="74">
                  <c:v>844.38397833333329</c:v>
                </c:pt>
                <c:pt idx="75">
                  <c:v>876.79308966666667</c:v>
                </c:pt>
                <c:pt idx="76">
                  <c:v>883.60705466666661</c:v>
                </c:pt>
                <c:pt idx="77">
                  <c:v>872.77775866666661</c:v>
                </c:pt>
                <c:pt idx="78">
                  <c:v>870.94281133333334</c:v>
                </c:pt>
                <c:pt idx="79">
                  <c:v>861.37668133333352</c:v>
                </c:pt>
                <c:pt idx="80">
                  <c:v>851.40941133333342</c:v>
                </c:pt>
                <c:pt idx="81">
                  <c:v>861.93551133333347</c:v>
                </c:pt>
                <c:pt idx="82">
                  <c:v>859.97842200000002</c:v>
                </c:pt>
                <c:pt idx="83">
                  <c:v>866.3021316666667</c:v>
                </c:pt>
                <c:pt idx="84">
                  <c:v>873.18124099999989</c:v>
                </c:pt>
                <c:pt idx="85">
                  <c:v>861.00466400000005</c:v>
                </c:pt>
                <c:pt idx="86">
                  <c:v>862.25041533333331</c:v>
                </c:pt>
                <c:pt idx="87">
                  <c:v>863.40743266666675</c:v>
                </c:pt>
                <c:pt idx="88">
                  <c:v>862.25670099999991</c:v>
                </c:pt>
                <c:pt idx="89">
                  <c:v>857.11194966666665</c:v>
                </c:pt>
                <c:pt idx="90">
                  <c:v>829.0816523333333</c:v>
                </c:pt>
                <c:pt idx="91">
                  <c:v>880.32443866666665</c:v>
                </c:pt>
                <c:pt idx="92">
                  <c:v>868.33583766666663</c:v>
                </c:pt>
                <c:pt idx="93">
                  <c:v>872.90459899999996</c:v>
                </c:pt>
                <c:pt idx="94">
                  <c:v>862.46163366666667</c:v>
                </c:pt>
                <c:pt idx="95">
                  <c:v>877.14352566666673</c:v>
                </c:pt>
                <c:pt idx="96">
                  <c:v>826.8782296666667</c:v>
                </c:pt>
                <c:pt idx="97">
                  <c:v>836.07051733333321</c:v>
                </c:pt>
                <c:pt idx="98">
                  <c:v>837.57824433333326</c:v>
                </c:pt>
                <c:pt idx="99">
                  <c:v>849.38817299999994</c:v>
                </c:pt>
                <c:pt idx="100">
                  <c:v>860.85914600000012</c:v>
                </c:pt>
                <c:pt idx="101">
                  <c:v>871.56052799999998</c:v>
                </c:pt>
                <c:pt idx="102">
                  <c:v>868.47324100000003</c:v>
                </c:pt>
                <c:pt idx="103">
                  <c:v>868.12088700000004</c:v>
                </c:pt>
                <c:pt idx="104">
                  <c:v>848.99961033333329</c:v>
                </c:pt>
                <c:pt idx="105">
                  <c:v>831.64883933333329</c:v>
                </c:pt>
                <c:pt idx="106">
                  <c:v>785.17763500000001</c:v>
                </c:pt>
                <c:pt idx="107">
                  <c:v>791.74970499999984</c:v>
                </c:pt>
                <c:pt idx="108">
                  <c:v>823.06983766666656</c:v>
                </c:pt>
                <c:pt idx="109">
                  <c:v>821.77992933333337</c:v>
                </c:pt>
                <c:pt idx="110">
                  <c:v>802.97859333333327</c:v>
                </c:pt>
                <c:pt idx="111">
                  <c:v>815.82935366666663</c:v>
                </c:pt>
                <c:pt idx="112">
                  <c:v>794.99835266666662</c:v>
                </c:pt>
                <c:pt idx="113">
                  <c:v>824.53584533333333</c:v>
                </c:pt>
                <c:pt idx="114">
                  <c:v>839.44069499999989</c:v>
                </c:pt>
                <c:pt idx="115">
                  <c:v>833.89963999999998</c:v>
                </c:pt>
                <c:pt idx="116">
                  <c:v>813.78562633333331</c:v>
                </c:pt>
                <c:pt idx="117">
                  <c:v>863.59204499999998</c:v>
                </c:pt>
                <c:pt idx="118">
                  <c:v>848.80536699999993</c:v>
                </c:pt>
                <c:pt idx="119">
                  <c:v>850.679979</c:v>
                </c:pt>
                <c:pt idx="120">
                  <c:v>840.59327533333328</c:v>
                </c:pt>
                <c:pt idx="121">
                  <c:v>856.40469566666673</c:v>
                </c:pt>
                <c:pt idx="122">
                  <c:v>871.12790000000007</c:v>
                </c:pt>
                <c:pt idx="123">
                  <c:v>856.42562099999998</c:v>
                </c:pt>
                <c:pt idx="124">
                  <c:v>860.9145236666667</c:v>
                </c:pt>
                <c:pt idx="125">
                  <c:v>852.51683333333347</c:v>
                </c:pt>
                <c:pt idx="126">
                  <c:v>804.41770933333328</c:v>
                </c:pt>
                <c:pt idx="127">
                  <c:v>827.55998499999998</c:v>
                </c:pt>
                <c:pt idx="128">
                  <c:v>856.44297300000005</c:v>
                </c:pt>
                <c:pt idx="129">
                  <c:v>836.39958966666654</c:v>
                </c:pt>
                <c:pt idx="130">
                  <c:v>818.45541300000002</c:v>
                </c:pt>
                <c:pt idx="131">
                  <c:v>806.26131833333329</c:v>
                </c:pt>
                <c:pt idx="132">
                  <c:v>838.71781499999997</c:v>
                </c:pt>
                <c:pt idx="133">
                  <c:v>863.68182233333334</c:v>
                </c:pt>
                <c:pt idx="134">
                  <c:v>839.65164133333337</c:v>
                </c:pt>
                <c:pt idx="135">
                  <c:v>845.66548866666665</c:v>
                </c:pt>
                <c:pt idx="136">
                  <c:v>826.77592700000002</c:v>
                </c:pt>
                <c:pt idx="137">
                  <c:v>847.79006799999991</c:v>
                </c:pt>
                <c:pt idx="138">
                  <c:v>866.79773333333333</c:v>
                </c:pt>
                <c:pt idx="139">
                  <c:v>823.52602399999989</c:v>
                </c:pt>
                <c:pt idx="140">
                  <c:v>799.02193699999998</c:v>
                </c:pt>
                <c:pt idx="141">
                  <c:v>845.60169866666672</c:v>
                </c:pt>
                <c:pt idx="142">
                  <c:v>871.11470300000008</c:v>
                </c:pt>
                <c:pt idx="143">
                  <c:v>833.29472500000008</c:v>
                </c:pt>
                <c:pt idx="144">
                  <c:v>835.1715406666666</c:v>
                </c:pt>
                <c:pt idx="145">
                  <c:v>838.90761866666674</c:v>
                </c:pt>
                <c:pt idx="146">
                  <c:v>821.99822700000004</c:v>
                </c:pt>
                <c:pt idx="147">
                  <c:v>845.8428223333334</c:v>
                </c:pt>
                <c:pt idx="148">
                  <c:v>838.21985533333327</c:v>
                </c:pt>
                <c:pt idx="149">
                  <c:v>839.00586566666664</c:v>
                </c:pt>
                <c:pt idx="150">
                  <c:v>874.55870066666682</c:v>
                </c:pt>
                <c:pt idx="151">
                  <c:v>849.62000866666676</c:v>
                </c:pt>
                <c:pt idx="152">
                  <c:v>858.35124833333339</c:v>
                </c:pt>
                <c:pt idx="153">
                  <c:v>842.10095166666667</c:v>
                </c:pt>
                <c:pt idx="154">
                  <c:v>851.04907999999989</c:v>
                </c:pt>
                <c:pt idx="155">
                  <c:v>846.15174933333344</c:v>
                </c:pt>
                <c:pt idx="156">
                  <c:v>838.59209433333342</c:v>
                </c:pt>
                <c:pt idx="157">
                  <c:v>848.90417266666657</c:v>
                </c:pt>
                <c:pt idx="158">
                  <c:v>841.02527733333329</c:v>
                </c:pt>
                <c:pt idx="159">
                  <c:v>828.84483766666654</c:v>
                </c:pt>
                <c:pt idx="160">
                  <c:v>839.41679133333344</c:v>
                </c:pt>
                <c:pt idx="161">
                  <c:v>838.58054833333335</c:v>
                </c:pt>
                <c:pt idx="162">
                  <c:v>869.72472366666659</c:v>
                </c:pt>
                <c:pt idx="163">
                  <c:v>840.33439099999998</c:v>
                </c:pt>
                <c:pt idx="164">
                  <c:v>861.18789733333335</c:v>
                </c:pt>
                <c:pt idx="165">
                  <c:v>850.66697633333331</c:v>
                </c:pt>
                <c:pt idx="166">
                  <c:v>875.03286133333324</c:v>
                </c:pt>
                <c:pt idx="167">
                  <c:v>866.6972883333334</c:v>
                </c:pt>
                <c:pt idx="168">
                  <c:v>842.74891733333334</c:v>
                </c:pt>
                <c:pt idx="169">
                  <c:v>874.76957666666669</c:v>
                </c:pt>
                <c:pt idx="170">
                  <c:v>868.06378066666673</c:v>
                </c:pt>
                <c:pt idx="171">
                  <c:v>893.68179099999998</c:v>
                </c:pt>
                <c:pt idx="172">
                  <c:v>861.85492966666664</c:v>
                </c:pt>
                <c:pt idx="173">
                  <c:v>870.05905133333329</c:v>
                </c:pt>
                <c:pt idx="174">
                  <c:v>840.13481066666657</c:v>
                </c:pt>
                <c:pt idx="175">
                  <c:v>853.16220200000009</c:v>
                </c:pt>
                <c:pt idx="176">
                  <c:v>856.72400199999993</c:v>
                </c:pt>
                <c:pt idx="177">
                  <c:v>846.22604633333333</c:v>
                </c:pt>
                <c:pt idx="178">
                  <c:v>843.71730166666657</c:v>
                </c:pt>
                <c:pt idx="179">
                  <c:v>878.97575700000004</c:v>
                </c:pt>
                <c:pt idx="180">
                  <c:v>866.67482633333327</c:v>
                </c:pt>
                <c:pt idx="181">
                  <c:v>855.45094466666671</c:v>
                </c:pt>
                <c:pt idx="182">
                  <c:v>864.94679200000007</c:v>
                </c:pt>
                <c:pt idx="183">
                  <c:v>870.32670133333329</c:v>
                </c:pt>
                <c:pt idx="184">
                  <c:v>834.11693733333334</c:v>
                </c:pt>
                <c:pt idx="185">
                  <c:v>850.22319933333335</c:v>
                </c:pt>
                <c:pt idx="186">
                  <c:v>873.73729266666669</c:v>
                </c:pt>
                <c:pt idx="187">
                  <c:v>842.21736666666663</c:v>
                </c:pt>
                <c:pt idx="188">
                  <c:v>878.40314466666678</c:v>
                </c:pt>
                <c:pt idx="189">
                  <c:v>868.04166466666675</c:v>
                </c:pt>
                <c:pt idx="190">
                  <c:v>865.08374833333335</c:v>
                </c:pt>
                <c:pt idx="191">
                  <c:v>872.57596866666665</c:v>
                </c:pt>
                <c:pt idx="192">
                  <c:v>869.20748566666668</c:v>
                </c:pt>
                <c:pt idx="193">
                  <c:v>842.3911956666667</c:v>
                </c:pt>
                <c:pt idx="194">
                  <c:v>810.54578966666668</c:v>
                </c:pt>
                <c:pt idx="195">
                  <c:v>827.50055566666663</c:v>
                </c:pt>
                <c:pt idx="196">
                  <c:v>832.55991166666672</c:v>
                </c:pt>
                <c:pt idx="197">
                  <c:v>832.02693799999997</c:v>
                </c:pt>
                <c:pt idx="198">
                  <c:v>850.09932466666669</c:v>
                </c:pt>
                <c:pt idx="199">
                  <c:v>838.39100266666662</c:v>
                </c:pt>
                <c:pt idx="200">
                  <c:v>802.5334376666666</c:v>
                </c:pt>
                <c:pt idx="201">
                  <c:v>821.42102166666666</c:v>
                </c:pt>
                <c:pt idx="202">
                  <c:v>832.83703833333345</c:v>
                </c:pt>
                <c:pt idx="203">
                  <c:v>867.14166233333333</c:v>
                </c:pt>
                <c:pt idx="204">
                  <c:v>827.99981433333323</c:v>
                </c:pt>
                <c:pt idx="205">
                  <c:v>838.79637633333334</c:v>
                </c:pt>
                <c:pt idx="206">
                  <c:v>866.66551699999991</c:v>
                </c:pt>
                <c:pt idx="207">
                  <c:v>825.91179099999999</c:v>
                </c:pt>
                <c:pt idx="208">
                  <c:v>811.16690299999993</c:v>
                </c:pt>
                <c:pt idx="209">
                  <c:v>837.43187933333331</c:v>
                </c:pt>
                <c:pt idx="210">
                  <c:v>833.87398733333328</c:v>
                </c:pt>
                <c:pt idx="211">
                  <c:v>829.7165103333333</c:v>
                </c:pt>
                <c:pt idx="212">
                  <c:v>802.91963633333319</c:v>
                </c:pt>
                <c:pt idx="213">
                  <c:v>813.09807066666656</c:v>
                </c:pt>
                <c:pt idx="214">
                  <c:v>836.39411733333327</c:v>
                </c:pt>
                <c:pt idx="215">
                  <c:v>820.01150833333338</c:v>
                </c:pt>
                <c:pt idx="216">
                  <c:v>834.23959000000002</c:v>
                </c:pt>
                <c:pt idx="217">
                  <c:v>816.98355233333325</c:v>
                </c:pt>
                <c:pt idx="218">
                  <c:v>828.7760893333334</c:v>
                </c:pt>
                <c:pt idx="219">
                  <c:v>871.03353966666657</c:v>
                </c:pt>
                <c:pt idx="220">
                  <c:v>859.14496266666663</c:v>
                </c:pt>
                <c:pt idx="221">
                  <c:v>864.36833666666678</c:v>
                </c:pt>
                <c:pt idx="222">
                  <c:v>840.22843299999988</c:v>
                </c:pt>
                <c:pt idx="223">
                  <c:v>841.27916433333337</c:v>
                </c:pt>
                <c:pt idx="224">
                  <c:v>870.42697866666674</c:v>
                </c:pt>
                <c:pt idx="225">
                  <c:v>847.99661866666668</c:v>
                </c:pt>
                <c:pt idx="226">
                  <c:v>857.28417266666656</c:v>
                </c:pt>
                <c:pt idx="227">
                  <c:v>856.94044933333328</c:v>
                </c:pt>
                <c:pt idx="228">
                  <c:v>869.72383499999989</c:v>
                </c:pt>
                <c:pt idx="229">
                  <c:v>842.93842499999994</c:v>
                </c:pt>
                <c:pt idx="230">
                  <c:v>862.73620933333325</c:v>
                </c:pt>
                <c:pt idx="231">
                  <c:v>898.16729399999997</c:v>
                </c:pt>
                <c:pt idx="232">
                  <c:v>872.33379200000002</c:v>
                </c:pt>
                <c:pt idx="233">
                  <c:v>879.9891143333333</c:v>
                </c:pt>
                <c:pt idx="234">
                  <c:v>861.27324600000009</c:v>
                </c:pt>
                <c:pt idx="235">
                  <c:v>817.76228466666669</c:v>
                </c:pt>
                <c:pt idx="236">
                  <c:v>829.47802566666667</c:v>
                </c:pt>
                <c:pt idx="237">
                  <c:v>816.00524166666673</c:v>
                </c:pt>
                <c:pt idx="238">
                  <c:v>878.12849033333339</c:v>
                </c:pt>
                <c:pt idx="239">
                  <c:v>885.70888500000001</c:v>
                </c:pt>
                <c:pt idx="240">
                  <c:v>882.14810533333332</c:v>
                </c:pt>
                <c:pt idx="241">
                  <c:v>889.91744699999992</c:v>
                </c:pt>
                <c:pt idx="242">
                  <c:v>876.14614033333328</c:v>
                </c:pt>
                <c:pt idx="243">
                  <c:v>892.78517199999999</c:v>
                </c:pt>
                <c:pt idx="244">
                  <c:v>862.03011900000001</c:v>
                </c:pt>
                <c:pt idx="245">
                  <c:v>895.29234333333341</c:v>
                </c:pt>
                <c:pt idx="246">
                  <c:v>826.22665800000004</c:v>
                </c:pt>
                <c:pt idx="247">
                  <c:v>817.84268599999996</c:v>
                </c:pt>
                <c:pt idx="248">
                  <c:v>852.86469933333331</c:v>
                </c:pt>
                <c:pt idx="249">
                  <c:v>844.66985766666676</c:v>
                </c:pt>
                <c:pt idx="250">
                  <c:v>827.05118133333326</c:v>
                </c:pt>
                <c:pt idx="251">
                  <c:v>865.17936700000007</c:v>
                </c:pt>
                <c:pt idx="252">
                  <c:v>883.39313400000003</c:v>
                </c:pt>
                <c:pt idx="253">
                  <c:v>887.48730933333343</c:v>
                </c:pt>
                <c:pt idx="254">
                  <c:v>868.14188733333333</c:v>
                </c:pt>
                <c:pt idx="255">
                  <c:v>861.51275166666665</c:v>
                </c:pt>
                <c:pt idx="256">
                  <c:v>873.04884499999991</c:v>
                </c:pt>
                <c:pt idx="257">
                  <c:v>859.40607399999999</c:v>
                </c:pt>
                <c:pt idx="258">
                  <c:v>886.42623400000002</c:v>
                </c:pt>
                <c:pt idx="259">
                  <c:v>837.12626733333343</c:v>
                </c:pt>
                <c:pt idx="260">
                  <c:v>808.97491533333334</c:v>
                </c:pt>
                <c:pt idx="261">
                  <c:v>816.6485560000001</c:v>
                </c:pt>
                <c:pt idx="262">
                  <c:v>860.23550100000011</c:v>
                </c:pt>
                <c:pt idx="263">
                  <c:v>861.21715399999994</c:v>
                </c:pt>
                <c:pt idx="264">
                  <c:v>885.88012933333323</c:v>
                </c:pt>
                <c:pt idx="265">
                  <c:v>868.11282333333338</c:v>
                </c:pt>
                <c:pt idx="266">
                  <c:v>872.57529533333343</c:v>
                </c:pt>
                <c:pt idx="267">
                  <c:v>920.68013333333329</c:v>
                </c:pt>
                <c:pt idx="268">
                  <c:v>925.08664899999997</c:v>
                </c:pt>
                <c:pt idx="269">
                  <c:v>889.61990266666669</c:v>
                </c:pt>
                <c:pt idx="270">
                  <c:v>904.18740500000001</c:v>
                </c:pt>
                <c:pt idx="271">
                  <c:v>887.22569433333331</c:v>
                </c:pt>
                <c:pt idx="272">
                  <c:v>834.65453233333335</c:v>
                </c:pt>
                <c:pt idx="273">
                  <c:v>857.17905033333329</c:v>
                </c:pt>
                <c:pt idx="274">
                  <c:v>888.17380800000001</c:v>
                </c:pt>
                <c:pt idx="275">
                  <c:v>885.4944099999999</c:v>
                </c:pt>
                <c:pt idx="276">
                  <c:v>886.38746566666669</c:v>
                </c:pt>
                <c:pt idx="277">
                  <c:v>893.58623866666665</c:v>
                </c:pt>
                <c:pt idx="278">
                  <c:v>883.90547499999991</c:v>
                </c:pt>
                <c:pt idx="279">
                  <c:v>892.76111766666679</c:v>
                </c:pt>
                <c:pt idx="280">
                  <c:v>918.44755333333342</c:v>
                </c:pt>
                <c:pt idx="281">
                  <c:v>914.05321133333337</c:v>
                </c:pt>
                <c:pt idx="282">
                  <c:v>919.7548996666668</c:v>
                </c:pt>
                <c:pt idx="283">
                  <c:v>884.70376433333331</c:v>
                </c:pt>
                <c:pt idx="284">
                  <c:v>883.01523866666673</c:v>
                </c:pt>
                <c:pt idx="285">
                  <c:v>923.7779036666667</c:v>
                </c:pt>
                <c:pt idx="286">
                  <c:v>896.95503766666673</c:v>
                </c:pt>
                <c:pt idx="287">
                  <c:v>916.06479266666668</c:v>
                </c:pt>
                <c:pt idx="288">
                  <c:v>903.3230953333333</c:v>
                </c:pt>
                <c:pt idx="289">
                  <c:v>911.31544933333328</c:v>
                </c:pt>
                <c:pt idx="290">
                  <c:v>869.23431299999993</c:v>
                </c:pt>
                <c:pt idx="291">
                  <c:v>904.06047633333344</c:v>
                </c:pt>
                <c:pt idx="292">
                  <c:v>914.45059733333335</c:v>
                </c:pt>
                <c:pt idx="293">
                  <c:v>892.60616666666681</c:v>
                </c:pt>
                <c:pt idx="294">
                  <c:v>914.87980566666658</c:v>
                </c:pt>
                <c:pt idx="295">
                  <c:v>909.28447266666672</c:v>
                </c:pt>
                <c:pt idx="296">
                  <c:v>909.95727333333343</c:v>
                </c:pt>
                <c:pt idx="297">
                  <c:v>872.10692800000004</c:v>
                </c:pt>
                <c:pt idx="298">
                  <c:v>864.61088066666673</c:v>
                </c:pt>
                <c:pt idx="299">
                  <c:v>882.75519999999995</c:v>
                </c:pt>
                <c:pt idx="300">
                  <c:v>888.38400266666667</c:v>
                </c:pt>
                <c:pt idx="301">
                  <c:v>897.52114933333326</c:v>
                </c:pt>
                <c:pt idx="302">
                  <c:v>874.7983886666666</c:v>
                </c:pt>
                <c:pt idx="303">
                  <c:v>901.55626900000004</c:v>
                </c:pt>
                <c:pt idx="304">
                  <c:v>901.55817500000001</c:v>
                </c:pt>
                <c:pt idx="305">
                  <c:v>869.85804233333329</c:v>
                </c:pt>
                <c:pt idx="306">
                  <c:v>891.97641299999998</c:v>
                </c:pt>
                <c:pt idx="307">
                  <c:v>860.80236500000001</c:v>
                </c:pt>
                <c:pt idx="308">
                  <c:v>827.29065700000001</c:v>
                </c:pt>
                <c:pt idx="309">
                  <c:v>802.88274433333333</c:v>
                </c:pt>
                <c:pt idx="310">
                  <c:v>785.61250166666662</c:v>
                </c:pt>
                <c:pt idx="311">
                  <c:v>812.64821166666661</c:v>
                </c:pt>
                <c:pt idx="312">
                  <c:v>812.40995800000007</c:v>
                </c:pt>
                <c:pt idx="313">
                  <c:v>737.37295600000004</c:v>
                </c:pt>
                <c:pt idx="314">
                  <c:v>777.26502399999993</c:v>
                </c:pt>
                <c:pt idx="315">
                  <c:v>794.35523999999987</c:v>
                </c:pt>
                <c:pt idx="316">
                  <c:v>791.7060296666665</c:v>
                </c:pt>
                <c:pt idx="317">
                  <c:v>776.34110366666664</c:v>
                </c:pt>
                <c:pt idx="318">
                  <c:v>798.70421299999998</c:v>
                </c:pt>
                <c:pt idx="319">
                  <c:v>829.01512233333335</c:v>
                </c:pt>
                <c:pt idx="320">
                  <c:v>792.43167266666671</c:v>
                </c:pt>
                <c:pt idx="321">
                  <c:v>818.13586633333341</c:v>
                </c:pt>
                <c:pt idx="322">
                  <c:v>833.1423186666666</c:v>
                </c:pt>
                <c:pt idx="323">
                  <c:v>834.2111786666668</c:v>
                </c:pt>
                <c:pt idx="324">
                  <c:v>818.5750813333334</c:v>
                </c:pt>
                <c:pt idx="325">
                  <c:v>809.49574166666673</c:v>
                </c:pt>
                <c:pt idx="326">
                  <c:v>784.95376500000009</c:v>
                </c:pt>
                <c:pt idx="327">
                  <c:v>821.89662766666663</c:v>
                </c:pt>
                <c:pt idx="328">
                  <c:v>858.19118033333325</c:v>
                </c:pt>
                <c:pt idx="329">
                  <c:v>858.61395200000004</c:v>
                </c:pt>
                <c:pt idx="330">
                  <c:v>839.8376823333333</c:v>
                </c:pt>
                <c:pt idx="331">
                  <c:v>853.12212799999998</c:v>
                </c:pt>
                <c:pt idx="332">
                  <c:v>821.27399933333334</c:v>
                </c:pt>
                <c:pt idx="333">
                  <c:v>838.96582799999999</c:v>
                </c:pt>
                <c:pt idx="334">
                  <c:v>819.58589333333327</c:v>
                </c:pt>
                <c:pt idx="335">
                  <c:v>833.35057999999992</c:v>
                </c:pt>
                <c:pt idx="336">
                  <c:v>837.80623733333323</c:v>
                </c:pt>
                <c:pt idx="337">
                  <c:v>833.74008766666668</c:v>
                </c:pt>
                <c:pt idx="338">
                  <c:v>802.20531366666671</c:v>
                </c:pt>
                <c:pt idx="339">
                  <c:v>847.17602699999998</c:v>
                </c:pt>
                <c:pt idx="340">
                  <c:v>820.8854879999999</c:v>
                </c:pt>
                <c:pt idx="341">
                  <c:v>868.38013333333345</c:v>
                </c:pt>
                <c:pt idx="342">
                  <c:v>846.80384666666669</c:v>
                </c:pt>
                <c:pt idx="343">
                  <c:v>819.66827033333323</c:v>
                </c:pt>
                <c:pt idx="344">
                  <c:v>806.71156299999996</c:v>
                </c:pt>
                <c:pt idx="345">
                  <c:v>825.416562</c:v>
                </c:pt>
                <c:pt idx="346">
                  <c:v>881.79811966666659</c:v>
                </c:pt>
                <c:pt idx="347">
                  <c:v>770.54647199999999</c:v>
                </c:pt>
                <c:pt idx="348">
                  <c:v>834.86250499999994</c:v>
                </c:pt>
                <c:pt idx="349">
                  <c:v>802.36586100000011</c:v>
                </c:pt>
                <c:pt idx="350">
                  <c:v>821.9093703333333</c:v>
                </c:pt>
                <c:pt idx="351">
                  <c:v>799.912283</c:v>
                </c:pt>
                <c:pt idx="352">
                  <c:v>803.60993633333328</c:v>
                </c:pt>
                <c:pt idx="353">
                  <c:v>828.34585800000002</c:v>
                </c:pt>
                <c:pt idx="354">
                  <c:v>787.00387899999998</c:v>
                </c:pt>
                <c:pt idx="355">
                  <c:v>800.81770266666661</c:v>
                </c:pt>
                <c:pt idx="356">
                  <c:v>728.11482266666678</c:v>
                </c:pt>
                <c:pt idx="357">
                  <c:v>771.40798466666672</c:v>
                </c:pt>
                <c:pt idx="358">
                  <c:v>780.31085066666662</c:v>
                </c:pt>
                <c:pt idx="359">
                  <c:v>797.984644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F-05F3-43B0-8210-2323BE9CEDF6}"/>
            </c:ext>
          </c:extLst>
        </c:ser>
        <c:ser>
          <c:idx val="7"/>
          <c:order val="17"/>
          <c:tx>
            <c:strRef>
              <c:f>'[TC_CZB_2022_PAVUS.xlsx]RISE1-Sloupec PRŮMĚR'!$J$4</c:f>
              <c:strCache>
                <c:ptCount val="1"/>
                <c:pt idx="0">
                  <c:v>PRŮMĚR TC 3000</c:v>
                </c:pt>
              </c:strCache>
            </c:strRef>
          </c:tx>
          <c:spPr>
            <a:ln w="12700" cap="rnd" cmpd="sng" algn="ctr">
              <a:solidFill>
                <a:srgbClr val="FF9393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'[3]RISE1-Sloupec PRŮMĚR'!$B$6:$B$516</c:f>
              <c:numCache>
                <c:formatCode>[$-F400]h:mm:ss\ AM/PM</c:formatCode>
                <c:ptCount val="452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'[3]RISE1-Sloupec PRŮMĚR'!$J$6:$J$516</c:f>
              <c:numCache>
                <c:formatCode>0</c:formatCode>
                <c:ptCount val="452"/>
                <c:pt idx="0">
                  <c:v>21.049136333333333</c:v>
                </c:pt>
                <c:pt idx="1">
                  <c:v>21.286632333333333</c:v>
                </c:pt>
                <c:pt idx="2">
                  <c:v>21.692821333333331</c:v>
                </c:pt>
                <c:pt idx="3">
                  <c:v>21.972465</c:v>
                </c:pt>
                <c:pt idx="4">
                  <c:v>24.446460000000002</c:v>
                </c:pt>
                <c:pt idx="5">
                  <c:v>29.981175999999994</c:v>
                </c:pt>
                <c:pt idx="6">
                  <c:v>33.699950666666666</c:v>
                </c:pt>
                <c:pt idx="7">
                  <c:v>35.116233666666666</c:v>
                </c:pt>
                <c:pt idx="8">
                  <c:v>36.709948666666669</c:v>
                </c:pt>
                <c:pt idx="9">
                  <c:v>39.992472333333332</c:v>
                </c:pt>
                <c:pt idx="10">
                  <c:v>39.561084999999999</c:v>
                </c:pt>
                <c:pt idx="11">
                  <c:v>41.61826933333333</c:v>
                </c:pt>
                <c:pt idx="12">
                  <c:v>41.403229666666668</c:v>
                </c:pt>
                <c:pt idx="13">
                  <c:v>40.085157666666667</c:v>
                </c:pt>
                <c:pt idx="14">
                  <c:v>92.790429666666668</c:v>
                </c:pt>
                <c:pt idx="15">
                  <c:v>88.11790266666668</c:v>
                </c:pt>
                <c:pt idx="16">
                  <c:v>72.264594000000002</c:v>
                </c:pt>
                <c:pt idx="17">
                  <c:v>76.75676399999999</c:v>
                </c:pt>
                <c:pt idx="18">
                  <c:v>106.625923</c:v>
                </c:pt>
                <c:pt idx="19">
                  <c:v>156.32900533333333</c:v>
                </c:pt>
                <c:pt idx="20">
                  <c:v>224.30231166666667</c:v>
                </c:pt>
                <c:pt idx="21">
                  <c:v>263.0103003333333</c:v>
                </c:pt>
                <c:pt idx="22">
                  <c:v>348.66510599999998</c:v>
                </c:pt>
                <c:pt idx="23">
                  <c:v>406.32454300000001</c:v>
                </c:pt>
                <c:pt idx="24">
                  <c:v>431.66812399999998</c:v>
                </c:pt>
                <c:pt idx="25">
                  <c:v>502.78537466666666</c:v>
                </c:pt>
                <c:pt idx="26">
                  <c:v>526.81719566666663</c:v>
                </c:pt>
                <c:pt idx="27">
                  <c:v>586.98235233333332</c:v>
                </c:pt>
                <c:pt idx="28">
                  <c:v>618.4366960000001</c:v>
                </c:pt>
                <c:pt idx="29">
                  <c:v>649.30755766666664</c:v>
                </c:pt>
                <c:pt idx="30">
                  <c:v>664.35841166666671</c:v>
                </c:pt>
                <c:pt idx="31">
                  <c:v>646.23398166666664</c:v>
                </c:pt>
                <c:pt idx="32">
                  <c:v>688.84120166666662</c:v>
                </c:pt>
                <c:pt idx="33">
                  <c:v>722.52797333333331</c:v>
                </c:pt>
                <c:pt idx="34">
                  <c:v>760.3747626666667</c:v>
                </c:pt>
                <c:pt idx="35">
                  <c:v>729.60609333333332</c:v>
                </c:pt>
                <c:pt idx="36">
                  <c:v>757.74382566666657</c:v>
                </c:pt>
                <c:pt idx="37">
                  <c:v>758.47550199999989</c:v>
                </c:pt>
                <c:pt idx="38">
                  <c:v>763.15358133333336</c:v>
                </c:pt>
                <c:pt idx="39">
                  <c:v>769.71864633333337</c:v>
                </c:pt>
                <c:pt idx="40">
                  <c:v>792.76772233333338</c:v>
                </c:pt>
                <c:pt idx="41">
                  <c:v>801.18239733333337</c:v>
                </c:pt>
                <c:pt idx="42">
                  <c:v>799.47555766666665</c:v>
                </c:pt>
                <c:pt idx="43">
                  <c:v>784.09633166666663</c:v>
                </c:pt>
                <c:pt idx="44">
                  <c:v>793.67680533333339</c:v>
                </c:pt>
                <c:pt idx="45">
                  <c:v>793.60018766666678</c:v>
                </c:pt>
                <c:pt idx="46">
                  <c:v>798.17220566666663</c:v>
                </c:pt>
                <c:pt idx="47">
                  <c:v>789.20976833333327</c:v>
                </c:pt>
                <c:pt idx="48">
                  <c:v>822.27882166666666</c:v>
                </c:pt>
                <c:pt idx="49">
                  <c:v>816.04503533333343</c:v>
                </c:pt>
                <c:pt idx="50">
                  <c:v>826.04608166666674</c:v>
                </c:pt>
                <c:pt idx="51">
                  <c:v>814.56790300000011</c:v>
                </c:pt>
                <c:pt idx="52">
                  <c:v>823.81151266666666</c:v>
                </c:pt>
                <c:pt idx="53">
                  <c:v>835.99720333333335</c:v>
                </c:pt>
                <c:pt idx="54">
                  <c:v>835.10265900000002</c:v>
                </c:pt>
                <c:pt idx="55">
                  <c:v>835.97304899999983</c:v>
                </c:pt>
                <c:pt idx="56">
                  <c:v>804.41716233333329</c:v>
                </c:pt>
                <c:pt idx="57">
                  <c:v>796.7447883333333</c:v>
                </c:pt>
                <c:pt idx="58">
                  <c:v>841.52389733333337</c:v>
                </c:pt>
                <c:pt idx="59">
                  <c:v>850.86517266666669</c:v>
                </c:pt>
                <c:pt idx="60">
                  <c:v>855.28379133333328</c:v>
                </c:pt>
                <c:pt idx="61">
                  <c:v>868.61266133333322</c:v>
                </c:pt>
                <c:pt idx="62">
                  <c:v>858.50291966666657</c:v>
                </c:pt>
                <c:pt idx="63">
                  <c:v>844.64767900000004</c:v>
                </c:pt>
                <c:pt idx="64">
                  <c:v>837.31749133333335</c:v>
                </c:pt>
                <c:pt idx="65">
                  <c:v>846.60232799999994</c:v>
                </c:pt>
                <c:pt idx="66">
                  <c:v>830.31523533333336</c:v>
                </c:pt>
                <c:pt idx="67">
                  <c:v>826.33909333333338</c:v>
                </c:pt>
                <c:pt idx="68">
                  <c:v>833.94374833333325</c:v>
                </c:pt>
                <c:pt idx="69">
                  <c:v>830.06500933333336</c:v>
                </c:pt>
                <c:pt idx="70">
                  <c:v>838.688807</c:v>
                </c:pt>
                <c:pt idx="71">
                  <c:v>796.16608699999995</c:v>
                </c:pt>
                <c:pt idx="72">
                  <c:v>804.91037833333337</c:v>
                </c:pt>
                <c:pt idx="73">
                  <c:v>766.15711899999997</c:v>
                </c:pt>
                <c:pt idx="74">
                  <c:v>741.73273766666671</c:v>
                </c:pt>
                <c:pt idx="75">
                  <c:v>794.43860133333328</c:v>
                </c:pt>
                <c:pt idx="76">
                  <c:v>785.43765633333339</c:v>
                </c:pt>
                <c:pt idx="77">
                  <c:v>782.97617233333324</c:v>
                </c:pt>
                <c:pt idx="78">
                  <c:v>794.69701566666663</c:v>
                </c:pt>
                <c:pt idx="79">
                  <c:v>768.31258033333324</c:v>
                </c:pt>
                <c:pt idx="80">
                  <c:v>749.32408833333329</c:v>
                </c:pt>
                <c:pt idx="81">
                  <c:v>779.00083566666672</c:v>
                </c:pt>
                <c:pt idx="82">
                  <c:v>764.43235566666669</c:v>
                </c:pt>
                <c:pt idx="83">
                  <c:v>761.53530233333333</c:v>
                </c:pt>
                <c:pt idx="84">
                  <c:v>785.68493433333333</c:v>
                </c:pt>
                <c:pt idx="85">
                  <c:v>764.933089</c:v>
                </c:pt>
                <c:pt idx="86">
                  <c:v>778.15427</c:v>
                </c:pt>
                <c:pt idx="87">
                  <c:v>758.20824299999992</c:v>
                </c:pt>
                <c:pt idx="88">
                  <c:v>762.05349566666666</c:v>
                </c:pt>
                <c:pt idx="89">
                  <c:v>757.66462799999999</c:v>
                </c:pt>
                <c:pt idx="90">
                  <c:v>738.45917166666675</c:v>
                </c:pt>
                <c:pt idx="91">
                  <c:v>800.416021</c:v>
                </c:pt>
                <c:pt idx="92">
                  <c:v>787.08465833333332</c:v>
                </c:pt>
                <c:pt idx="93">
                  <c:v>770.05131399999993</c:v>
                </c:pt>
                <c:pt idx="94">
                  <c:v>779.49098533333336</c:v>
                </c:pt>
                <c:pt idx="95">
                  <c:v>786.06158133333338</c:v>
                </c:pt>
                <c:pt idx="96">
                  <c:v>747.8492103333333</c:v>
                </c:pt>
                <c:pt idx="97">
                  <c:v>735.5101043333334</c:v>
                </c:pt>
                <c:pt idx="98">
                  <c:v>730.0633303333334</c:v>
                </c:pt>
                <c:pt idx="99">
                  <c:v>749.59577533333334</c:v>
                </c:pt>
                <c:pt idx="100">
                  <c:v>771.64015333333339</c:v>
                </c:pt>
                <c:pt idx="101">
                  <c:v>779.99473666666665</c:v>
                </c:pt>
                <c:pt idx="102">
                  <c:v>767.40908733333333</c:v>
                </c:pt>
                <c:pt idx="103">
                  <c:v>776.15917300000001</c:v>
                </c:pt>
                <c:pt idx="104">
                  <c:v>762.74247066666669</c:v>
                </c:pt>
                <c:pt idx="105">
                  <c:v>738.88987499999996</c:v>
                </c:pt>
                <c:pt idx="106">
                  <c:v>698.60829799999999</c:v>
                </c:pt>
                <c:pt idx="107">
                  <c:v>689.88950966666664</c:v>
                </c:pt>
                <c:pt idx="108">
                  <c:v>718.32366866666655</c:v>
                </c:pt>
                <c:pt idx="109">
                  <c:v>715.02017566666655</c:v>
                </c:pt>
                <c:pt idx="110">
                  <c:v>695.93330133333336</c:v>
                </c:pt>
                <c:pt idx="111">
                  <c:v>707.53493200000003</c:v>
                </c:pt>
                <c:pt idx="112">
                  <c:v>690.04510766666669</c:v>
                </c:pt>
                <c:pt idx="113">
                  <c:v>722.45715699999994</c:v>
                </c:pt>
                <c:pt idx="114">
                  <c:v>719.05118600000003</c:v>
                </c:pt>
                <c:pt idx="115">
                  <c:v>728.03457300000002</c:v>
                </c:pt>
                <c:pt idx="116">
                  <c:v>717.84976066666661</c:v>
                </c:pt>
                <c:pt idx="117">
                  <c:v>753.55295433333333</c:v>
                </c:pt>
                <c:pt idx="118">
                  <c:v>747.33555433333333</c:v>
                </c:pt>
                <c:pt idx="119">
                  <c:v>762.99554599999999</c:v>
                </c:pt>
                <c:pt idx="120">
                  <c:v>737.10985333333338</c:v>
                </c:pt>
                <c:pt idx="121">
                  <c:v>750.68975666666665</c:v>
                </c:pt>
                <c:pt idx="122">
                  <c:v>758.14396266666665</c:v>
                </c:pt>
                <c:pt idx="123">
                  <c:v>763.33941933333335</c:v>
                </c:pt>
                <c:pt idx="124">
                  <c:v>759.88991533333331</c:v>
                </c:pt>
                <c:pt idx="125">
                  <c:v>745.53659033333327</c:v>
                </c:pt>
                <c:pt idx="126">
                  <c:v>690.50508333333335</c:v>
                </c:pt>
                <c:pt idx="127">
                  <c:v>723.31481100000008</c:v>
                </c:pt>
                <c:pt idx="128">
                  <c:v>742.35295466666651</c:v>
                </c:pt>
                <c:pt idx="129">
                  <c:v>733.37761133333333</c:v>
                </c:pt>
                <c:pt idx="130">
                  <c:v>707.61939766666671</c:v>
                </c:pt>
                <c:pt idx="131">
                  <c:v>691.53585466666664</c:v>
                </c:pt>
                <c:pt idx="132">
                  <c:v>730.70018500000003</c:v>
                </c:pt>
                <c:pt idx="133">
                  <c:v>757.61084900000003</c:v>
                </c:pt>
                <c:pt idx="134">
                  <c:v>740.96931499999994</c:v>
                </c:pt>
                <c:pt idx="135">
                  <c:v>740.19434533333333</c:v>
                </c:pt>
                <c:pt idx="136">
                  <c:v>714.59592666666674</c:v>
                </c:pt>
                <c:pt idx="137">
                  <c:v>746.12523333333331</c:v>
                </c:pt>
                <c:pt idx="138">
                  <c:v>759.52208800000005</c:v>
                </c:pt>
                <c:pt idx="139">
                  <c:v>727.1463123333333</c:v>
                </c:pt>
                <c:pt idx="140">
                  <c:v>694.66680933333339</c:v>
                </c:pt>
                <c:pt idx="141">
                  <c:v>736.39644499999997</c:v>
                </c:pt>
                <c:pt idx="142">
                  <c:v>779.96478366666668</c:v>
                </c:pt>
                <c:pt idx="143">
                  <c:v>731.99816433333342</c:v>
                </c:pt>
                <c:pt idx="144">
                  <c:v>730.54314499999998</c:v>
                </c:pt>
                <c:pt idx="145">
                  <c:v>738.19451766666668</c:v>
                </c:pt>
                <c:pt idx="146">
                  <c:v>712.19998933333352</c:v>
                </c:pt>
                <c:pt idx="147">
                  <c:v>747.33324033333338</c:v>
                </c:pt>
                <c:pt idx="148">
                  <c:v>741.50310533333334</c:v>
                </c:pt>
                <c:pt idx="149">
                  <c:v>745.79906966666658</c:v>
                </c:pt>
                <c:pt idx="150">
                  <c:v>774.6326479999999</c:v>
                </c:pt>
                <c:pt idx="151">
                  <c:v>759.87785500000007</c:v>
                </c:pt>
                <c:pt idx="152">
                  <c:v>769.2909913333333</c:v>
                </c:pt>
                <c:pt idx="153">
                  <c:v>755.7362280000001</c:v>
                </c:pt>
                <c:pt idx="154">
                  <c:v>761.48486500000001</c:v>
                </c:pt>
                <c:pt idx="155">
                  <c:v>765.85517766666669</c:v>
                </c:pt>
                <c:pt idx="156">
                  <c:v>744.11549133333335</c:v>
                </c:pt>
                <c:pt idx="157">
                  <c:v>755.88572199999999</c:v>
                </c:pt>
                <c:pt idx="158">
                  <c:v>738.884004</c:v>
                </c:pt>
                <c:pt idx="159">
                  <c:v>752.33756333333338</c:v>
                </c:pt>
                <c:pt idx="160">
                  <c:v>732.8280543333334</c:v>
                </c:pt>
                <c:pt idx="161">
                  <c:v>753.76021300000002</c:v>
                </c:pt>
                <c:pt idx="162">
                  <c:v>772.16246000000001</c:v>
                </c:pt>
                <c:pt idx="163">
                  <c:v>739.97170566666671</c:v>
                </c:pt>
                <c:pt idx="164">
                  <c:v>763.42981999999995</c:v>
                </c:pt>
                <c:pt idx="165">
                  <c:v>741.38380466666661</c:v>
                </c:pt>
                <c:pt idx="166">
                  <c:v>773.04081399999995</c:v>
                </c:pt>
                <c:pt idx="167">
                  <c:v>777.83420400000011</c:v>
                </c:pt>
                <c:pt idx="168">
                  <c:v>757.42937933333326</c:v>
                </c:pt>
                <c:pt idx="169">
                  <c:v>787.04201066666667</c:v>
                </c:pt>
                <c:pt idx="170">
                  <c:v>789.15029033333337</c:v>
                </c:pt>
                <c:pt idx="171">
                  <c:v>804.09066666666661</c:v>
                </c:pt>
                <c:pt idx="172">
                  <c:v>759.82165566666663</c:v>
                </c:pt>
                <c:pt idx="173">
                  <c:v>758.49265966666655</c:v>
                </c:pt>
                <c:pt idx="174">
                  <c:v>729.90542100000005</c:v>
                </c:pt>
                <c:pt idx="175">
                  <c:v>758.89068466666674</c:v>
                </c:pt>
                <c:pt idx="176">
                  <c:v>754.42610700000012</c:v>
                </c:pt>
                <c:pt idx="177">
                  <c:v>746.57244200000002</c:v>
                </c:pt>
                <c:pt idx="178">
                  <c:v>752.39695166666661</c:v>
                </c:pt>
                <c:pt idx="179">
                  <c:v>772.97058833333324</c:v>
                </c:pt>
                <c:pt idx="180">
                  <c:v>777.57193499999994</c:v>
                </c:pt>
                <c:pt idx="181">
                  <c:v>770.12908766666669</c:v>
                </c:pt>
                <c:pt idx="182">
                  <c:v>770.79852900000003</c:v>
                </c:pt>
                <c:pt idx="183">
                  <c:v>777.50825500000008</c:v>
                </c:pt>
                <c:pt idx="184">
                  <c:v>732.72844933333329</c:v>
                </c:pt>
                <c:pt idx="185">
                  <c:v>728.16183266666667</c:v>
                </c:pt>
                <c:pt idx="186">
                  <c:v>774.22410533333334</c:v>
                </c:pt>
                <c:pt idx="187">
                  <c:v>740.70090166666671</c:v>
                </c:pt>
                <c:pt idx="188">
                  <c:v>777.28106799999989</c:v>
                </c:pt>
                <c:pt idx="189">
                  <c:v>768.50582166666663</c:v>
                </c:pt>
                <c:pt idx="190">
                  <c:v>764.37791400000003</c:v>
                </c:pt>
                <c:pt idx="191">
                  <c:v>776.14991099999997</c:v>
                </c:pt>
                <c:pt idx="192">
                  <c:v>762.8876253333334</c:v>
                </c:pt>
                <c:pt idx="193">
                  <c:v>719.83580300000006</c:v>
                </c:pt>
                <c:pt idx="194">
                  <c:v>705.2364583333333</c:v>
                </c:pt>
                <c:pt idx="195">
                  <c:v>724.10285066666665</c:v>
                </c:pt>
                <c:pt idx="196">
                  <c:v>732.45854800000006</c:v>
                </c:pt>
                <c:pt idx="197">
                  <c:v>721.59869600000002</c:v>
                </c:pt>
                <c:pt idx="198">
                  <c:v>741.65464566666662</c:v>
                </c:pt>
                <c:pt idx="199">
                  <c:v>730.25671199999999</c:v>
                </c:pt>
                <c:pt idx="200">
                  <c:v>694.86670833333335</c:v>
                </c:pt>
                <c:pt idx="201">
                  <c:v>704.77373233333344</c:v>
                </c:pt>
                <c:pt idx="202">
                  <c:v>712.00563833333342</c:v>
                </c:pt>
                <c:pt idx="203">
                  <c:v>756.26582900000005</c:v>
                </c:pt>
                <c:pt idx="204">
                  <c:v>729.28976466666666</c:v>
                </c:pt>
                <c:pt idx="205">
                  <c:v>729.63948399999992</c:v>
                </c:pt>
                <c:pt idx="206">
                  <c:v>762.06646166666667</c:v>
                </c:pt>
                <c:pt idx="207">
                  <c:v>716.30870833333336</c:v>
                </c:pt>
                <c:pt idx="208">
                  <c:v>705.28409833333342</c:v>
                </c:pt>
                <c:pt idx="209">
                  <c:v>730.11222933333329</c:v>
                </c:pt>
                <c:pt idx="210">
                  <c:v>741.99519400000008</c:v>
                </c:pt>
                <c:pt idx="211">
                  <c:v>721.70316766666656</c:v>
                </c:pt>
                <c:pt idx="212">
                  <c:v>689.43541400000004</c:v>
                </c:pt>
                <c:pt idx="213">
                  <c:v>692.05109899999991</c:v>
                </c:pt>
                <c:pt idx="214">
                  <c:v>714.15529233333336</c:v>
                </c:pt>
                <c:pt idx="215">
                  <c:v>698.80461633333334</c:v>
                </c:pt>
                <c:pt idx="216">
                  <c:v>713.45800766666673</c:v>
                </c:pt>
                <c:pt idx="217">
                  <c:v>707.8740866666667</c:v>
                </c:pt>
                <c:pt idx="218">
                  <c:v>724.57284866666669</c:v>
                </c:pt>
                <c:pt idx="219">
                  <c:v>761.28645533333338</c:v>
                </c:pt>
                <c:pt idx="220">
                  <c:v>749.55399633333343</c:v>
                </c:pt>
                <c:pt idx="221">
                  <c:v>754.41894733333322</c:v>
                </c:pt>
                <c:pt idx="222">
                  <c:v>738.96359566666661</c:v>
                </c:pt>
                <c:pt idx="223">
                  <c:v>752.98556533333328</c:v>
                </c:pt>
                <c:pt idx="224">
                  <c:v>767.80791166666666</c:v>
                </c:pt>
                <c:pt idx="225">
                  <c:v>741.65366533333327</c:v>
                </c:pt>
                <c:pt idx="226">
                  <c:v>739.09595433333345</c:v>
                </c:pt>
                <c:pt idx="227">
                  <c:v>748.21921033333331</c:v>
                </c:pt>
                <c:pt idx="228">
                  <c:v>769.49983466666663</c:v>
                </c:pt>
                <c:pt idx="229">
                  <c:v>736.68152666666663</c:v>
                </c:pt>
                <c:pt idx="230">
                  <c:v>755.1388750000001</c:v>
                </c:pt>
                <c:pt idx="231">
                  <c:v>782.26296633333334</c:v>
                </c:pt>
                <c:pt idx="232">
                  <c:v>774.519318</c:v>
                </c:pt>
                <c:pt idx="233">
                  <c:v>759.18210199999987</c:v>
                </c:pt>
                <c:pt idx="234">
                  <c:v>758.91647833333343</c:v>
                </c:pt>
                <c:pt idx="235">
                  <c:v>729.25694933333341</c:v>
                </c:pt>
                <c:pt idx="236">
                  <c:v>728.68658099999993</c:v>
                </c:pt>
                <c:pt idx="237">
                  <c:v>706.05527900000004</c:v>
                </c:pt>
                <c:pt idx="238">
                  <c:v>773.35337933333324</c:v>
                </c:pt>
                <c:pt idx="239">
                  <c:v>792.26971033333336</c:v>
                </c:pt>
                <c:pt idx="240">
                  <c:v>792.15086733333328</c:v>
                </c:pt>
                <c:pt idx="241">
                  <c:v>786.41435366666667</c:v>
                </c:pt>
                <c:pt idx="242">
                  <c:v>763.56056166666667</c:v>
                </c:pt>
                <c:pt idx="243">
                  <c:v>798.59068799999989</c:v>
                </c:pt>
                <c:pt idx="244">
                  <c:v>763.67901533333327</c:v>
                </c:pt>
                <c:pt idx="245">
                  <c:v>792.19409933333327</c:v>
                </c:pt>
                <c:pt idx="246">
                  <c:v>738.59721733333333</c:v>
                </c:pt>
                <c:pt idx="247">
                  <c:v>729.08288033333338</c:v>
                </c:pt>
                <c:pt idx="248">
                  <c:v>732.07963933333338</c:v>
                </c:pt>
                <c:pt idx="249">
                  <c:v>737.14912399999992</c:v>
                </c:pt>
                <c:pt idx="250">
                  <c:v>717.98858866666671</c:v>
                </c:pt>
                <c:pt idx="251">
                  <c:v>769.69697966666672</c:v>
                </c:pt>
                <c:pt idx="252">
                  <c:v>778.77224166666656</c:v>
                </c:pt>
                <c:pt idx="253">
                  <c:v>786.59798233333322</c:v>
                </c:pt>
                <c:pt idx="254">
                  <c:v>757.60785966666663</c:v>
                </c:pt>
                <c:pt idx="255">
                  <c:v>761.70231233333334</c:v>
                </c:pt>
                <c:pt idx="256">
                  <c:v>776.51010033333341</c:v>
                </c:pt>
                <c:pt idx="257">
                  <c:v>771.65480766666667</c:v>
                </c:pt>
                <c:pt idx="258">
                  <c:v>778.99073899999996</c:v>
                </c:pt>
                <c:pt idx="259">
                  <c:v>739.138779</c:v>
                </c:pt>
                <c:pt idx="260">
                  <c:v>719.12322400000005</c:v>
                </c:pt>
                <c:pt idx="261">
                  <c:v>698.46618999999998</c:v>
                </c:pt>
                <c:pt idx="262">
                  <c:v>742.96622966666666</c:v>
                </c:pt>
                <c:pt idx="263">
                  <c:v>757.055476</c:v>
                </c:pt>
                <c:pt idx="264">
                  <c:v>776.11453766666671</c:v>
                </c:pt>
                <c:pt idx="265">
                  <c:v>760.18529266666667</c:v>
                </c:pt>
                <c:pt idx="266">
                  <c:v>799.83219166666674</c:v>
                </c:pt>
                <c:pt idx="267">
                  <c:v>821.68152233333331</c:v>
                </c:pt>
                <c:pt idx="268">
                  <c:v>825.8169436666667</c:v>
                </c:pt>
                <c:pt idx="269">
                  <c:v>801.84695599999998</c:v>
                </c:pt>
                <c:pt idx="270">
                  <c:v>813.49029400000006</c:v>
                </c:pt>
                <c:pt idx="271">
                  <c:v>790.31656599999997</c:v>
                </c:pt>
                <c:pt idx="272">
                  <c:v>737.43916866666677</c:v>
                </c:pt>
                <c:pt idx="273">
                  <c:v>737.43131033333339</c:v>
                </c:pt>
                <c:pt idx="274">
                  <c:v>783.13967000000002</c:v>
                </c:pt>
                <c:pt idx="275">
                  <c:v>777.89163399999995</c:v>
                </c:pt>
                <c:pt idx="276">
                  <c:v>797.45359499999995</c:v>
                </c:pt>
                <c:pt idx="277">
                  <c:v>781.30934233333335</c:v>
                </c:pt>
                <c:pt idx="278">
                  <c:v>775.39474400000006</c:v>
                </c:pt>
                <c:pt idx="279">
                  <c:v>783.86398799999995</c:v>
                </c:pt>
                <c:pt idx="280">
                  <c:v>831.63505633333341</c:v>
                </c:pt>
                <c:pt idx="281">
                  <c:v>802.7589283333333</c:v>
                </c:pt>
                <c:pt idx="282">
                  <c:v>816.85808833333328</c:v>
                </c:pt>
                <c:pt idx="283">
                  <c:v>786.28956533333337</c:v>
                </c:pt>
                <c:pt idx="284">
                  <c:v>789.16165433333333</c:v>
                </c:pt>
                <c:pt idx="285">
                  <c:v>834.11900333333324</c:v>
                </c:pt>
                <c:pt idx="286">
                  <c:v>804.63559866666662</c:v>
                </c:pt>
                <c:pt idx="287">
                  <c:v>820.83518466666681</c:v>
                </c:pt>
                <c:pt idx="288">
                  <c:v>817.94382033333341</c:v>
                </c:pt>
                <c:pt idx="289">
                  <c:v>815.55220199999997</c:v>
                </c:pt>
                <c:pt idx="290">
                  <c:v>780.10851099999991</c:v>
                </c:pt>
                <c:pt idx="291">
                  <c:v>810.79816666666682</c:v>
                </c:pt>
                <c:pt idx="292">
                  <c:v>809.41748833333349</c:v>
                </c:pt>
                <c:pt idx="293">
                  <c:v>774.9073976666665</c:v>
                </c:pt>
                <c:pt idx="294">
                  <c:v>812.27690200000006</c:v>
                </c:pt>
                <c:pt idx="295">
                  <c:v>809.44284233333337</c:v>
                </c:pt>
                <c:pt idx="296">
                  <c:v>805.01087966666671</c:v>
                </c:pt>
                <c:pt idx="297">
                  <c:v>780.72176566666667</c:v>
                </c:pt>
                <c:pt idx="298">
                  <c:v>765.44427833333339</c:v>
                </c:pt>
                <c:pt idx="299">
                  <c:v>780.24829333333344</c:v>
                </c:pt>
                <c:pt idx="300">
                  <c:v>795.20790699999998</c:v>
                </c:pt>
                <c:pt idx="301">
                  <c:v>788.54897166666672</c:v>
                </c:pt>
                <c:pt idx="302">
                  <c:v>769.02558466666676</c:v>
                </c:pt>
                <c:pt idx="303">
                  <c:v>809.12554366666666</c:v>
                </c:pt>
                <c:pt idx="304">
                  <c:v>785.20541166666669</c:v>
                </c:pt>
                <c:pt idx="305">
                  <c:v>769.51582766666661</c:v>
                </c:pt>
                <c:pt idx="306">
                  <c:v>787.53678533333334</c:v>
                </c:pt>
                <c:pt idx="307">
                  <c:v>771.60071133333338</c:v>
                </c:pt>
                <c:pt idx="308">
                  <c:v>732.71211966666669</c:v>
                </c:pt>
                <c:pt idx="309">
                  <c:v>684.49426766666659</c:v>
                </c:pt>
                <c:pt idx="310">
                  <c:v>679.56241299999999</c:v>
                </c:pt>
                <c:pt idx="311">
                  <c:v>709.30552599999999</c:v>
                </c:pt>
                <c:pt idx="312">
                  <c:v>693.31363866666663</c:v>
                </c:pt>
                <c:pt idx="313">
                  <c:v>645.38758933333327</c:v>
                </c:pt>
                <c:pt idx="314">
                  <c:v>670.41583033333325</c:v>
                </c:pt>
                <c:pt idx="315">
                  <c:v>700.17285099999992</c:v>
                </c:pt>
                <c:pt idx="316">
                  <c:v>687.69979066666656</c:v>
                </c:pt>
                <c:pt idx="317">
                  <c:v>667.85348633333331</c:v>
                </c:pt>
                <c:pt idx="318">
                  <c:v>699.32337066666662</c:v>
                </c:pt>
                <c:pt idx="319">
                  <c:v>716.97246200000006</c:v>
                </c:pt>
                <c:pt idx="320">
                  <c:v>685.88863366666658</c:v>
                </c:pt>
                <c:pt idx="321">
                  <c:v>708.15360433333342</c:v>
                </c:pt>
                <c:pt idx="322">
                  <c:v>723.53795533333334</c:v>
                </c:pt>
                <c:pt idx="323">
                  <c:v>747.2408446666667</c:v>
                </c:pt>
                <c:pt idx="324">
                  <c:v>723.18299733333333</c:v>
                </c:pt>
                <c:pt idx="325">
                  <c:v>719.30781866666655</c:v>
                </c:pt>
                <c:pt idx="326">
                  <c:v>693.5441770000001</c:v>
                </c:pt>
                <c:pt idx="327">
                  <c:v>713.13807799999995</c:v>
                </c:pt>
                <c:pt idx="328">
                  <c:v>755.18767100000002</c:v>
                </c:pt>
                <c:pt idx="329">
                  <c:v>768.45889666666665</c:v>
                </c:pt>
                <c:pt idx="330">
                  <c:v>733.87322066666673</c:v>
                </c:pt>
                <c:pt idx="331">
                  <c:v>773.52973299999996</c:v>
                </c:pt>
                <c:pt idx="332">
                  <c:v>721.9075643333332</c:v>
                </c:pt>
                <c:pt idx="333">
                  <c:v>733.41127166666672</c:v>
                </c:pt>
                <c:pt idx="334">
                  <c:v>722.99206666666669</c:v>
                </c:pt>
                <c:pt idx="335">
                  <c:v>733.91507866666655</c:v>
                </c:pt>
                <c:pt idx="336">
                  <c:v>733.6002400000001</c:v>
                </c:pt>
                <c:pt idx="337">
                  <c:v>757.94218833333343</c:v>
                </c:pt>
                <c:pt idx="338">
                  <c:v>724.68600800000002</c:v>
                </c:pt>
                <c:pt idx="339">
                  <c:v>745.38292100000001</c:v>
                </c:pt>
                <c:pt idx="340">
                  <c:v>731.31154100000003</c:v>
                </c:pt>
                <c:pt idx="341">
                  <c:v>770.46376599999996</c:v>
                </c:pt>
                <c:pt idx="342">
                  <c:v>759.5780893333332</c:v>
                </c:pt>
                <c:pt idx="343">
                  <c:v>731.3142293333334</c:v>
                </c:pt>
                <c:pt idx="344">
                  <c:v>706.03578100000004</c:v>
                </c:pt>
                <c:pt idx="345">
                  <c:v>724.31300599999997</c:v>
                </c:pt>
                <c:pt idx="346">
                  <c:v>781.47430299999996</c:v>
                </c:pt>
                <c:pt idx="347">
                  <c:v>688.72146933333318</c:v>
                </c:pt>
                <c:pt idx="348">
                  <c:v>739.682547</c:v>
                </c:pt>
                <c:pt idx="349">
                  <c:v>707.23705400000006</c:v>
                </c:pt>
                <c:pt idx="350">
                  <c:v>702.88437666666675</c:v>
                </c:pt>
                <c:pt idx="351">
                  <c:v>718.33621499999992</c:v>
                </c:pt>
                <c:pt idx="352">
                  <c:v>704.66891766666674</c:v>
                </c:pt>
                <c:pt idx="353">
                  <c:v>733.46949700000005</c:v>
                </c:pt>
                <c:pt idx="354">
                  <c:v>696.47876866666672</c:v>
                </c:pt>
                <c:pt idx="355">
                  <c:v>707.21530466666673</c:v>
                </c:pt>
                <c:pt idx="356">
                  <c:v>660.10485933333337</c:v>
                </c:pt>
                <c:pt idx="357">
                  <c:v>682.06220933333327</c:v>
                </c:pt>
                <c:pt idx="358">
                  <c:v>697.84047133333331</c:v>
                </c:pt>
                <c:pt idx="359">
                  <c:v>705.47141900000008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0-05F3-43B0-8210-2323BE9CEDF6}"/>
            </c:ext>
          </c:extLst>
        </c:ser>
        <c:ser>
          <c:idx val="6"/>
          <c:order val="18"/>
          <c:tx>
            <c:strRef>
              <c:f>'[TC_CZB_2022_PAVUS.xlsx]RISE1-Sloupec PRŮMĚR'!$K$4</c:f>
              <c:strCache>
                <c:ptCount val="1"/>
                <c:pt idx="0">
                  <c:v>PRŮMĚR TC 3500</c:v>
                </c:pt>
              </c:strCache>
            </c:strRef>
          </c:tx>
          <c:spPr>
            <a:ln w="12700" cap="rnd" cmpd="sng" algn="ctr">
              <a:solidFill>
                <a:srgbClr val="9E0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'[3]RISE1-Sloupec PRŮMĚR'!$B$6:$B$516</c:f>
              <c:numCache>
                <c:formatCode>[$-F400]h:mm:ss\ AM/PM</c:formatCode>
                <c:ptCount val="452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'[3]RISE1-Sloupec PRŮMĚR'!$K$6:$K$516</c:f>
              <c:numCache>
                <c:formatCode>0</c:formatCode>
                <c:ptCount val="452"/>
                <c:pt idx="0">
                  <c:v>21.104409</c:v>
                </c:pt>
                <c:pt idx="1">
                  <c:v>21.213910666666667</c:v>
                </c:pt>
                <c:pt idx="2">
                  <c:v>21.612852666666669</c:v>
                </c:pt>
                <c:pt idx="3">
                  <c:v>21.910629</c:v>
                </c:pt>
                <c:pt idx="4">
                  <c:v>23.939633333333333</c:v>
                </c:pt>
                <c:pt idx="5">
                  <c:v>28.716780999999997</c:v>
                </c:pt>
                <c:pt idx="6">
                  <c:v>31.758211333333332</c:v>
                </c:pt>
                <c:pt idx="7">
                  <c:v>33.620114666666673</c:v>
                </c:pt>
                <c:pt idx="8">
                  <c:v>34.527859333333332</c:v>
                </c:pt>
                <c:pt idx="9">
                  <c:v>37.450591666666668</c:v>
                </c:pt>
                <c:pt idx="10">
                  <c:v>36.870171666666671</c:v>
                </c:pt>
                <c:pt idx="11">
                  <c:v>38.528840000000002</c:v>
                </c:pt>
                <c:pt idx="12">
                  <c:v>38.035809666666665</c:v>
                </c:pt>
                <c:pt idx="13">
                  <c:v>36.171754333333332</c:v>
                </c:pt>
                <c:pt idx="14">
                  <c:v>74.843035333333333</c:v>
                </c:pt>
                <c:pt idx="15">
                  <c:v>72.472677666666655</c:v>
                </c:pt>
                <c:pt idx="16">
                  <c:v>61.380629666666664</c:v>
                </c:pt>
                <c:pt idx="17">
                  <c:v>67.364700333333346</c:v>
                </c:pt>
                <c:pt idx="18">
                  <c:v>86.69817333333333</c:v>
                </c:pt>
                <c:pt idx="19">
                  <c:v>122.75091866666666</c:v>
                </c:pt>
                <c:pt idx="20">
                  <c:v>173.59423033333334</c:v>
                </c:pt>
                <c:pt idx="21">
                  <c:v>203.14739</c:v>
                </c:pt>
                <c:pt idx="22">
                  <c:v>278.17615333333333</c:v>
                </c:pt>
                <c:pt idx="23">
                  <c:v>318.54336566666666</c:v>
                </c:pt>
                <c:pt idx="24">
                  <c:v>352.75607733333328</c:v>
                </c:pt>
                <c:pt idx="25">
                  <c:v>423.55088066666667</c:v>
                </c:pt>
                <c:pt idx="26">
                  <c:v>451.01764166666663</c:v>
                </c:pt>
                <c:pt idx="27">
                  <c:v>511.2944583333333</c:v>
                </c:pt>
                <c:pt idx="28">
                  <c:v>539.80377066666665</c:v>
                </c:pt>
                <c:pt idx="29">
                  <c:v>556.840419</c:v>
                </c:pt>
                <c:pt idx="30">
                  <c:v>577.03740633333337</c:v>
                </c:pt>
                <c:pt idx="31">
                  <c:v>558.92677866666656</c:v>
                </c:pt>
                <c:pt idx="32">
                  <c:v>603.06343800000002</c:v>
                </c:pt>
                <c:pt idx="33">
                  <c:v>645.11770333333334</c:v>
                </c:pt>
                <c:pt idx="34">
                  <c:v>672.77748766666662</c:v>
                </c:pt>
                <c:pt idx="35">
                  <c:v>645.12578133333329</c:v>
                </c:pt>
                <c:pt idx="36">
                  <c:v>659.32197166666674</c:v>
                </c:pt>
                <c:pt idx="37">
                  <c:v>667.68789233333337</c:v>
                </c:pt>
                <c:pt idx="38">
                  <c:v>672.76825866666661</c:v>
                </c:pt>
                <c:pt idx="39">
                  <c:v>676.37408933333336</c:v>
                </c:pt>
                <c:pt idx="40">
                  <c:v>692.86144599999989</c:v>
                </c:pt>
                <c:pt idx="41">
                  <c:v>705.88502633333337</c:v>
                </c:pt>
                <c:pt idx="42">
                  <c:v>698.40404799999999</c:v>
                </c:pt>
                <c:pt idx="43">
                  <c:v>696.150846</c:v>
                </c:pt>
                <c:pt idx="44">
                  <c:v>692.27737800000011</c:v>
                </c:pt>
                <c:pt idx="45">
                  <c:v>689.65980166666668</c:v>
                </c:pt>
                <c:pt idx="46">
                  <c:v>700.36090166666656</c:v>
                </c:pt>
                <c:pt idx="47">
                  <c:v>689.89354366666669</c:v>
                </c:pt>
                <c:pt idx="48">
                  <c:v>711.15925766666669</c:v>
                </c:pt>
                <c:pt idx="49">
                  <c:v>723.28172366666661</c:v>
                </c:pt>
                <c:pt idx="50">
                  <c:v>726.16903500000001</c:v>
                </c:pt>
                <c:pt idx="51">
                  <c:v>716.39390666666668</c:v>
                </c:pt>
                <c:pt idx="52">
                  <c:v>736.63761466666665</c:v>
                </c:pt>
                <c:pt idx="53">
                  <c:v>738.15121833333342</c:v>
                </c:pt>
                <c:pt idx="54">
                  <c:v>738.18752333333339</c:v>
                </c:pt>
                <c:pt idx="55">
                  <c:v>748.03118233333328</c:v>
                </c:pt>
                <c:pt idx="56">
                  <c:v>701.03537499999993</c:v>
                </c:pt>
                <c:pt idx="57">
                  <c:v>693.81499066666674</c:v>
                </c:pt>
                <c:pt idx="58">
                  <c:v>731.56560933333333</c:v>
                </c:pt>
                <c:pt idx="59">
                  <c:v>761.68404033333343</c:v>
                </c:pt>
                <c:pt idx="60">
                  <c:v>744.22962566666672</c:v>
                </c:pt>
                <c:pt idx="61">
                  <c:v>784.56019766666668</c:v>
                </c:pt>
                <c:pt idx="62">
                  <c:v>752.47566499999994</c:v>
                </c:pt>
                <c:pt idx="63">
                  <c:v>739.3704396666667</c:v>
                </c:pt>
                <c:pt idx="64">
                  <c:v>733.69012599999996</c:v>
                </c:pt>
                <c:pt idx="65">
                  <c:v>749.77788433333342</c:v>
                </c:pt>
                <c:pt idx="66">
                  <c:v>718.93702666666661</c:v>
                </c:pt>
                <c:pt idx="67">
                  <c:v>708.32700433333332</c:v>
                </c:pt>
                <c:pt idx="68">
                  <c:v>723.11139033333336</c:v>
                </c:pt>
                <c:pt idx="69">
                  <c:v>728.15554400000008</c:v>
                </c:pt>
                <c:pt idx="70">
                  <c:v>748.96391033333327</c:v>
                </c:pt>
                <c:pt idx="71">
                  <c:v>694.02543833333345</c:v>
                </c:pt>
                <c:pt idx="72">
                  <c:v>699.01501966666672</c:v>
                </c:pt>
                <c:pt idx="73">
                  <c:v>661.17587866666656</c:v>
                </c:pt>
                <c:pt idx="74">
                  <c:v>621.83222033333334</c:v>
                </c:pt>
                <c:pt idx="75">
                  <c:v>683.77798699999994</c:v>
                </c:pt>
                <c:pt idx="76">
                  <c:v>691.71443533333331</c:v>
                </c:pt>
                <c:pt idx="77">
                  <c:v>681.88152733333334</c:v>
                </c:pt>
                <c:pt idx="78">
                  <c:v>690.64651033333337</c:v>
                </c:pt>
                <c:pt idx="79">
                  <c:v>666.68805600000007</c:v>
                </c:pt>
                <c:pt idx="80">
                  <c:v>650.10167600000011</c:v>
                </c:pt>
                <c:pt idx="81">
                  <c:v>674.32068066666659</c:v>
                </c:pt>
                <c:pt idx="82">
                  <c:v>649.8644886666666</c:v>
                </c:pt>
                <c:pt idx="83">
                  <c:v>638.28598333333332</c:v>
                </c:pt>
                <c:pt idx="84">
                  <c:v>667.55423900000005</c:v>
                </c:pt>
                <c:pt idx="85">
                  <c:v>636.69624999999996</c:v>
                </c:pt>
                <c:pt idx="86">
                  <c:v>664.86855833333345</c:v>
                </c:pt>
                <c:pt idx="87">
                  <c:v>650.94925899999998</c:v>
                </c:pt>
                <c:pt idx="88">
                  <c:v>642.6220166666667</c:v>
                </c:pt>
                <c:pt idx="89">
                  <c:v>650.15865700000006</c:v>
                </c:pt>
                <c:pt idx="90">
                  <c:v>635.82785100000001</c:v>
                </c:pt>
                <c:pt idx="91">
                  <c:v>685.80532399999993</c:v>
                </c:pt>
                <c:pt idx="92">
                  <c:v>678.27302400000008</c:v>
                </c:pt>
                <c:pt idx="93">
                  <c:v>656.18914366666661</c:v>
                </c:pt>
                <c:pt idx="94">
                  <c:v>674.16531766666674</c:v>
                </c:pt>
                <c:pt idx="95">
                  <c:v>681.95924566666679</c:v>
                </c:pt>
                <c:pt idx="96">
                  <c:v>655.179393</c:v>
                </c:pt>
                <c:pt idx="97">
                  <c:v>632.31846866666672</c:v>
                </c:pt>
                <c:pt idx="98">
                  <c:v>611.21066399999995</c:v>
                </c:pt>
                <c:pt idx="99">
                  <c:v>638.90427200000011</c:v>
                </c:pt>
                <c:pt idx="100">
                  <c:v>670.14283366666666</c:v>
                </c:pt>
                <c:pt idx="101">
                  <c:v>667.980323</c:v>
                </c:pt>
                <c:pt idx="102">
                  <c:v>660.47981166666671</c:v>
                </c:pt>
                <c:pt idx="103">
                  <c:v>658.49873433333335</c:v>
                </c:pt>
                <c:pt idx="104">
                  <c:v>634.97911766666664</c:v>
                </c:pt>
                <c:pt idx="105">
                  <c:v>625.08710766666661</c:v>
                </c:pt>
                <c:pt idx="106">
                  <c:v>598.22518466666668</c:v>
                </c:pt>
                <c:pt idx="107">
                  <c:v>576.12766766666664</c:v>
                </c:pt>
                <c:pt idx="108">
                  <c:v>605.99529133333328</c:v>
                </c:pt>
                <c:pt idx="109">
                  <c:v>597.27690199999995</c:v>
                </c:pt>
                <c:pt idx="110">
                  <c:v>594.29330166666671</c:v>
                </c:pt>
                <c:pt idx="111">
                  <c:v>595.53081033333331</c:v>
                </c:pt>
                <c:pt idx="112">
                  <c:v>576.15375400000005</c:v>
                </c:pt>
                <c:pt idx="113">
                  <c:v>613.80588366666666</c:v>
                </c:pt>
                <c:pt idx="114">
                  <c:v>603.5166416666666</c:v>
                </c:pt>
                <c:pt idx="115">
                  <c:v>615.66812300000004</c:v>
                </c:pt>
                <c:pt idx="116">
                  <c:v>601.15674499999989</c:v>
                </c:pt>
                <c:pt idx="117">
                  <c:v>629.73680133333335</c:v>
                </c:pt>
                <c:pt idx="118">
                  <c:v>632.71075266666674</c:v>
                </c:pt>
                <c:pt idx="119">
                  <c:v>647.4428896666667</c:v>
                </c:pt>
                <c:pt idx="120">
                  <c:v>631.03926533333333</c:v>
                </c:pt>
                <c:pt idx="121">
                  <c:v>630.88042233333329</c:v>
                </c:pt>
                <c:pt idx="122">
                  <c:v>622.06009333333338</c:v>
                </c:pt>
                <c:pt idx="123">
                  <c:v>648.85629133333339</c:v>
                </c:pt>
                <c:pt idx="124">
                  <c:v>641.45945700000004</c:v>
                </c:pt>
                <c:pt idx="125">
                  <c:v>635.81467266666664</c:v>
                </c:pt>
                <c:pt idx="126">
                  <c:v>580.59125600000004</c:v>
                </c:pt>
                <c:pt idx="127">
                  <c:v>604.845281</c:v>
                </c:pt>
                <c:pt idx="128">
                  <c:v>614.15909499999998</c:v>
                </c:pt>
                <c:pt idx="129">
                  <c:v>624.52709533333336</c:v>
                </c:pt>
                <c:pt idx="130">
                  <c:v>594.94616566666673</c:v>
                </c:pt>
                <c:pt idx="131">
                  <c:v>588.48302733333333</c:v>
                </c:pt>
                <c:pt idx="132">
                  <c:v>619.46753066666668</c:v>
                </c:pt>
                <c:pt idx="133">
                  <c:v>632.47866733333331</c:v>
                </c:pt>
                <c:pt idx="134">
                  <c:v>620.31005100000004</c:v>
                </c:pt>
                <c:pt idx="135">
                  <c:v>616.94610499999999</c:v>
                </c:pt>
                <c:pt idx="136">
                  <c:v>605.71628366666675</c:v>
                </c:pt>
                <c:pt idx="137">
                  <c:v>635.87707899999998</c:v>
                </c:pt>
                <c:pt idx="138">
                  <c:v>641.7893436666667</c:v>
                </c:pt>
                <c:pt idx="139">
                  <c:v>611.53400833333342</c:v>
                </c:pt>
                <c:pt idx="140">
                  <c:v>581.6722543333334</c:v>
                </c:pt>
                <c:pt idx="141">
                  <c:v>626.31443266666668</c:v>
                </c:pt>
                <c:pt idx="142">
                  <c:v>670.14941599999986</c:v>
                </c:pt>
                <c:pt idx="143">
                  <c:v>623.11080733333336</c:v>
                </c:pt>
                <c:pt idx="144">
                  <c:v>625.30925866666666</c:v>
                </c:pt>
                <c:pt idx="145">
                  <c:v>621.73064366666665</c:v>
                </c:pt>
                <c:pt idx="146">
                  <c:v>599.63068466666664</c:v>
                </c:pt>
                <c:pt idx="147">
                  <c:v>632.27354866666667</c:v>
                </c:pt>
                <c:pt idx="148">
                  <c:v>647.89298599999995</c:v>
                </c:pt>
                <c:pt idx="149">
                  <c:v>623.89443033333339</c:v>
                </c:pt>
                <c:pt idx="150">
                  <c:v>648.90875366666671</c:v>
                </c:pt>
                <c:pt idx="151">
                  <c:v>656.38482599999998</c:v>
                </c:pt>
                <c:pt idx="152">
                  <c:v>670.27366133333328</c:v>
                </c:pt>
                <c:pt idx="153">
                  <c:v>650.50245033333329</c:v>
                </c:pt>
                <c:pt idx="154">
                  <c:v>653.51559199999997</c:v>
                </c:pt>
                <c:pt idx="155">
                  <c:v>670.33159533333321</c:v>
                </c:pt>
                <c:pt idx="156">
                  <c:v>640.36840333333328</c:v>
                </c:pt>
                <c:pt idx="157">
                  <c:v>642.95526333333328</c:v>
                </c:pt>
                <c:pt idx="158">
                  <c:v>630.1692886666666</c:v>
                </c:pt>
                <c:pt idx="159">
                  <c:v>652.3013913333333</c:v>
                </c:pt>
                <c:pt idx="160">
                  <c:v>625.11642266666661</c:v>
                </c:pt>
                <c:pt idx="161">
                  <c:v>652.59637033333331</c:v>
                </c:pt>
                <c:pt idx="162">
                  <c:v>669.11420300000009</c:v>
                </c:pt>
                <c:pt idx="163">
                  <c:v>625.48118533333331</c:v>
                </c:pt>
                <c:pt idx="164">
                  <c:v>653.09465733333343</c:v>
                </c:pt>
                <c:pt idx="165">
                  <c:v>633.31587433333334</c:v>
                </c:pt>
                <c:pt idx="166">
                  <c:v>665.87783233333323</c:v>
                </c:pt>
                <c:pt idx="167">
                  <c:v>666.85721966666677</c:v>
                </c:pt>
                <c:pt idx="168">
                  <c:v>651.2734936666667</c:v>
                </c:pt>
                <c:pt idx="169">
                  <c:v>667.67022766666662</c:v>
                </c:pt>
                <c:pt idx="170">
                  <c:v>692.62008500000002</c:v>
                </c:pt>
                <c:pt idx="171">
                  <c:v>685.29535399999997</c:v>
                </c:pt>
                <c:pt idx="172">
                  <c:v>643.18983833333334</c:v>
                </c:pt>
                <c:pt idx="173">
                  <c:v>635.86371100000008</c:v>
                </c:pt>
                <c:pt idx="174">
                  <c:v>618.16739233333328</c:v>
                </c:pt>
                <c:pt idx="175">
                  <c:v>644.76200800000004</c:v>
                </c:pt>
                <c:pt idx="176">
                  <c:v>633.05109233333326</c:v>
                </c:pt>
                <c:pt idx="177">
                  <c:v>620.31391566666662</c:v>
                </c:pt>
                <c:pt idx="178">
                  <c:v>645.8590773333334</c:v>
                </c:pt>
                <c:pt idx="179">
                  <c:v>657.65070266666669</c:v>
                </c:pt>
                <c:pt idx="180">
                  <c:v>675.3446896666668</c:v>
                </c:pt>
                <c:pt idx="181">
                  <c:v>674.03493900000001</c:v>
                </c:pt>
                <c:pt idx="182">
                  <c:v>656.40209633333336</c:v>
                </c:pt>
                <c:pt idx="183">
                  <c:v>670.69574599999999</c:v>
                </c:pt>
                <c:pt idx="184">
                  <c:v>623.34986666666668</c:v>
                </c:pt>
                <c:pt idx="185">
                  <c:v>613.38214299999993</c:v>
                </c:pt>
                <c:pt idx="186">
                  <c:v>659.93396199999995</c:v>
                </c:pt>
                <c:pt idx="187">
                  <c:v>643.2476733333333</c:v>
                </c:pt>
                <c:pt idx="188">
                  <c:v>655.23378633333334</c:v>
                </c:pt>
                <c:pt idx="189">
                  <c:v>653.74660833333337</c:v>
                </c:pt>
                <c:pt idx="190">
                  <c:v>651.00395966666667</c:v>
                </c:pt>
                <c:pt idx="191">
                  <c:v>655.43209366666667</c:v>
                </c:pt>
                <c:pt idx="192">
                  <c:v>632.60442699999987</c:v>
                </c:pt>
                <c:pt idx="193">
                  <c:v>603.87910099999999</c:v>
                </c:pt>
                <c:pt idx="194">
                  <c:v>595.53896299999997</c:v>
                </c:pt>
                <c:pt idx="195">
                  <c:v>617.66661133333344</c:v>
                </c:pt>
                <c:pt idx="196">
                  <c:v>626.23413033333338</c:v>
                </c:pt>
                <c:pt idx="197">
                  <c:v>623.96013833333336</c:v>
                </c:pt>
                <c:pt idx="198">
                  <c:v>631.86405366666668</c:v>
                </c:pt>
                <c:pt idx="199">
                  <c:v>620.49589666666668</c:v>
                </c:pt>
                <c:pt idx="200">
                  <c:v>580.7351983333333</c:v>
                </c:pt>
                <c:pt idx="201">
                  <c:v>591.81882100000007</c:v>
                </c:pt>
                <c:pt idx="202">
                  <c:v>580.75423666666666</c:v>
                </c:pt>
                <c:pt idx="203">
                  <c:v>629.03455666666662</c:v>
                </c:pt>
                <c:pt idx="204">
                  <c:v>618.13103799999999</c:v>
                </c:pt>
                <c:pt idx="205">
                  <c:v>622.04512333333332</c:v>
                </c:pt>
                <c:pt idx="206">
                  <c:v>638.70908433333341</c:v>
                </c:pt>
                <c:pt idx="207">
                  <c:v>600.43773966666663</c:v>
                </c:pt>
                <c:pt idx="208">
                  <c:v>585.03247266666665</c:v>
                </c:pt>
                <c:pt idx="209">
                  <c:v>611.54862233333336</c:v>
                </c:pt>
                <c:pt idx="210">
                  <c:v>635.13192266666658</c:v>
                </c:pt>
                <c:pt idx="211">
                  <c:v>609.77647300000001</c:v>
                </c:pt>
                <c:pt idx="212">
                  <c:v>576.10968533333335</c:v>
                </c:pt>
                <c:pt idx="213">
                  <c:v>566.38941566666665</c:v>
                </c:pt>
                <c:pt idx="214">
                  <c:v>602.12327400000004</c:v>
                </c:pt>
                <c:pt idx="215">
                  <c:v>582.13883299999998</c:v>
                </c:pt>
                <c:pt idx="216">
                  <c:v>609.28160000000003</c:v>
                </c:pt>
                <c:pt idx="217">
                  <c:v>596.54065133333336</c:v>
                </c:pt>
                <c:pt idx="218">
                  <c:v>617.05168833333335</c:v>
                </c:pt>
                <c:pt idx="219">
                  <c:v>643.20095099999992</c:v>
                </c:pt>
                <c:pt idx="220">
                  <c:v>638.30216466666673</c:v>
                </c:pt>
                <c:pt idx="221">
                  <c:v>636.27976066666668</c:v>
                </c:pt>
                <c:pt idx="222">
                  <c:v>628.61418366666669</c:v>
                </c:pt>
                <c:pt idx="223">
                  <c:v>643.61950999999999</c:v>
                </c:pt>
                <c:pt idx="224">
                  <c:v>655.44895833333328</c:v>
                </c:pt>
                <c:pt idx="225">
                  <c:v>641.02166966666664</c:v>
                </c:pt>
                <c:pt idx="226">
                  <c:v>626.00276933333328</c:v>
                </c:pt>
                <c:pt idx="227">
                  <c:v>644.7672706666666</c:v>
                </c:pt>
                <c:pt idx="228">
                  <c:v>659.65474600000005</c:v>
                </c:pt>
                <c:pt idx="229">
                  <c:v>626.32478766666657</c:v>
                </c:pt>
                <c:pt idx="230">
                  <c:v>642.17497900000001</c:v>
                </c:pt>
                <c:pt idx="231">
                  <c:v>664.92864733333329</c:v>
                </c:pt>
                <c:pt idx="232">
                  <c:v>660.24976033333326</c:v>
                </c:pt>
                <c:pt idx="233">
                  <c:v>625.11752100000001</c:v>
                </c:pt>
                <c:pt idx="234">
                  <c:v>637.59576933333335</c:v>
                </c:pt>
                <c:pt idx="235">
                  <c:v>618.49326500000006</c:v>
                </c:pt>
                <c:pt idx="236">
                  <c:v>614.72707133333336</c:v>
                </c:pt>
                <c:pt idx="237">
                  <c:v>593.79638599999998</c:v>
                </c:pt>
                <c:pt idx="238">
                  <c:v>643.48850666666669</c:v>
                </c:pt>
                <c:pt idx="239">
                  <c:v>670.14754266666671</c:v>
                </c:pt>
                <c:pt idx="240">
                  <c:v>663.96417833333339</c:v>
                </c:pt>
                <c:pt idx="241">
                  <c:v>671.39546000000007</c:v>
                </c:pt>
                <c:pt idx="242">
                  <c:v>644.76792799999987</c:v>
                </c:pt>
                <c:pt idx="243">
                  <c:v>683.68290933333321</c:v>
                </c:pt>
                <c:pt idx="244">
                  <c:v>658.54912933333333</c:v>
                </c:pt>
                <c:pt idx="245">
                  <c:v>675.96819933333325</c:v>
                </c:pt>
                <c:pt idx="246">
                  <c:v>633.71315400000003</c:v>
                </c:pt>
                <c:pt idx="247">
                  <c:v>622.59269233333328</c:v>
                </c:pt>
                <c:pt idx="248">
                  <c:v>613.91079999999999</c:v>
                </c:pt>
                <c:pt idx="249">
                  <c:v>629.75168399999995</c:v>
                </c:pt>
                <c:pt idx="250">
                  <c:v>616.60556366666663</c:v>
                </c:pt>
                <c:pt idx="251">
                  <c:v>657.63858400000004</c:v>
                </c:pt>
                <c:pt idx="252">
                  <c:v>661.478388</c:v>
                </c:pt>
                <c:pt idx="253">
                  <c:v>674.8903826666666</c:v>
                </c:pt>
                <c:pt idx="254">
                  <c:v>640.53468100000009</c:v>
                </c:pt>
                <c:pt idx="255">
                  <c:v>656.00702200000012</c:v>
                </c:pt>
                <c:pt idx="256">
                  <c:v>659.90485866666666</c:v>
                </c:pt>
                <c:pt idx="257">
                  <c:v>654.27522599999998</c:v>
                </c:pt>
                <c:pt idx="258">
                  <c:v>665.62294466666674</c:v>
                </c:pt>
                <c:pt idx="259">
                  <c:v>644.69363199999998</c:v>
                </c:pt>
                <c:pt idx="260">
                  <c:v>620.46179133333328</c:v>
                </c:pt>
                <c:pt idx="261">
                  <c:v>587.15032066666663</c:v>
                </c:pt>
                <c:pt idx="262">
                  <c:v>627.45046600000012</c:v>
                </c:pt>
                <c:pt idx="263">
                  <c:v>641.845598</c:v>
                </c:pt>
                <c:pt idx="264">
                  <c:v>669.49288666666678</c:v>
                </c:pt>
                <c:pt idx="265">
                  <c:v>648.48012333333338</c:v>
                </c:pt>
                <c:pt idx="266">
                  <c:v>691.33538066666677</c:v>
                </c:pt>
                <c:pt idx="267">
                  <c:v>708.21937133333324</c:v>
                </c:pt>
                <c:pt idx="268">
                  <c:v>689.65434333333349</c:v>
                </c:pt>
                <c:pt idx="269">
                  <c:v>685.88459300000011</c:v>
                </c:pt>
                <c:pt idx="270">
                  <c:v>695.645578</c:v>
                </c:pt>
                <c:pt idx="271">
                  <c:v>673.6711293333334</c:v>
                </c:pt>
                <c:pt idx="272">
                  <c:v>630.82891266666672</c:v>
                </c:pt>
                <c:pt idx="273">
                  <c:v>627.79481299999998</c:v>
                </c:pt>
                <c:pt idx="274">
                  <c:v>652.76334566666674</c:v>
                </c:pt>
                <c:pt idx="275">
                  <c:v>663.04564966666669</c:v>
                </c:pt>
                <c:pt idx="276">
                  <c:v>692.16273566666666</c:v>
                </c:pt>
                <c:pt idx="277">
                  <c:v>658.84933666666677</c:v>
                </c:pt>
                <c:pt idx="278">
                  <c:v>662.85958666666659</c:v>
                </c:pt>
                <c:pt idx="279">
                  <c:v>678.92088533333333</c:v>
                </c:pt>
                <c:pt idx="280">
                  <c:v>726.90434033333338</c:v>
                </c:pt>
                <c:pt idx="281">
                  <c:v>689.77725099999998</c:v>
                </c:pt>
                <c:pt idx="282">
                  <c:v>694.99682933333327</c:v>
                </c:pt>
                <c:pt idx="283">
                  <c:v>665.22139900000002</c:v>
                </c:pt>
                <c:pt idx="284">
                  <c:v>681.09077500000001</c:v>
                </c:pt>
                <c:pt idx="285">
                  <c:v>730.13092166666672</c:v>
                </c:pt>
                <c:pt idx="286">
                  <c:v>695.15052233333336</c:v>
                </c:pt>
                <c:pt idx="287">
                  <c:v>698.26336733333335</c:v>
                </c:pt>
                <c:pt idx="288">
                  <c:v>705.7694713333334</c:v>
                </c:pt>
                <c:pt idx="289">
                  <c:v>691.78461500000003</c:v>
                </c:pt>
                <c:pt idx="290">
                  <c:v>661.02688466666666</c:v>
                </c:pt>
                <c:pt idx="291">
                  <c:v>688.88712266666664</c:v>
                </c:pt>
                <c:pt idx="292">
                  <c:v>688.06400466666673</c:v>
                </c:pt>
                <c:pt idx="293">
                  <c:v>664.66072499999996</c:v>
                </c:pt>
                <c:pt idx="294">
                  <c:v>687.61655100000007</c:v>
                </c:pt>
                <c:pt idx="295">
                  <c:v>692.61983566666675</c:v>
                </c:pt>
                <c:pt idx="296">
                  <c:v>684.5930656666668</c:v>
                </c:pt>
                <c:pt idx="297">
                  <c:v>668.20965666666677</c:v>
                </c:pt>
                <c:pt idx="298">
                  <c:v>661.1824866666667</c:v>
                </c:pt>
                <c:pt idx="299">
                  <c:v>672.37160933333337</c:v>
                </c:pt>
                <c:pt idx="300">
                  <c:v>672.45933699999989</c:v>
                </c:pt>
                <c:pt idx="301">
                  <c:v>664.07753466666668</c:v>
                </c:pt>
                <c:pt idx="302">
                  <c:v>661.39960433333329</c:v>
                </c:pt>
                <c:pt idx="303">
                  <c:v>686.06572499999993</c:v>
                </c:pt>
                <c:pt idx="304">
                  <c:v>670.83167066666658</c:v>
                </c:pt>
                <c:pt idx="305">
                  <c:v>655.55767433333324</c:v>
                </c:pt>
                <c:pt idx="306">
                  <c:v>670.56551833333344</c:v>
                </c:pt>
                <c:pt idx="307">
                  <c:v>671.8539649999999</c:v>
                </c:pt>
                <c:pt idx="308">
                  <c:v>630.9443573333333</c:v>
                </c:pt>
                <c:pt idx="309">
                  <c:v>577.42752566666661</c:v>
                </c:pt>
                <c:pt idx="310">
                  <c:v>568.50772133333339</c:v>
                </c:pt>
                <c:pt idx="311">
                  <c:v>604.50553233333324</c:v>
                </c:pt>
                <c:pt idx="312">
                  <c:v>585.33861433333334</c:v>
                </c:pt>
                <c:pt idx="313">
                  <c:v>561.04167899999993</c:v>
                </c:pt>
                <c:pt idx="314">
                  <c:v>570.94573100000002</c:v>
                </c:pt>
                <c:pt idx="315">
                  <c:v>578.99640499999998</c:v>
                </c:pt>
                <c:pt idx="316">
                  <c:v>577.73771433333332</c:v>
                </c:pt>
                <c:pt idx="317">
                  <c:v>564.43722166666669</c:v>
                </c:pt>
                <c:pt idx="318">
                  <c:v>589.37322466666672</c:v>
                </c:pt>
                <c:pt idx="319">
                  <c:v>608.53090266666663</c:v>
                </c:pt>
                <c:pt idx="320">
                  <c:v>580.27303366666672</c:v>
                </c:pt>
                <c:pt idx="321">
                  <c:v>610.35774133333337</c:v>
                </c:pt>
                <c:pt idx="322">
                  <c:v>606.7707723333333</c:v>
                </c:pt>
                <c:pt idx="323">
                  <c:v>641.85125499999992</c:v>
                </c:pt>
                <c:pt idx="324">
                  <c:v>616.35398466666663</c:v>
                </c:pt>
                <c:pt idx="325">
                  <c:v>612.20269933333338</c:v>
                </c:pt>
                <c:pt idx="326">
                  <c:v>595.01254733333337</c:v>
                </c:pt>
                <c:pt idx="327">
                  <c:v>604.14685800000007</c:v>
                </c:pt>
                <c:pt idx="328">
                  <c:v>638.49562800000001</c:v>
                </c:pt>
                <c:pt idx="329">
                  <c:v>663.719065</c:v>
                </c:pt>
                <c:pt idx="330">
                  <c:v>619.51738366666666</c:v>
                </c:pt>
                <c:pt idx="331">
                  <c:v>666.786925</c:v>
                </c:pt>
                <c:pt idx="332">
                  <c:v>614.77326200000005</c:v>
                </c:pt>
                <c:pt idx="333">
                  <c:v>627.12893833333328</c:v>
                </c:pt>
                <c:pt idx="334">
                  <c:v>624.78688233333332</c:v>
                </c:pt>
                <c:pt idx="335">
                  <c:v>640.22303633333331</c:v>
                </c:pt>
                <c:pt idx="336">
                  <c:v>630.4044336666667</c:v>
                </c:pt>
                <c:pt idx="337">
                  <c:v>659.623738</c:v>
                </c:pt>
                <c:pt idx="338">
                  <c:v>629.45480733333329</c:v>
                </c:pt>
                <c:pt idx="339">
                  <c:v>645.92563400000006</c:v>
                </c:pt>
                <c:pt idx="340">
                  <c:v>629.35847733333333</c:v>
                </c:pt>
                <c:pt idx="341">
                  <c:v>663.92548633333342</c:v>
                </c:pt>
                <c:pt idx="342">
                  <c:v>658.99486266666656</c:v>
                </c:pt>
                <c:pt idx="343">
                  <c:v>632.11747000000003</c:v>
                </c:pt>
                <c:pt idx="344">
                  <c:v>597.71935566666662</c:v>
                </c:pt>
                <c:pt idx="345">
                  <c:v>620.74283100000002</c:v>
                </c:pt>
                <c:pt idx="346">
                  <c:v>668.67258533333336</c:v>
                </c:pt>
                <c:pt idx="347">
                  <c:v>597.22064933333343</c:v>
                </c:pt>
                <c:pt idx="348">
                  <c:v>648.04194533333339</c:v>
                </c:pt>
                <c:pt idx="349">
                  <c:v>602.3976296666666</c:v>
                </c:pt>
                <c:pt idx="350">
                  <c:v>593.65682333333336</c:v>
                </c:pt>
                <c:pt idx="351">
                  <c:v>613.98060666666663</c:v>
                </c:pt>
                <c:pt idx="352">
                  <c:v>592.25763499999994</c:v>
                </c:pt>
                <c:pt idx="353">
                  <c:v>617.78963599999997</c:v>
                </c:pt>
                <c:pt idx="354">
                  <c:v>597.24201033333338</c:v>
                </c:pt>
                <c:pt idx="355">
                  <c:v>601.1568503333333</c:v>
                </c:pt>
                <c:pt idx="356">
                  <c:v>573.14639266666666</c:v>
                </c:pt>
                <c:pt idx="357">
                  <c:v>590.29362000000003</c:v>
                </c:pt>
                <c:pt idx="358">
                  <c:v>602.13159966666672</c:v>
                </c:pt>
                <c:pt idx="359">
                  <c:v>601.07219066666676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1-05F3-43B0-8210-2323BE9CEDF6}"/>
            </c:ext>
          </c:extLst>
        </c:ser>
        <c:ser>
          <c:idx val="9"/>
          <c:order val="19"/>
          <c:tx>
            <c:strRef>
              <c:f>'[TC_CZB_2022_PAVUS.xlsx]RISE1-Sloupec PRŮMĚR'!$L$4</c:f>
              <c:strCache>
                <c:ptCount val="1"/>
                <c:pt idx="0">
                  <c:v>PRŮMĚR TC 4000</c:v>
                </c:pt>
              </c:strCache>
            </c:strRef>
          </c:tx>
          <c:spPr>
            <a:ln w="12700" cap="rnd" cmpd="sng" algn="ctr">
              <a:solidFill>
                <a:srgbClr val="FFA7A7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'[3]RISE1-Sloupec PRŮMĚR'!$B$6:$B$516</c:f>
              <c:numCache>
                <c:formatCode>[$-F400]h:mm:ss\ AM/PM</c:formatCode>
                <c:ptCount val="452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'[3]RISE1-Sloupec PRŮMĚR'!$L$6:$L$516</c:f>
              <c:numCache>
                <c:formatCode>0</c:formatCode>
                <c:ptCount val="452"/>
                <c:pt idx="0">
                  <c:v>20.958016000000001</c:v>
                </c:pt>
                <c:pt idx="1">
                  <c:v>21.040583999999999</c:v>
                </c:pt>
                <c:pt idx="2">
                  <c:v>21.389988666666667</c:v>
                </c:pt>
                <c:pt idx="3">
                  <c:v>21.720742333333334</c:v>
                </c:pt>
                <c:pt idx="4">
                  <c:v>23.510645</c:v>
                </c:pt>
                <c:pt idx="5">
                  <c:v>27.546572666666666</c:v>
                </c:pt>
                <c:pt idx="6">
                  <c:v>30.583112666666668</c:v>
                </c:pt>
                <c:pt idx="7">
                  <c:v>31.518426666666667</c:v>
                </c:pt>
                <c:pt idx="8">
                  <c:v>32.578627666666669</c:v>
                </c:pt>
                <c:pt idx="9">
                  <c:v>34.917240333333332</c:v>
                </c:pt>
                <c:pt idx="10">
                  <c:v>34.303020000000004</c:v>
                </c:pt>
                <c:pt idx="11">
                  <c:v>35.850366333333334</c:v>
                </c:pt>
                <c:pt idx="12">
                  <c:v>35.075530000000001</c:v>
                </c:pt>
                <c:pt idx="13">
                  <c:v>33.305977666666671</c:v>
                </c:pt>
                <c:pt idx="14">
                  <c:v>61.826144333333332</c:v>
                </c:pt>
                <c:pt idx="15">
                  <c:v>62.095322999999986</c:v>
                </c:pt>
                <c:pt idx="16">
                  <c:v>55.626407999999998</c:v>
                </c:pt>
                <c:pt idx="17">
                  <c:v>61.511808333333335</c:v>
                </c:pt>
                <c:pt idx="18">
                  <c:v>72.902267666666674</c:v>
                </c:pt>
                <c:pt idx="19">
                  <c:v>98.725138000000001</c:v>
                </c:pt>
                <c:pt idx="20">
                  <c:v>130.10836800000001</c:v>
                </c:pt>
                <c:pt idx="21">
                  <c:v>160.70626999999999</c:v>
                </c:pt>
                <c:pt idx="22">
                  <c:v>227.9012826666667</c:v>
                </c:pt>
                <c:pt idx="23">
                  <c:v>260.99093966666669</c:v>
                </c:pt>
                <c:pt idx="24">
                  <c:v>290.63726633333334</c:v>
                </c:pt>
                <c:pt idx="25">
                  <c:v>354.30203399999999</c:v>
                </c:pt>
                <c:pt idx="26">
                  <c:v>387.64183200000002</c:v>
                </c:pt>
                <c:pt idx="27">
                  <c:v>449.03175766666664</c:v>
                </c:pt>
                <c:pt idx="28">
                  <c:v>471.24461066666669</c:v>
                </c:pt>
                <c:pt idx="29">
                  <c:v>476.01340633333331</c:v>
                </c:pt>
                <c:pt idx="30">
                  <c:v>495.81554166666666</c:v>
                </c:pt>
                <c:pt idx="31">
                  <c:v>484.69021599999996</c:v>
                </c:pt>
                <c:pt idx="32">
                  <c:v>528.29988000000003</c:v>
                </c:pt>
                <c:pt idx="33">
                  <c:v>575.63093833333335</c:v>
                </c:pt>
                <c:pt idx="34">
                  <c:v>602.91103466666664</c:v>
                </c:pt>
                <c:pt idx="35">
                  <c:v>566.79308233333325</c:v>
                </c:pt>
                <c:pt idx="36">
                  <c:v>582.06827266666676</c:v>
                </c:pt>
                <c:pt idx="37">
                  <c:v>586.78438033333339</c:v>
                </c:pt>
                <c:pt idx="38">
                  <c:v>592.83682566666664</c:v>
                </c:pt>
                <c:pt idx="39">
                  <c:v>591.88966199999993</c:v>
                </c:pt>
                <c:pt idx="40">
                  <c:v>617.54884766666657</c:v>
                </c:pt>
                <c:pt idx="41">
                  <c:v>628.35224699999992</c:v>
                </c:pt>
                <c:pt idx="42">
                  <c:v>619.24194866666664</c:v>
                </c:pt>
                <c:pt idx="43">
                  <c:v>623.87387866666666</c:v>
                </c:pt>
                <c:pt idx="44">
                  <c:v>613.13101333333327</c:v>
                </c:pt>
                <c:pt idx="45">
                  <c:v>608.37634533333323</c:v>
                </c:pt>
                <c:pt idx="46">
                  <c:v>613.03851900000006</c:v>
                </c:pt>
                <c:pt idx="47">
                  <c:v>597.60829966666665</c:v>
                </c:pt>
                <c:pt idx="48">
                  <c:v>637.14008733333333</c:v>
                </c:pt>
                <c:pt idx="49">
                  <c:v>650.06282133333332</c:v>
                </c:pt>
                <c:pt idx="50">
                  <c:v>653.46308533333331</c:v>
                </c:pt>
                <c:pt idx="51">
                  <c:v>641.92665066666666</c:v>
                </c:pt>
                <c:pt idx="52">
                  <c:v>669.93108100000006</c:v>
                </c:pt>
                <c:pt idx="53">
                  <c:v>663.77510233333339</c:v>
                </c:pt>
                <c:pt idx="54">
                  <c:v>653.38339166666674</c:v>
                </c:pt>
                <c:pt idx="55">
                  <c:v>666.29934800000001</c:v>
                </c:pt>
                <c:pt idx="56">
                  <c:v>633.78778799999998</c:v>
                </c:pt>
                <c:pt idx="57">
                  <c:v>622.47646033333331</c:v>
                </c:pt>
                <c:pt idx="58">
                  <c:v>650.48246900000004</c:v>
                </c:pt>
                <c:pt idx="59">
                  <c:v>685.27692100000002</c:v>
                </c:pt>
                <c:pt idx="60">
                  <c:v>659.68300566666676</c:v>
                </c:pt>
                <c:pt idx="61">
                  <c:v>710.8863623333333</c:v>
                </c:pt>
                <c:pt idx="62">
                  <c:v>678.63672600000007</c:v>
                </c:pt>
                <c:pt idx="63">
                  <c:v>649.44451733333335</c:v>
                </c:pt>
                <c:pt idx="64">
                  <c:v>649.62030233333337</c:v>
                </c:pt>
                <c:pt idx="65">
                  <c:v>658.74374533333332</c:v>
                </c:pt>
                <c:pt idx="66">
                  <c:v>626.63242300000002</c:v>
                </c:pt>
                <c:pt idx="67">
                  <c:v>622.25241700000004</c:v>
                </c:pt>
                <c:pt idx="68">
                  <c:v>631.11806300000001</c:v>
                </c:pt>
                <c:pt idx="69">
                  <c:v>643.91656366666666</c:v>
                </c:pt>
                <c:pt idx="70">
                  <c:v>682.44451033333337</c:v>
                </c:pt>
                <c:pt idx="71">
                  <c:v>613.61936833333334</c:v>
                </c:pt>
                <c:pt idx="72">
                  <c:v>634.27406966666661</c:v>
                </c:pt>
                <c:pt idx="73">
                  <c:v>593.44369233333339</c:v>
                </c:pt>
                <c:pt idx="74">
                  <c:v>537.01569333333339</c:v>
                </c:pt>
                <c:pt idx="75">
                  <c:v>595.59745299999997</c:v>
                </c:pt>
                <c:pt idx="76">
                  <c:v>609.50473799999997</c:v>
                </c:pt>
                <c:pt idx="77">
                  <c:v>592.95493699999997</c:v>
                </c:pt>
                <c:pt idx="78">
                  <c:v>615.44847333333325</c:v>
                </c:pt>
                <c:pt idx="79">
                  <c:v>592.93722666666667</c:v>
                </c:pt>
                <c:pt idx="80">
                  <c:v>575.04700500000001</c:v>
                </c:pt>
                <c:pt idx="81">
                  <c:v>594.58280000000002</c:v>
                </c:pt>
                <c:pt idx="82">
                  <c:v>575.12336100000005</c:v>
                </c:pt>
                <c:pt idx="83">
                  <c:v>563.3323386666666</c:v>
                </c:pt>
                <c:pt idx="84">
                  <c:v>596.21167200000002</c:v>
                </c:pt>
                <c:pt idx="85">
                  <c:v>551.68960400000003</c:v>
                </c:pt>
                <c:pt idx="86">
                  <c:v>588.19086666666669</c:v>
                </c:pt>
                <c:pt idx="87">
                  <c:v>564.43881233333332</c:v>
                </c:pt>
                <c:pt idx="88">
                  <c:v>565.36734899999999</c:v>
                </c:pt>
                <c:pt idx="89">
                  <c:v>571.7965353333334</c:v>
                </c:pt>
                <c:pt idx="90">
                  <c:v>568.37301433333334</c:v>
                </c:pt>
                <c:pt idx="91">
                  <c:v>603.11331099999995</c:v>
                </c:pt>
                <c:pt idx="92">
                  <c:v>593.02221366666663</c:v>
                </c:pt>
                <c:pt idx="93">
                  <c:v>578.67504999999994</c:v>
                </c:pt>
                <c:pt idx="94">
                  <c:v>592.12681966666662</c:v>
                </c:pt>
                <c:pt idx="95">
                  <c:v>601.58607866666671</c:v>
                </c:pt>
                <c:pt idx="96">
                  <c:v>582.71395533333327</c:v>
                </c:pt>
                <c:pt idx="97">
                  <c:v>554.29906700000004</c:v>
                </c:pt>
                <c:pt idx="98">
                  <c:v>524.22873633333336</c:v>
                </c:pt>
                <c:pt idx="99">
                  <c:v>550.68094766666661</c:v>
                </c:pt>
                <c:pt idx="100">
                  <c:v>578.06629533333341</c:v>
                </c:pt>
                <c:pt idx="101">
                  <c:v>575.21090300000003</c:v>
                </c:pt>
                <c:pt idx="102">
                  <c:v>580.94472166666662</c:v>
                </c:pt>
                <c:pt idx="103">
                  <c:v>585.02938333333339</c:v>
                </c:pt>
                <c:pt idx="104">
                  <c:v>554.05685400000004</c:v>
                </c:pt>
                <c:pt idx="105">
                  <c:v>545.38852466666674</c:v>
                </c:pt>
                <c:pt idx="106">
                  <c:v>527.71887800000002</c:v>
                </c:pt>
                <c:pt idx="107">
                  <c:v>498.17015666666663</c:v>
                </c:pt>
                <c:pt idx="108">
                  <c:v>517.92219666666665</c:v>
                </c:pt>
                <c:pt idx="109">
                  <c:v>519.41443066666659</c:v>
                </c:pt>
                <c:pt idx="110">
                  <c:v>522.8728206666666</c:v>
                </c:pt>
                <c:pt idx="111">
                  <c:v>529.36000333333334</c:v>
                </c:pt>
                <c:pt idx="112">
                  <c:v>508.1617383333334</c:v>
                </c:pt>
                <c:pt idx="113">
                  <c:v>530.01378533333343</c:v>
                </c:pt>
                <c:pt idx="114">
                  <c:v>524.50864866666655</c:v>
                </c:pt>
                <c:pt idx="115">
                  <c:v>529.22749933333341</c:v>
                </c:pt>
                <c:pt idx="116">
                  <c:v>520.80902133333336</c:v>
                </c:pt>
                <c:pt idx="117">
                  <c:v>545.8585253333332</c:v>
                </c:pt>
                <c:pt idx="118">
                  <c:v>548.93438500000002</c:v>
                </c:pt>
                <c:pt idx="119">
                  <c:v>556.49403500000005</c:v>
                </c:pt>
                <c:pt idx="120">
                  <c:v>550.91637333333335</c:v>
                </c:pt>
                <c:pt idx="121">
                  <c:v>543.27619199999992</c:v>
                </c:pt>
                <c:pt idx="122">
                  <c:v>538.37199566666675</c:v>
                </c:pt>
                <c:pt idx="123">
                  <c:v>577.37877166666669</c:v>
                </c:pt>
                <c:pt idx="124">
                  <c:v>564.76945599999999</c:v>
                </c:pt>
                <c:pt idx="125">
                  <c:v>568.2074726666666</c:v>
                </c:pt>
                <c:pt idx="126">
                  <c:v>510.52394966666662</c:v>
                </c:pt>
                <c:pt idx="127">
                  <c:v>520.61537999999996</c:v>
                </c:pt>
                <c:pt idx="128">
                  <c:v>534.1088933333333</c:v>
                </c:pt>
                <c:pt idx="129">
                  <c:v>552.95656333333329</c:v>
                </c:pt>
                <c:pt idx="130">
                  <c:v>517.35061233333329</c:v>
                </c:pt>
                <c:pt idx="131">
                  <c:v>505.74559233333338</c:v>
                </c:pt>
                <c:pt idx="132">
                  <c:v>541.484962</c:v>
                </c:pt>
                <c:pt idx="133">
                  <c:v>544.08998299999996</c:v>
                </c:pt>
                <c:pt idx="134">
                  <c:v>537.87339833333328</c:v>
                </c:pt>
                <c:pt idx="135">
                  <c:v>531.36277933333338</c:v>
                </c:pt>
                <c:pt idx="136">
                  <c:v>526.4741653333333</c:v>
                </c:pt>
                <c:pt idx="137">
                  <c:v>568.59783133333337</c:v>
                </c:pt>
                <c:pt idx="138">
                  <c:v>560.97436133333338</c:v>
                </c:pt>
                <c:pt idx="139">
                  <c:v>533.52679466666666</c:v>
                </c:pt>
                <c:pt idx="140">
                  <c:v>499.90401633333335</c:v>
                </c:pt>
                <c:pt idx="141">
                  <c:v>528.67236466666657</c:v>
                </c:pt>
                <c:pt idx="142">
                  <c:v>575.37191133333329</c:v>
                </c:pt>
                <c:pt idx="143">
                  <c:v>554.59856766666667</c:v>
                </c:pt>
                <c:pt idx="144">
                  <c:v>551.18290833333333</c:v>
                </c:pt>
                <c:pt idx="145">
                  <c:v>540.37919866666664</c:v>
                </c:pt>
                <c:pt idx="146">
                  <c:v>521.50013333333334</c:v>
                </c:pt>
                <c:pt idx="147">
                  <c:v>551.04628100000002</c:v>
                </c:pt>
                <c:pt idx="148">
                  <c:v>574.18894733333343</c:v>
                </c:pt>
                <c:pt idx="149">
                  <c:v>545.72929366666665</c:v>
                </c:pt>
                <c:pt idx="150">
                  <c:v>567.86075433333338</c:v>
                </c:pt>
                <c:pt idx="151">
                  <c:v>582.88293533333331</c:v>
                </c:pt>
                <c:pt idx="152">
                  <c:v>592.02701133333335</c:v>
                </c:pt>
                <c:pt idx="153">
                  <c:v>572.31062966666661</c:v>
                </c:pt>
                <c:pt idx="154">
                  <c:v>580.92261899999994</c:v>
                </c:pt>
                <c:pt idx="155">
                  <c:v>603.51833599999998</c:v>
                </c:pt>
                <c:pt idx="156">
                  <c:v>556.94993133333332</c:v>
                </c:pt>
                <c:pt idx="157">
                  <c:v>558.5102966666667</c:v>
                </c:pt>
                <c:pt idx="158">
                  <c:v>542.21121200000005</c:v>
                </c:pt>
                <c:pt idx="159">
                  <c:v>579.41277400000001</c:v>
                </c:pt>
                <c:pt idx="160">
                  <c:v>535.0130896666667</c:v>
                </c:pt>
                <c:pt idx="161">
                  <c:v>567.31118299999991</c:v>
                </c:pt>
                <c:pt idx="162">
                  <c:v>579.18695133333324</c:v>
                </c:pt>
                <c:pt idx="163">
                  <c:v>552.19535600000006</c:v>
                </c:pt>
                <c:pt idx="164">
                  <c:v>577.7483093333334</c:v>
                </c:pt>
                <c:pt idx="165">
                  <c:v>555.46435166666663</c:v>
                </c:pt>
                <c:pt idx="166">
                  <c:v>590.221316</c:v>
                </c:pt>
                <c:pt idx="167">
                  <c:v>594.53135033333331</c:v>
                </c:pt>
                <c:pt idx="168">
                  <c:v>582.28205566666668</c:v>
                </c:pt>
                <c:pt idx="169">
                  <c:v>575.4268013333334</c:v>
                </c:pt>
                <c:pt idx="170">
                  <c:v>608.15479433333337</c:v>
                </c:pt>
                <c:pt idx="171">
                  <c:v>612.04673166666669</c:v>
                </c:pt>
                <c:pt idx="172">
                  <c:v>570.34932100000003</c:v>
                </c:pt>
                <c:pt idx="173">
                  <c:v>556.69078999999999</c:v>
                </c:pt>
                <c:pt idx="174">
                  <c:v>537.02907000000005</c:v>
                </c:pt>
                <c:pt idx="175">
                  <c:v>557.62256433333334</c:v>
                </c:pt>
                <c:pt idx="176">
                  <c:v>541.621622</c:v>
                </c:pt>
                <c:pt idx="177">
                  <c:v>539.84938366666665</c:v>
                </c:pt>
                <c:pt idx="178">
                  <c:v>568.37275799999998</c:v>
                </c:pt>
                <c:pt idx="179">
                  <c:v>578.30585800000006</c:v>
                </c:pt>
                <c:pt idx="180">
                  <c:v>588.24514166666665</c:v>
                </c:pt>
                <c:pt idx="181">
                  <c:v>598.99740366666674</c:v>
                </c:pt>
                <c:pt idx="182">
                  <c:v>580.90786466666668</c:v>
                </c:pt>
                <c:pt idx="183">
                  <c:v>590.30987833333336</c:v>
                </c:pt>
                <c:pt idx="184">
                  <c:v>544.58906166666657</c:v>
                </c:pt>
                <c:pt idx="185">
                  <c:v>533.19433033333337</c:v>
                </c:pt>
                <c:pt idx="186">
                  <c:v>568.05136000000005</c:v>
                </c:pt>
                <c:pt idx="187">
                  <c:v>551.01540033333333</c:v>
                </c:pt>
                <c:pt idx="188">
                  <c:v>569.46158166666669</c:v>
                </c:pt>
                <c:pt idx="189">
                  <c:v>570.45931166666662</c:v>
                </c:pt>
                <c:pt idx="190">
                  <c:v>563.77959833333341</c:v>
                </c:pt>
                <c:pt idx="191">
                  <c:v>573.61880233333329</c:v>
                </c:pt>
                <c:pt idx="192">
                  <c:v>539.67339133333326</c:v>
                </c:pt>
                <c:pt idx="193">
                  <c:v>527.91122666666672</c:v>
                </c:pt>
                <c:pt idx="194">
                  <c:v>525.54331000000002</c:v>
                </c:pt>
                <c:pt idx="195">
                  <c:v>539.63279199999999</c:v>
                </c:pt>
                <c:pt idx="196">
                  <c:v>537.89842299999998</c:v>
                </c:pt>
                <c:pt idx="197">
                  <c:v>537.95029966666664</c:v>
                </c:pt>
                <c:pt idx="198">
                  <c:v>550.23011400000007</c:v>
                </c:pt>
                <c:pt idx="199">
                  <c:v>538.18599833333337</c:v>
                </c:pt>
                <c:pt idx="200">
                  <c:v>501.04347766666666</c:v>
                </c:pt>
                <c:pt idx="201">
                  <c:v>500.9045886666666</c:v>
                </c:pt>
                <c:pt idx="202">
                  <c:v>487.74097333333339</c:v>
                </c:pt>
                <c:pt idx="203">
                  <c:v>531.01757099999998</c:v>
                </c:pt>
                <c:pt idx="204">
                  <c:v>536.88444666666658</c:v>
                </c:pt>
                <c:pt idx="205">
                  <c:v>540.35183099999995</c:v>
                </c:pt>
                <c:pt idx="206">
                  <c:v>547.24529833333327</c:v>
                </c:pt>
                <c:pt idx="207">
                  <c:v>522.42768666666666</c:v>
                </c:pt>
                <c:pt idx="208">
                  <c:v>512.35099100000002</c:v>
                </c:pt>
                <c:pt idx="209">
                  <c:v>523.16815533333329</c:v>
                </c:pt>
                <c:pt idx="210">
                  <c:v>550.63552233333337</c:v>
                </c:pt>
                <c:pt idx="211">
                  <c:v>525.41950600000007</c:v>
                </c:pt>
                <c:pt idx="212">
                  <c:v>502.91901566666667</c:v>
                </c:pt>
                <c:pt idx="213">
                  <c:v>489.48047833333339</c:v>
                </c:pt>
                <c:pt idx="214">
                  <c:v>515.57211433333339</c:v>
                </c:pt>
                <c:pt idx="215">
                  <c:v>502.20688966666665</c:v>
                </c:pt>
                <c:pt idx="216">
                  <c:v>532.40048899999999</c:v>
                </c:pt>
                <c:pt idx="217">
                  <c:v>503.30831599999993</c:v>
                </c:pt>
                <c:pt idx="218">
                  <c:v>547.15483266666672</c:v>
                </c:pt>
                <c:pt idx="219">
                  <c:v>567.30741533333332</c:v>
                </c:pt>
                <c:pt idx="220">
                  <c:v>564.3614796666667</c:v>
                </c:pt>
                <c:pt idx="221">
                  <c:v>554.54810066666664</c:v>
                </c:pt>
                <c:pt idx="222">
                  <c:v>559.78289566666672</c:v>
                </c:pt>
                <c:pt idx="223">
                  <c:v>561.16308366666669</c:v>
                </c:pt>
                <c:pt idx="224">
                  <c:v>569.34413233333328</c:v>
                </c:pt>
                <c:pt idx="225">
                  <c:v>571.03849233333335</c:v>
                </c:pt>
                <c:pt idx="226">
                  <c:v>549.14468799999997</c:v>
                </c:pt>
                <c:pt idx="227">
                  <c:v>559.823487</c:v>
                </c:pt>
                <c:pt idx="228">
                  <c:v>578.80151466666666</c:v>
                </c:pt>
                <c:pt idx="229">
                  <c:v>542.5322226666666</c:v>
                </c:pt>
                <c:pt idx="230">
                  <c:v>546.89733233333334</c:v>
                </c:pt>
                <c:pt idx="231">
                  <c:v>572.13018433333343</c:v>
                </c:pt>
                <c:pt idx="232">
                  <c:v>573.00342733333332</c:v>
                </c:pt>
                <c:pt idx="233">
                  <c:v>543.45283966666659</c:v>
                </c:pt>
                <c:pt idx="234">
                  <c:v>545.70654466666667</c:v>
                </c:pt>
                <c:pt idx="235">
                  <c:v>547.55846666666673</c:v>
                </c:pt>
                <c:pt idx="236">
                  <c:v>533.41406199999994</c:v>
                </c:pt>
                <c:pt idx="237">
                  <c:v>521.12732833333337</c:v>
                </c:pt>
                <c:pt idx="238">
                  <c:v>551.79328433333342</c:v>
                </c:pt>
                <c:pt idx="239">
                  <c:v>579.16950033333342</c:v>
                </c:pt>
                <c:pt idx="240">
                  <c:v>579.20928466666658</c:v>
                </c:pt>
                <c:pt idx="241">
                  <c:v>590.76713866666671</c:v>
                </c:pt>
                <c:pt idx="242">
                  <c:v>565.56420000000014</c:v>
                </c:pt>
                <c:pt idx="243">
                  <c:v>589.87538466666672</c:v>
                </c:pt>
                <c:pt idx="244">
                  <c:v>572.47989199999995</c:v>
                </c:pt>
                <c:pt idx="245">
                  <c:v>593.70412533333331</c:v>
                </c:pt>
                <c:pt idx="246">
                  <c:v>549.45896433333326</c:v>
                </c:pt>
                <c:pt idx="247">
                  <c:v>550.10093233333328</c:v>
                </c:pt>
                <c:pt idx="248">
                  <c:v>527.28827966666665</c:v>
                </c:pt>
                <c:pt idx="249">
                  <c:v>548.6877966666666</c:v>
                </c:pt>
                <c:pt idx="250">
                  <c:v>541.54149799999993</c:v>
                </c:pt>
                <c:pt idx="251">
                  <c:v>576.74688633333335</c:v>
                </c:pt>
                <c:pt idx="252">
                  <c:v>575.1796313333333</c:v>
                </c:pt>
                <c:pt idx="253">
                  <c:v>593.42461199999991</c:v>
                </c:pt>
                <c:pt idx="254">
                  <c:v>563.15970633333336</c:v>
                </c:pt>
                <c:pt idx="255">
                  <c:v>584.42198666666673</c:v>
                </c:pt>
                <c:pt idx="256">
                  <c:v>583.88664699999993</c:v>
                </c:pt>
                <c:pt idx="257">
                  <c:v>565.17666533333329</c:v>
                </c:pt>
                <c:pt idx="258">
                  <c:v>588.01638766666667</c:v>
                </c:pt>
                <c:pt idx="259">
                  <c:v>578.18460166666671</c:v>
                </c:pt>
                <c:pt idx="260">
                  <c:v>541.67154133333327</c:v>
                </c:pt>
                <c:pt idx="261">
                  <c:v>512.4965400000001</c:v>
                </c:pt>
                <c:pt idx="262">
                  <c:v>542.46469233333335</c:v>
                </c:pt>
                <c:pt idx="263">
                  <c:v>554.81707033333339</c:v>
                </c:pt>
                <c:pt idx="264">
                  <c:v>587.96205833333329</c:v>
                </c:pt>
                <c:pt idx="265">
                  <c:v>574.97019266666666</c:v>
                </c:pt>
                <c:pt idx="266">
                  <c:v>604.99326266666674</c:v>
                </c:pt>
                <c:pt idx="267">
                  <c:v>620.50470666666672</c:v>
                </c:pt>
                <c:pt idx="268">
                  <c:v>600.81529999999998</c:v>
                </c:pt>
                <c:pt idx="269">
                  <c:v>594.67288866666672</c:v>
                </c:pt>
                <c:pt idx="270">
                  <c:v>623.76943333333327</c:v>
                </c:pt>
                <c:pt idx="271">
                  <c:v>592.06177766666667</c:v>
                </c:pt>
                <c:pt idx="272">
                  <c:v>541.34320933333333</c:v>
                </c:pt>
                <c:pt idx="273">
                  <c:v>541.5987623333333</c:v>
                </c:pt>
                <c:pt idx="274">
                  <c:v>561.2666036666667</c:v>
                </c:pt>
                <c:pt idx="275">
                  <c:v>575.336636</c:v>
                </c:pt>
                <c:pt idx="276">
                  <c:v>609.37162633333332</c:v>
                </c:pt>
                <c:pt idx="277">
                  <c:v>577.51827500000002</c:v>
                </c:pt>
                <c:pt idx="278">
                  <c:v>580.60705899999994</c:v>
                </c:pt>
                <c:pt idx="279">
                  <c:v>603.20234633333337</c:v>
                </c:pt>
                <c:pt idx="280">
                  <c:v>647.7608386666667</c:v>
                </c:pt>
                <c:pt idx="281">
                  <c:v>616.82436266666673</c:v>
                </c:pt>
                <c:pt idx="282">
                  <c:v>600.37650300000007</c:v>
                </c:pt>
                <c:pt idx="283">
                  <c:v>584.79243233333329</c:v>
                </c:pt>
                <c:pt idx="284">
                  <c:v>600.69142766666675</c:v>
                </c:pt>
                <c:pt idx="285">
                  <c:v>647.75108066666667</c:v>
                </c:pt>
                <c:pt idx="286">
                  <c:v>623.87200499999994</c:v>
                </c:pt>
                <c:pt idx="287">
                  <c:v>616.73904600000003</c:v>
                </c:pt>
                <c:pt idx="288">
                  <c:v>609.59024466666665</c:v>
                </c:pt>
                <c:pt idx="289">
                  <c:v>602.63268299999993</c:v>
                </c:pt>
                <c:pt idx="290">
                  <c:v>584.96681766666666</c:v>
                </c:pt>
                <c:pt idx="291">
                  <c:v>592.25808199999994</c:v>
                </c:pt>
                <c:pt idx="292">
                  <c:v>585.46616466666671</c:v>
                </c:pt>
                <c:pt idx="293">
                  <c:v>578.59419166666657</c:v>
                </c:pt>
                <c:pt idx="294">
                  <c:v>584.84113000000002</c:v>
                </c:pt>
                <c:pt idx="295">
                  <c:v>596.72824033333336</c:v>
                </c:pt>
                <c:pt idx="296">
                  <c:v>584.89294533333339</c:v>
                </c:pt>
                <c:pt idx="297">
                  <c:v>579.78134999999997</c:v>
                </c:pt>
                <c:pt idx="298">
                  <c:v>583.57031533333338</c:v>
                </c:pt>
                <c:pt idx="299">
                  <c:v>588.02572233333331</c:v>
                </c:pt>
                <c:pt idx="300">
                  <c:v>598.43333366666673</c:v>
                </c:pt>
                <c:pt idx="301">
                  <c:v>577.3187333333334</c:v>
                </c:pt>
                <c:pt idx="302">
                  <c:v>593.21045666666669</c:v>
                </c:pt>
                <c:pt idx="303">
                  <c:v>600.33483266666678</c:v>
                </c:pt>
                <c:pt idx="304">
                  <c:v>586.7822143333334</c:v>
                </c:pt>
                <c:pt idx="305">
                  <c:v>583.52094100000011</c:v>
                </c:pt>
                <c:pt idx="306">
                  <c:v>599.71055833333332</c:v>
                </c:pt>
                <c:pt idx="307">
                  <c:v>605.61478499999998</c:v>
                </c:pt>
                <c:pt idx="308">
                  <c:v>554.6215269999999</c:v>
                </c:pt>
                <c:pt idx="309">
                  <c:v>494.85777966666666</c:v>
                </c:pt>
                <c:pt idx="310">
                  <c:v>497.912936</c:v>
                </c:pt>
                <c:pt idx="311">
                  <c:v>523.53524633333336</c:v>
                </c:pt>
                <c:pt idx="312">
                  <c:v>515.84718399999997</c:v>
                </c:pt>
                <c:pt idx="313">
                  <c:v>505.55026566666669</c:v>
                </c:pt>
                <c:pt idx="314">
                  <c:v>500.22431266666672</c:v>
                </c:pt>
                <c:pt idx="315">
                  <c:v>506.89042266666667</c:v>
                </c:pt>
                <c:pt idx="316">
                  <c:v>506.91597666666667</c:v>
                </c:pt>
                <c:pt idx="317">
                  <c:v>498.62920066666675</c:v>
                </c:pt>
                <c:pt idx="318">
                  <c:v>516.01602300000002</c:v>
                </c:pt>
                <c:pt idx="319">
                  <c:v>540.16634133333332</c:v>
                </c:pt>
                <c:pt idx="320">
                  <c:v>520.28692066666667</c:v>
                </c:pt>
                <c:pt idx="321">
                  <c:v>546.51291933333334</c:v>
                </c:pt>
                <c:pt idx="322">
                  <c:v>522.10186199999998</c:v>
                </c:pt>
                <c:pt idx="323">
                  <c:v>559.94995733333326</c:v>
                </c:pt>
                <c:pt idx="324">
                  <c:v>540.91058800000008</c:v>
                </c:pt>
                <c:pt idx="325">
                  <c:v>538.19264800000008</c:v>
                </c:pt>
                <c:pt idx="326">
                  <c:v>530.56538466666666</c:v>
                </c:pt>
                <c:pt idx="327">
                  <c:v>512.952225</c:v>
                </c:pt>
                <c:pt idx="328">
                  <c:v>549.44241166666677</c:v>
                </c:pt>
                <c:pt idx="329">
                  <c:v>579.83048399999996</c:v>
                </c:pt>
                <c:pt idx="330">
                  <c:v>541.04525100000001</c:v>
                </c:pt>
                <c:pt idx="331">
                  <c:v>585.69419566666659</c:v>
                </c:pt>
                <c:pt idx="332">
                  <c:v>552.34455466666668</c:v>
                </c:pt>
                <c:pt idx="333">
                  <c:v>539.68475500000011</c:v>
                </c:pt>
                <c:pt idx="334">
                  <c:v>546.40756299999987</c:v>
                </c:pt>
                <c:pt idx="335">
                  <c:v>552.61452700000007</c:v>
                </c:pt>
                <c:pt idx="336">
                  <c:v>550.08183100000008</c:v>
                </c:pt>
                <c:pt idx="337">
                  <c:v>587.42906799999992</c:v>
                </c:pt>
                <c:pt idx="338">
                  <c:v>558.7654776666667</c:v>
                </c:pt>
                <c:pt idx="339">
                  <c:v>576.3882319999999</c:v>
                </c:pt>
                <c:pt idx="340">
                  <c:v>563.32099366666671</c:v>
                </c:pt>
                <c:pt idx="341">
                  <c:v>588.26668299999994</c:v>
                </c:pt>
                <c:pt idx="342">
                  <c:v>586.95388166666669</c:v>
                </c:pt>
                <c:pt idx="343">
                  <c:v>554.45505266666657</c:v>
                </c:pt>
                <c:pt idx="344">
                  <c:v>527.32474233333335</c:v>
                </c:pt>
                <c:pt idx="345">
                  <c:v>549.75798933333328</c:v>
                </c:pt>
                <c:pt idx="346">
                  <c:v>581.5439153333333</c:v>
                </c:pt>
                <c:pt idx="347">
                  <c:v>533.90648599999997</c:v>
                </c:pt>
                <c:pt idx="348">
                  <c:v>568.58426433333341</c:v>
                </c:pt>
                <c:pt idx="349">
                  <c:v>530.15789099999995</c:v>
                </c:pt>
                <c:pt idx="350">
                  <c:v>528.75919433333331</c:v>
                </c:pt>
                <c:pt idx="351">
                  <c:v>538.609557</c:v>
                </c:pt>
                <c:pt idx="352">
                  <c:v>518.57249966666666</c:v>
                </c:pt>
                <c:pt idx="353">
                  <c:v>533.86828533333335</c:v>
                </c:pt>
                <c:pt idx="354">
                  <c:v>525.35746399999994</c:v>
                </c:pt>
                <c:pt idx="355">
                  <c:v>530.00014399999998</c:v>
                </c:pt>
                <c:pt idx="356">
                  <c:v>521.21884533333332</c:v>
                </c:pt>
                <c:pt idx="357">
                  <c:v>519.97224099999994</c:v>
                </c:pt>
                <c:pt idx="358">
                  <c:v>535.87807466666663</c:v>
                </c:pt>
                <c:pt idx="359">
                  <c:v>522.58522099999993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2-05F3-43B0-8210-2323BE9CEDF6}"/>
            </c:ext>
          </c:extLst>
        </c:ser>
        <c:ser>
          <c:idx val="10"/>
          <c:order val="20"/>
          <c:tx>
            <c:strRef>
              <c:f>'[TC_CZB_2022_PAVUS.xlsx]RISE1-Sloupec PRŮMĚR'!$M$4</c:f>
              <c:strCache>
                <c:ptCount val="1"/>
                <c:pt idx="0">
                  <c:v>PRŮMĚR TC 4500</c:v>
                </c:pt>
              </c:strCache>
            </c:strRef>
          </c:tx>
          <c:spPr>
            <a:ln w="12700" cap="rnd" cmpd="sng" algn="ctr">
              <a:solidFill>
                <a:schemeClr val="accent6">
                  <a:shade val="87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'[3]RISE1-Sloupec PRŮMĚR'!$B$6:$B$516</c:f>
              <c:numCache>
                <c:formatCode>[$-F400]h:mm:ss\ AM/PM</c:formatCode>
                <c:ptCount val="452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'[3]RISE1-Sloupec PRŮMĚR'!$M$6:$M$516</c:f>
              <c:numCache>
                <c:formatCode>0</c:formatCode>
                <c:ptCount val="452"/>
                <c:pt idx="0">
                  <c:v>20.896138999999998</c:v>
                </c:pt>
                <c:pt idx="1">
                  <c:v>20.956977999999996</c:v>
                </c:pt>
                <c:pt idx="2">
                  <c:v>21.123923666666666</c:v>
                </c:pt>
                <c:pt idx="3">
                  <c:v>21.400718666666666</c:v>
                </c:pt>
                <c:pt idx="4">
                  <c:v>23.051332666666667</c:v>
                </c:pt>
                <c:pt idx="5">
                  <c:v>26.418480333333331</c:v>
                </c:pt>
                <c:pt idx="6">
                  <c:v>29.122071333333334</c:v>
                </c:pt>
                <c:pt idx="7">
                  <c:v>29.809411666666666</c:v>
                </c:pt>
                <c:pt idx="8">
                  <c:v>30.733183666666665</c:v>
                </c:pt>
                <c:pt idx="9">
                  <c:v>32.381252666666661</c:v>
                </c:pt>
                <c:pt idx="10">
                  <c:v>31.893537666666663</c:v>
                </c:pt>
                <c:pt idx="11">
                  <c:v>33.068083333333334</c:v>
                </c:pt>
                <c:pt idx="12">
                  <c:v>33.140614333333332</c:v>
                </c:pt>
                <c:pt idx="13">
                  <c:v>30.933728666666667</c:v>
                </c:pt>
                <c:pt idx="14">
                  <c:v>53.225164333333339</c:v>
                </c:pt>
                <c:pt idx="15">
                  <c:v>53.880478666666669</c:v>
                </c:pt>
                <c:pt idx="16">
                  <c:v>49.337817000000001</c:v>
                </c:pt>
                <c:pt idx="17">
                  <c:v>55.842024000000002</c:v>
                </c:pt>
                <c:pt idx="18">
                  <c:v>63.75613633333333</c:v>
                </c:pt>
                <c:pt idx="19">
                  <c:v>86.100259666666659</c:v>
                </c:pt>
                <c:pt idx="20">
                  <c:v>105.91708766666666</c:v>
                </c:pt>
                <c:pt idx="21">
                  <c:v>131.04516433333333</c:v>
                </c:pt>
                <c:pt idx="22">
                  <c:v>187.84608900000001</c:v>
                </c:pt>
                <c:pt idx="23">
                  <c:v>220.92826433333335</c:v>
                </c:pt>
                <c:pt idx="24">
                  <c:v>243.84616966666667</c:v>
                </c:pt>
                <c:pt idx="25">
                  <c:v>292.45819033333333</c:v>
                </c:pt>
                <c:pt idx="26">
                  <c:v>326.78356200000002</c:v>
                </c:pt>
                <c:pt idx="27">
                  <c:v>386.4424636666667</c:v>
                </c:pt>
                <c:pt idx="28">
                  <c:v>403.50761766666665</c:v>
                </c:pt>
                <c:pt idx="29">
                  <c:v>396.37099733333338</c:v>
                </c:pt>
                <c:pt idx="30">
                  <c:v>417.09824766666662</c:v>
                </c:pt>
                <c:pt idx="31">
                  <c:v>406.32793099999998</c:v>
                </c:pt>
                <c:pt idx="32">
                  <c:v>436.0436406666667</c:v>
                </c:pt>
                <c:pt idx="33">
                  <c:v>490.38225333333338</c:v>
                </c:pt>
                <c:pt idx="34">
                  <c:v>526.77788099999998</c:v>
                </c:pt>
                <c:pt idx="35">
                  <c:v>492.67242100000004</c:v>
                </c:pt>
                <c:pt idx="36">
                  <c:v>499.06312433333329</c:v>
                </c:pt>
                <c:pt idx="37">
                  <c:v>500.40634699999993</c:v>
                </c:pt>
                <c:pt idx="38">
                  <c:v>502.74829266666666</c:v>
                </c:pt>
                <c:pt idx="39">
                  <c:v>500.49978099999998</c:v>
                </c:pt>
                <c:pt idx="40">
                  <c:v>540.38444400000003</c:v>
                </c:pt>
                <c:pt idx="41">
                  <c:v>536.99706433333324</c:v>
                </c:pt>
                <c:pt idx="42">
                  <c:v>525.87983100000008</c:v>
                </c:pt>
                <c:pt idx="43">
                  <c:v>539.77717900000005</c:v>
                </c:pt>
                <c:pt idx="44">
                  <c:v>526.51497400000005</c:v>
                </c:pt>
                <c:pt idx="45">
                  <c:v>526.51351466666665</c:v>
                </c:pt>
                <c:pt idx="46">
                  <c:v>533.68212933333325</c:v>
                </c:pt>
                <c:pt idx="47">
                  <c:v>511.28336433333334</c:v>
                </c:pt>
                <c:pt idx="48">
                  <c:v>554.23564799999997</c:v>
                </c:pt>
                <c:pt idx="49">
                  <c:v>551.79318466666666</c:v>
                </c:pt>
                <c:pt idx="50">
                  <c:v>546.3584893333333</c:v>
                </c:pt>
                <c:pt idx="51">
                  <c:v>546.48987033333333</c:v>
                </c:pt>
                <c:pt idx="52">
                  <c:v>581.25606399999992</c:v>
                </c:pt>
                <c:pt idx="53">
                  <c:v>570.20636566666667</c:v>
                </c:pt>
                <c:pt idx="54">
                  <c:v>554.60778966666669</c:v>
                </c:pt>
                <c:pt idx="55">
                  <c:v>566.79959066666663</c:v>
                </c:pt>
                <c:pt idx="56">
                  <c:v>546.53795400000001</c:v>
                </c:pt>
                <c:pt idx="57">
                  <c:v>539.28334066666673</c:v>
                </c:pt>
                <c:pt idx="58">
                  <c:v>556.37219933333336</c:v>
                </c:pt>
                <c:pt idx="59">
                  <c:v>596.63348633333328</c:v>
                </c:pt>
                <c:pt idx="60">
                  <c:v>567.82266733333336</c:v>
                </c:pt>
                <c:pt idx="61">
                  <c:v>614.57858766666675</c:v>
                </c:pt>
                <c:pt idx="62">
                  <c:v>584.30084633333342</c:v>
                </c:pt>
                <c:pt idx="63">
                  <c:v>562.90745700000014</c:v>
                </c:pt>
                <c:pt idx="64">
                  <c:v>560.46587699999998</c:v>
                </c:pt>
                <c:pt idx="65">
                  <c:v>564.69198600000004</c:v>
                </c:pt>
                <c:pt idx="66">
                  <c:v>540.29640166666661</c:v>
                </c:pt>
                <c:pt idx="67">
                  <c:v>523.6653</c:v>
                </c:pt>
                <c:pt idx="68">
                  <c:v>529.44502833333343</c:v>
                </c:pt>
                <c:pt idx="69">
                  <c:v>549.47086466666667</c:v>
                </c:pt>
                <c:pt idx="70">
                  <c:v>585.4211416666667</c:v>
                </c:pt>
                <c:pt idx="71">
                  <c:v>520.14257733333341</c:v>
                </c:pt>
                <c:pt idx="72">
                  <c:v>544.49688033333337</c:v>
                </c:pt>
                <c:pt idx="73">
                  <c:v>511.40048900000005</c:v>
                </c:pt>
                <c:pt idx="74">
                  <c:v>456.09212200000002</c:v>
                </c:pt>
                <c:pt idx="75">
                  <c:v>505.60921500000001</c:v>
                </c:pt>
                <c:pt idx="76">
                  <c:v>513.64394500000003</c:v>
                </c:pt>
                <c:pt idx="77">
                  <c:v>493.14384633333333</c:v>
                </c:pt>
                <c:pt idx="78">
                  <c:v>531.31475699999999</c:v>
                </c:pt>
                <c:pt idx="79">
                  <c:v>501.75121366666662</c:v>
                </c:pt>
                <c:pt idx="80">
                  <c:v>488.72480533333328</c:v>
                </c:pt>
                <c:pt idx="81">
                  <c:v>502.01232099999999</c:v>
                </c:pt>
                <c:pt idx="82">
                  <c:v>493.32016133333332</c:v>
                </c:pt>
                <c:pt idx="83">
                  <c:v>480.11020633333334</c:v>
                </c:pt>
                <c:pt idx="84">
                  <c:v>506.65472633333337</c:v>
                </c:pt>
                <c:pt idx="85">
                  <c:v>465.21547466666669</c:v>
                </c:pt>
                <c:pt idx="86">
                  <c:v>507.73370633333337</c:v>
                </c:pt>
                <c:pt idx="87">
                  <c:v>491.064797</c:v>
                </c:pt>
                <c:pt idx="88">
                  <c:v>486.680004</c:v>
                </c:pt>
                <c:pt idx="89">
                  <c:v>481.99226066666665</c:v>
                </c:pt>
                <c:pt idx="90">
                  <c:v>479.86818799999998</c:v>
                </c:pt>
                <c:pt idx="91">
                  <c:v>514.20108033333338</c:v>
                </c:pt>
                <c:pt idx="92">
                  <c:v>514.13327233333337</c:v>
                </c:pt>
                <c:pt idx="93">
                  <c:v>490.26919766666668</c:v>
                </c:pt>
                <c:pt idx="94">
                  <c:v>516.62730266666665</c:v>
                </c:pt>
                <c:pt idx="95">
                  <c:v>520.19438033333336</c:v>
                </c:pt>
                <c:pt idx="96">
                  <c:v>494.92328666666668</c:v>
                </c:pt>
                <c:pt idx="97">
                  <c:v>467.44213800000006</c:v>
                </c:pt>
                <c:pt idx="98">
                  <c:v>439.33243566666664</c:v>
                </c:pt>
                <c:pt idx="99">
                  <c:v>463.12825433333336</c:v>
                </c:pt>
                <c:pt idx="100">
                  <c:v>495.56731633333334</c:v>
                </c:pt>
                <c:pt idx="101">
                  <c:v>488.43703200000004</c:v>
                </c:pt>
                <c:pt idx="102">
                  <c:v>507.85580600000003</c:v>
                </c:pt>
                <c:pt idx="103">
                  <c:v>502.90069399999999</c:v>
                </c:pt>
                <c:pt idx="104">
                  <c:v>476.19680999999997</c:v>
                </c:pt>
                <c:pt idx="105">
                  <c:v>464.11393266666664</c:v>
                </c:pt>
                <c:pt idx="106">
                  <c:v>449.28886733333337</c:v>
                </c:pt>
                <c:pt idx="107">
                  <c:v>432.19832600000001</c:v>
                </c:pt>
                <c:pt idx="108">
                  <c:v>433.23192333333333</c:v>
                </c:pt>
                <c:pt idx="109">
                  <c:v>446.33105333333333</c:v>
                </c:pt>
                <c:pt idx="110">
                  <c:v>443.15648433333331</c:v>
                </c:pt>
                <c:pt idx="111">
                  <c:v>460.15784699999995</c:v>
                </c:pt>
                <c:pt idx="112">
                  <c:v>437.84870033333328</c:v>
                </c:pt>
                <c:pt idx="113">
                  <c:v>451.6422956666666</c:v>
                </c:pt>
                <c:pt idx="114">
                  <c:v>449.88469400000002</c:v>
                </c:pt>
                <c:pt idx="115">
                  <c:v>447.48234499999995</c:v>
                </c:pt>
                <c:pt idx="116">
                  <c:v>446.90537</c:v>
                </c:pt>
                <c:pt idx="117">
                  <c:v>466.68282466666665</c:v>
                </c:pt>
                <c:pt idx="118">
                  <c:v>469.92825433333337</c:v>
                </c:pt>
                <c:pt idx="119">
                  <c:v>474.03486100000003</c:v>
                </c:pt>
                <c:pt idx="120">
                  <c:v>473.83499399999999</c:v>
                </c:pt>
                <c:pt idx="121">
                  <c:v>470.12288166666667</c:v>
                </c:pt>
                <c:pt idx="122">
                  <c:v>458.11626633333339</c:v>
                </c:pt>
                <c:pt idx="123">
                  <c:v>492.89953966666673</c:v>
                </c:pt>
                <c:pt idx="124">
                  <c:v>484.36866499999996</c:v>
                </c:pt>
                <c:pt idx="125">
                  <c:v>484.77420699999999</c:v>
                </c:pt>
                <c:pt idx="126">
                  <c:v>437.82120966666668</c:v>
                </c:pt>
                <c:pt idx="127">
                  <c:v>447.83543499999996</c:v>
                </c:pt>
                <c:pt idx="128">
                  <c:v>451.8173523333333</c:v>
                </c:pt>
                <c:pt idx="129">
                  <c:v>462.816057</c:v>
                </c:pt>
                <c:pt idx="130">
                  <c:v>449.80638033333338</c:v>
                </c:pt>
                <c:pt idx="131">
                  <c:v>438.02863099999996</c:v>
                </c:pt>
                <c:pt idx="132">
                  <c:v>467.16990566666664</c:v>
                </c:pt>
                <c:pt idx="133">
                  <c:v>466.16495533333335</c:v>
                </c:pt>
                <c:pt idx="134">
                  <c:v>460.70761833333336</c:v>
                </c:pt>
                <c:pt idx="135">
                  <c:v>449.23403866666666</c:v>
                </c:pt>
                <c:pt idx="136">
                  <c:v>451.17777533333339</c:v>
                </c:pt>
                <c:pt idx="137">
                  <c:v>484.81973033333333</c:v>
                </c:pt>
                <c:pt idx="138">
                  <c:v>472.56221499999998</c:v>
                </c:pt>
                <c:pt idx="139">
                  <c:v>456.33965466666672</c:v>
                </c:pt>
                <c:pt idx="140">
                  <c:v>429.57763</c:v>
                </c:pt>
                <c:pt idx="141">
                  <c:v>444.56453333333337</c:v>
                </c:pt>
                <c:pt idx="142">
                  <c:v>482.26564099999996</c:v>
                </c:pt>
                <c:pt idx="143">
                  <c:v>475.65956566666665</c:v>
                </c:pt>
                <c:pt idx="144">
                  <c:v>481.25750733333331</c:v>
                </c:pt>
                <c:pt idx="145">
                  <c:v>463.77104600000001</c:v>
                </c:pt>
                <c:pt idx="146">
                  <c:v>441.0290773333333</c:v>
                </c:pt>
                <c:pt idx="147">
                  <c:v>471.04562133333337</c:v>
                </c:pt>
                <c:pt idx="148">
                  <c:v>499.13479899999999</c:v>
                </c:pt>
                <c:pt idx="149">
                  <c:v>474.25998133333331</c:v>
                </c:pt>
                <c:pt idx="150">
                  <c:v>486.08729033333333</c:v>
                </c:pt>
                <c:pt idx="151">
                  <c:v>504.43747100000002</c:v>
                </c:pt>
                <c:pt idx="152">
                  <c:v>502.90169599999996</c:v>
                </c:pt>
                <c:pt idx="153">
                  <c:v>492.58689800000002</c:v>
                </c:pt>
                <c:pt idx="154">
                  <c:v>491.88847500000003</c:v>
                </c:pt>
                <c:pt idx="155">
                  <c:v>520.89929599999994</c:v>
                </c:pt>
                <c:pt idx="156">
                  <c:v>476.95494200000002</c:v>
                </c:pt>
                <c:pt idx="157">
                  <c:v>472.71711599999998</c:v>
                </c:pt>
                <c:pt idx="158">
                  <c:v>466.06975800000004</c:v>
                </c:pt>
                <c:pt idx="159">
                  <c:v>504.13934900000004</c:v>
                </c:pt>
                <c:pt idx="160">
                  <c:v>449.02808299999998</c:v>
                </c:pt>
                <c:pt idx="161">
                  <c:v>488.0802773333333</c:v>
                </c:pt>
                <c:pt idx="162">
                  <c:v>492.44770133333333</c:v>
                </c:pt>
                <c:pt idx="163">
                  <c:v>475.13027099999999</c:v>
                </c:pt>
                <c:pt idx="164">
                  <c:v>493.1015293333333</c:v>
                </c:pt>
                <c:pt idx="165">
                  <c:v>478.58838733333329</c:v>
                </c:pt>
                <c:pt idx="166">
                  <c:v>504.81608166666666</c:v>
                </c:pt>
                <c:pt idx="167">
                  <c:v>518.10463833333336</c:v>
                </c:pt>
                <c:pt idx="168">
                  <c:v>503.70002866666664</c:v>
                </c:pt>
                <c:pt idx="169">
                  <c:v>485.02929766666665</c:v>
                </c:pt>
                <c:pt idx="170">
                  <c:v>510.84309033333329</c:v>
                </c:pt>
                <c:pt idx="171">
                  <c:v>531.47371799999996</c:v>
                </c:pt>
                <c:pt idx="172">
                  <c:v>495.56960800000002</c:v>
                </c:pt>
                <c:pt idx="173">
                  <c:v>477.706211</c:v>
                </c:pt>
                <c:pt idx="174">
                  <c:v>452.41865300000001</c:v>
                </c:pt>
                <c:pt idx="175">
                  <c:v>471.31202200000001</c:v>
                </c:pt>
                <c:pt idx="176">
                  <c:v>460.63330033333335</c:v>
                </c:pt>
                <c:pt idx="177">
                  <c:v>464.94942300000002</c:v>
                </c:pt>
                <c:pt idx="178">
                  <c:v>487.03838999999999</c:v>
                </c:pt>
                <c:pt idx="179">
                  <c:v>484.2189846666667</c:v>
                </c:pt>
                <c:pt idx="180">
                  <c:v>491.46346233333333</c:v>
                </c:pt>
                <c:pt idx="181">
                  <c:v>513.31186733333334</c:v>
                </c:pt>
                <c:pt idx="182">
                  <c:v>500.47531899999996</c:v>
                </c:pt>
                <c:pt idx="183">
                  <c:v>497.84716300000008</c:v>
                </c:pt>
                <c:pt idx="184">
                  <c:v>466.34062433333338</c:v>
                </c:pt>
                <c:pt idx="185">
                  <c:v>457.37905700000005</c:v>
                </c:pt>
                <c:pt idx="186">
                  <c:v>475.95546833333333</c:v>
                </c:pt>
                <c:pt idx="187">
                  <c:v>458.54817000000003</c:v>
                </c:pt>
                <c:pt idx="188">
                  <c:v>485.58806966666663</c:v>
                </c:pt>
                <c:pt idx="189">
                  <c:v>482.38309666666669</c:v>
                </c:pt>
                <c:pt idx="190">
                  <c:v>483.14443733333337</c:v>
                </c:pt>
                <c:pt idx="191">
                  <c:v>486.40312899999998</c:v>
                </c:pt>
                <c:pt idx="192">
                  <c:v>463.47039633333338</c:v>
                </c:pt>
                <c:pt idx="193">
                  <c:v>457.61123733333335</c:v>
                </c:pt>
                <c:pt idx="194">
                  <c:v>456.63043033333332</c:v>
                </c:pt>
                <c:pt idx="195">
                  <c:v>460.1555863333333</c:v>
                </c:pt>
                <c:pt idx="196">
                  <c:v>442.77612366666671</c:v>
                </c:pt>
                <c:pt idx="197">
                  <c:v>452.78522000000004</c:v>
                </c:pt>
                <c:pt idx="198">
                  <c:v>461.86543933333331</c:v>
                </c:pt>
                <c:pt idx="199">
                  <c:v>455.3394356666667</c:v>
                </c:pt>
                <c:pt idx="200">
                  <c:v>430.42325766666664</c:v>
                </c:pt>
                <c:pt idx="201">
                  <c:v>423.20469600000001</c:v>
                </c:pt>
                <c:pt idx="202">
                  <c:v>410.55445733333335</c:v>
                </c:pt>
                <c:pt idx="203">
                  <c:v>442.1649426666666</c:v>
                </c:pt>
                <c:pt idx="204">
                  <c:v>458.38328066666668</c:v>
                </c:pt>
                <c:pt idx="205">
                  <c:v>459.96516233333335</c:v>
                </c:pt>
                <c:pt idx="206">
                  <c:v>453.66574366666669</c:v>
                </c:pt>
                <c:pt idx="207">
                  <c:v>440.66193033333337</c:v>
                </c:pt>
                <c:pt idx="208">
                  <c:v>438.90955099999996</c:v>
                </c:pt>
                <c:pt idx="209">
                  <c:v>438.86987466666665</c:v>
                </c:pt>
                <c:pt idx="210">
                  <c:v>466.88786533333337</c:v>
                </c:pt>
                <c:pt idx="211">
                  <c:v>440.97338966666666</c:v>
                </c:pt>
                <c:pt idx="212">
                  <c:v>432.97811833333338</c:v>
                </c:pt>
                <c:pt idx="213">
                  <c:v>418.27566566666673</c:v>
                </c:pt>
                <c:pt idx="214">
                  <c:v>433.04840233333334</c:v>
                </c:pt>
                <c:pt idx="215">
                  <c:v>420.486784</c:v>
                </c:pt>
                <c:pt idx="216">
                  <c:v>443.94862400000005</c:v>
                </c:pt>
                <c:pt idx="217">
                  <c:v>414.4491093333333</c:v>
                </c:pt>
                <c:pt idx="218">
                  <c:v>458.97386133333333</c:v>
                </c:pt>
                <c:pt idx="219">
                  <c:v>482.09909866666663</c:v>
                </c:pt>
                <c:pt idx="220">
                  <c:v>488.95891333333338</c:v>
                </c:pt>
                <c:pt idx="221">
                  <c:v>476.28150133333332</c:v>
                </c:pt>
                <c:pt idx="222">
                  <c:v>488.85466966666672</c:v>
                </c:pt>
                <c:pt idx="223">
                  <c:v>482.52545700000002</c:v>
                </c:pt>
                <c:pt idx="224">
                  <c:v>485.10174699999999</c:v>
                </c:pt>
                <c:pt idx="225">
                  <c:v>487.89531699999998</c:v>
                </c:pt>
                <c:pt idx="226">
                  <c:v>467.35139266666664</c:v>
                </c:pt>
                <c:pt idx="227">
                  <c:v>474.61334800000003</c:v>
                </c:pt>
                <c:pt idx="228">
                  <c:v>497.0612813333334</c:v>
                </c:pt>
                <c:pt idx="229">
                  <c:v>458.38442500000002</c:v>
                </c:pt>
                <c:pt idx="230">
                  <c:v>462.39334766666661</c:v>
                </c:pt>
                <c:pt idx="231">
                  <c:v>480.71976799999999</c:v>
                </c:pt>
                <c:pt idx="232">
                  <c:v>489.7058376666667</c:v>
                </c:pt>
                <c:pt idx="233">
                  <c:v>469.50835133333339</c:v>
                </c:pt>
                <c:pt idx="234">
                  <c:v>473.13660299999998</c:v>
                </c:pt>
                <c:pt idx="235">
                  <c:v>471.84818100000001</c:v>
                </c:pt>
                <c:pt idx="236">
                  <c:v>451.62442200000004</c:v>
                </c:pt>
                <c:pt idx="237">
                  <c:v>446.85788533333334</c:v>
                </c:pt>
                <c:pt idx="238">
                  <c:v>469.76248000000004</c:v>
                </c:pt>
                <c:pt idx="239">
                  <c:v>478.36827266666666</c:v>
                </c:pt>
                <c:pt idx="240">
                  <c:v>492.30339733333329</c:v>
                </c:pt>
                <c:pt idx="241">
                  <c:v>492.90349033333331</c:v>
                </c:pt>
                <c:pt idx="242">
                  <c:v>487.56434999999993</c:v>
                </c:pt>
                <c:pt idx="243">
                  <c:v>495.94534066666665</c:v>
                </c:pt>
                <c:pt idx="244">
                  <c:v>480.35412066666663</c:v>
                </c:pt>
                <c:pt idx="245">
                  <c:v>495.43151966666665</c:v>
                </c:pt>
                <c:pt idx="246">
                  <c:v>470.15985533333333</c:v>
                </c:pt>
                <c:pt idx="247">
                  <c:v>469.8414396666667</c:v>
                </c:pt>
                <c:pt idx="248">
                  <c:v>444.67133533333327</c:v>
                </c:pt>
                <c:pt idx="249">
                  <c:v>468.56494133333337</c:v>
                </c:pt>
                <c:pt idx="250">
                  <c:v>467.37526499999996</c:v>
                </c:pt>
                <c:pt idx="251">
                  <c:v>487.28381066666662</c:v>
                </c:pt>
                <c:pt idx="252">
                  <c:v>492.32369999999997</c:v>
                </c:pt>
                <c:pt idx="253">
                  <c:v>507.52402333333339</c:v>
                </c:pt>
                <c:pt idx="254">
                  <c:v>489.9674076666667</c:v>
                </c:pt>
                <c:pt idx="255">
                  <c:v>503.25535433333334</c:v>
                </c:pt>
                <c:pt idx="256">
                  <c:v>501.48793566666671</c:v>
                </c:pt>
                <c:pt idx="257">
                  <c:v>476.48944166666666</c:v>
                </c:pt>
                <c:pt idx="258">
                  <c:v>502.80670933333334</c:v>
                </c:pt>
                <c:pt idx="259">
                  <c:v>502.01648499999993</c:v>
                </c:pt>
                <c:pt idx="260">
                  <c:v>475.81087399999996</c:v>
                </c:pt>
                <c:pt idx="261">
                  <c:v>444.91558233333336</c:v>
                </c:pt>
                <c:pt idx="262">
                  <c:v>468.20504699999998</c:v>
                </c:pt>
                <c:pt idx="263">
                  <c:v>481.79631933333332</c:v>
                </c:pt>
                <c:pt idx="264">
                  <c:v>510.26831833333335</c:v>
                </c:pt>
                <c:pt idx="265">
                  <c:v>498.83035033333334</c:v>
                </c:pt>
                <c:pt idx="266">
                  <c:v>509.74665066666665</c:v>
                </c:pt>
                <c:pt idx="267">
                  <c:v>514.33925833333331</c:v>
                </c:pt>
                <c:pt idx="268">
                  <c:v>514.33194266666658</c:v>
                </c:pt>
                <c:pt idx="269">
                  <c:v>496.57493399999998</c:v>
                </c:pt>
                <c:pt idx="270">
                  <c:v>534.31235866666657</c:v>
                </c:pt>
                <c:pt idx="271">
                  <c:v>507.75907866666665</c:v>
                </c:pt>
                <c:pt idx="272">
                  <c:v>460.57589933333333</c:v>
                </c:pt>
                <c:pt idx="273">
                  <c:v>460.69652333333335</c:v>
                </c:pt>
                <c:pt idx="274">
                  <c:v>477.07765066666667</c:v>
                </c:pt>
                <c:pt idx="275">
                  <c:v>486.27953966666661</c:v>
                </c:pt>
                <c:pt idx="276">
                  <c:v>508.64345533333335</c:v>
                </c:pt>
                <c:pt idx="277">
                  <c:v>490.75099299999994</c:v>
                </c:pt>
                <c:pt idx="278">
                  <c:v>494.18731266666663</c:v>
                </c:pt>
                <c:pt idx="279">
                  <c:v>515.86993733333338</c:v>
                </c:pt>
                <c:pt idx="280">
                  <c:v>558.68498033333333</c:v>
                </c:pt>
                <c:pt idx="281">
                  <c:v>540.45325466666657</c:v>
                </c:pt>
                <c:pt idx="282">
                  <c:v>506.36952733333328</c:v>
                </c:pt>
                <c:pt idx="283">
                  <c:v>495.92723433333339</c:v>
                </c:pt>
                <c:pt idx="284">
                  <c:v>518.33564733333333</c:v>
                </c:pt>
                <c:pt idx="285">
                  <c:v>549.89158166666664</c:v>
                </c:pt>
                <c:pt idx="286">
                  <c:v>534.78966133333336</c:v>
                </c:pt>
                <c:pt idx="287">
                  <c:v>527.20457900000008</c:v>
                </c:pt>
                <c:pt idx="288">
                  <c:v>505.196797</c:v>
                </c:pt>
                <c:pt idx="289">
                  <c:v>499.45121533333332</c:v>
                </c:pt>
                <c:pt idx="290">
                  <c:v>503.27287566666672</c:v>
                </c:pt>
                <c:pt idx="291">
                  <c:v>500.69955700000008</c:v>
                </c:pt>
                <c:pt idx="292">
                  <c:v>485.51563333333337</c:v>
                </c:pt>
                <c:pt idx="293">
                  <c:v>490.11554266666667</c:v>
                </c:pt>
                <c:pt idx="294">
                  <c:v>489.96484299999997</c:v>
                </c:pt>
                <c:pt idx="295">
                  <c:v>511.34648733333341</c:v>
                </c:pt>
                <c:pt idx="296">
                  <c:v>497.56134166666669</c:v>
                </c:pt>
                <c:pt idx="297">
                  <c:v>508.49243833333338</c:v>
                </c:pt>
                <c:pt idx="298">
                  <c:v>503.46291533333334</c:v>
                </c:pt>
                <c:pt idx="299">
                  <c:v>509.83782666666661</c:v>
                </c:pt>
                <c:pt idx="300">
                  <c:v>524.56494899999996</c:v>
                </c:pt>
                <c:pt idx="301">
                  <c:v>494.56123899999994</c:v>
                </c:pt>
                <c:pt idx="302">
                  <c:v>515.47646799999995</c:v>
                </c:pt>
                <c:pt idx="303">
                  <c:v>518.58599033333337</c:v>
                </c:pt>
                <c:pt idx="304">
                  <c:v>491.63850400000001</c:v>
                </c:pt>
                <c:pt idx="305">
                  <c:v>507.06652299999996</c:v>
                </c:pt>
                <c:pt idx="306">
                  <c:v>526.20592866666664</c:v>
                </c:pt>
                <c:pt idx="307">
                  <c:v>527.16421566666656</c:v>
                </c:pt>
                <c:pt idx="308">
                  <c:v>470.43713299999996</c:v>
                </c:pt>
                <c:pt idx="309">
                  <c:v>422.10134199999999</c:v>
                </c:pt>
                <c:pt idx="310">
                  <c:v>428.91015099999998</c:v>
                </c:pt>
                <c:pt idx="311">
                  <c:v>441.1640543333333</c:v>
                </c:pt>
                <c:pt idx="312">
                  <c:v>444.88027099999999</c:v>
                </c:pt>
                <c:pt idx="313">
                  <c:v>448.23231100000004</c:v>
                </c:pt>
                <c:pt idx="314">
                  <c:v>429.38772399999999</c:v>
                </c:pt>
                <c:pt idx="315">
                  <c:v>437.83829833333334</c:v>
                </c:pt>
                <c:pt idx="316">
                  <c:v>438.94314366666669</c:v>
                </c:pt>
                <c:pt idx="317">
                  <c:v>432.94939066666666</c:v>
                </c:pt>
                <c:pt idx="318">
                  <c:v>450.60399033333334</c:v>
                </c:pt>
                <c:pt idx="319">
                  <c:v>461.14267833333338</c:v>
                </c:pt>
                <c:pt idx="320">
                  <c:v>458.98251633333331</c:v>
                </c:pt>
                <c:pt idx="321">
                  <c:v>480.13802800000002</c:v>
                </c:pt>
                <c:pt idx="322">
                  <c:v>454.73382866666662</c:v>
                </c:pt>
                <c:pt idx="323">
                  <c:v>491.44262733333335</c:v>
                </c:pt>
                <c:pt idx="324">
                  <c:v>462.40549533333336</c:v>
                </c:pt>
                <c:pt idx="325">
                  <c:v>460.74687233333333</c:v>
                </c:pt>
                <c:pt idx="326">
                  <c:v>462.65047099999998</c:v>
                </c:pt>
                <c:pt idx="327">
                  <c:v>434.24225933333332</c:v>
                </c:pt>
                <c:pt idx="328">
                  <c:v>470.57400566666666</c:v>
                </c:pt>
                <c:pt idx="329">
                  <c:v>499.73834833333331</c:v>
                </c:pt>
                <c:pt idx="330">
                  <c:v>467.96266700000001</c:v>
                </c:pt>
                <c:pt idx="331">
                  <c:v>502.459227</c:v>
                </c:pt>
                <c:pt idx="332">
                  <c:v>478.83727133333332</c:v>
                </c:pt>
                <c:pt idx="333">
                  <c:v>459.65125166666667</c:v>
                </c:pt>
                <c:pt idx="334">
                  <c:v>466.47691299999997</c:v>
                </c:pt>
                <c:pt idx="335">
                  <c:v>467.10870300000005</c:v>
                </c:pt>
                <c:pt idx="336">
                  <c:v>475.75966900000003</c:v>
                </c:pt>
                <c:pt idx="337">
                  <c:v>503.65022500000003</c:v>
                </c:pt>
                <c:pt idx="338">
                  <c:v>479.96748433333329</c:v>
                </c:pt>
                <c:pt idx="339">
                  <c:v>495.25892999999996</c:v>
                </c:pt>
                <c:pt idx="340">
                  <c:v>485.35070266666668</c:v>
                </c:pt>
                <c:pt idx="341">
                  <c:v>503.41817799999995</c:v>
                </c:pt>
                <c:pt idx="342">
                  <c:v>501.52916633333331</c:v>
                </c:pt>
                <c:pt idx="343">
                  <c:v>472.21858466666663</c:v>
                </c:pt>
                <c:pt idx="344">
                  <c:v>454.11396833333333</c:v>
                </c:pt>
                <c:pt idx="345">
                  <c:v>469.38080033333335</c:v>
                </c:pt>
                <c:pt idx="346">
                  <c:v>493.84594933333329</c:v>
                </c:pt>
                <c:pt idx="347">
                  <c:v>455.557546</c:v>
                </c:pt>
                <c:pt idx="348">
                  <c:v>482.21500866666662</c:v>
                </c:pt>
                <c:pt idx="349">
                  <c:v>451.28326833333335</c:v>
                </c:pt>
                <c:pt idx="350">
                  <c:v>458.10237666666671</c:v>
                </c:pt>
                <c:pt idx="351">
                  <c:v>453.74026133333331</c:v>
                </c:pt>
                <c:pt idx="352">
                  <c:v>446.24613299999993</c:v>
                </c:pt>
                <c:pt idx="353">
                  <c:v>453.56107700000001</c:v>
                </c:pt>
                <c:pt idx="354">
                  <c:v>450.55174466666671</c:v>
                </c:pt>
                <c:pt idx="355">
                  <c:v>459.36102366666665</c:v>
                </c:pt>
                <c:pt idx="356">
                  <c:v>462.06428966666664</c:v>
                </c:pt>
                <c:pt idx="357">
                  <c:v>444.56680266666666</c:v>
                </c:pt>
                <c:pt idx="358">
                  <c:v>461.6364283333333</c:v>
                </c:pt>
                <c:pt idx="359">
                  <c:v>458.13773733333329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3-05F3-43B0-8210-2323BE9CEDF6}"/>
            </c:ext>
          </c:extLst>
        </c:ser>
        <c:ser>
          <c:idx val="11"/>
          <c:order val="21"/>
          <c:tx>
            <c:strRef>
              <c:f>'[TC_CZB_2022_PAVUS.xlsx]RISE1-Sloupec PRŮMĚR'!$N$4</c:f>
              <c:strCache>
                <c:ptCount val="1"/>
                <c:pt idx="0">
                  <c:v>PRŮMĚR TC 5000</c:v>
                </c:pt>
              </c:strCache>
            </c:strRef>
          </c:tx>
          <c:spPr>
            <a:ln w="12700" cap="rnd" cmpd="sng" algn="ctr">
              <a:solidFill>
                <a:srgbClr val="FFA7A7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'[3]RISE1-Sloupec PRŮMĚR'!$B$6:$B$516</c:f>
              <c:numCache>
                <c:formatCode>[$-F400]h:mm:ss\ AM/PM</c:formatCode>
                <c:ptCount val="452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'[3]RISE1-Sloupec PRŮMĚR'!$N$6:$N$516</c:f>
              <c:numCache>
                <c:formatCode>0</c:formatCode>
                <c:ptCount val="452"/>
                <c:pt idx="0">
                  <c:v>20.923681333333334</c:v>
                </c:pt>
                <c:pt idx="1">
                  <c:v>20.943623333333335</c:v>
                </c:pt>
                <c:pt idx="2">
                  <c:v>21.101970333333337</c:v>
                </c:pt>
                <c:pt idx="3">
                  <c:v>21.301488666666668</c:v>
                </c:pt>
                <c:pt idx="4">
                  <c:v>23.079631666666668</c:v>
                </c:pt>
                <c:pt idx="5">
                  <c:v>25.953152999999997</c:v>
                </c:pt>
                <c:pt idx="6">
                  <c:v>28.310664333333335</c:v>
                </c:pt>
                <c:pt idx="7">
                  <c:v>28.826578666666666</c:v>
                </c:pt>
                <c:pt idx="8">
                  <c:v>28.950582000000001</c:v>
                </c:pt>
                <c:pt idx="9">
                  <c:v>30.851328666666671</c:v>
                </c:pt>
                <c:pt idx="10">
                  <c:v>30.188572333333337</c:v>
                </c:pt>
                <c:pt idx="11">
                  <c:v>31.396947666666666</c:v>
                </c:pt>
                <c:pt idx="12">
                  <c:v>30.878751000000005</c:v>
                </c:pt>
                <c:pt idx="13">
                  <c:v>29.394208666666668</c:v>
                </c:pt>
                <c:pt idx="14">
                  <c:v>47.262144999999997</c:v>
                </c:pt>
                <c:pt idx="15">
                  <c:v>48.378167999999995</c:v>
                </c:pt>
                <c:pt idx="16">
                  <c:v>44.364437666666667</c:v>
                </c:pt>
                <c:pt idx="17">
                  <c:v>50.527843999999995</c:v>
                </c:pt>
                <c:pt idx="18">
                  <c:v>60.945500666666668</c:v>
                </c:pt>
                <c:pt idx="19">
                  <c:v>78.418526</c:v>
                </c:pt>
                <c:pt idx="20">
                  <c:v>92.314459999999997</c:v>
                </c:pt>
                <c:pt idx="21">
                  <c:v>112.54669000000001</c:v>
                </c:pt>
                <c:pt idx="22">
                  <c:v>159.94819233333334</c:v>
                </c:pt>
                <c:pt idx="23">
                  <c:v>187.51710666666668</c:v>
                </c:pt>
                <c:pt idx="24">
                  <c:v>211.07857666666666</c:v>
                </c:pt>
                <c:pt idx="25">
                  <c:v>245.90999933333333</c:v>
                </c:pt>
                <c:pt idx="26">
                  <c:v>277.89122133333331</c:v>
                </c:pt>
                <c:pt idx="27">
                  <c:v>332.71041266666663</c:v>
                </c:pt>
                <c:pt idx="28">
                  <c:v>346.5018116666667</c:v>
                </c:pt>
                <c:pt idx="29">
                  <c:v>335.72693866666663</c:v>
                </c:pt>
                <c:pt idx="30">
                  <c:v>355.92859233333337</c:v>
                </c:pt>
                <c:pt idx="31">
                  <c:v>340.014342</c:v>
                </c:pt>
                <c:pt idx="32">
                  <c:v>369.82433533333329</c:v>
                </c:pt>
                <c:pt idx="33">
                  <c:v>417.00732399999998</c:v>
                </c:pt>
                <c:pt idx="34">
                  <c:v>445.98574299999996</c:v>
                </c:pt>
                <c:pt idx="35">
                  <c:v>414.85024100000004</c:v>
                </c:pt>
                <c:pt idx="36">
                  <c:v>417.50553600000006</c:v>
                </c:pt>
                <c:pt idx="37">
                  <c:v>417.53578433333331</c:v>
                </c:pt>
                <c:pt idx="38">
                  <c:v>420.98274433333336</c:v>
                </c:pt>
                <c:pt idx="39">
                  <c:v>424.75241499999998</c:v>
                </c:pt>
                <c:pt idx="40">
                  <c:v>458.95336533333329</c:v>
                </c:pt>
                <c:pt idx="41">
                  <c:v>455.63471499999997</c:v>
                </c:pt>
                <c:pt idx="42">
                  <c:v>449.06774066666668</c:v>
                </c:pt>
                <c:pt idx="43">
                  <c:v>464.27874533333335</c:v>
                </c:pt>
                <c:pt idx="44">
                  <c:v>452.0352923333333</c:v>
                </c:pt>
                <c:pt idx="45">
                  <c:v>445.55583299999995</c:v>
                </c:pt>
                <c:pt idx="46">
                  <c:v>450.76993099999999</c:v>
                </c:pt>
                <c:pt idx="47">
                  <c:v>428.31910966666669</c:v>
                </c:pt>
                <c:pt idx="48">
                  <c:v>463.83230866666662</c:v>
                </c:pt>
                <c:pt idx="49">
                  <c:v>463.19917900000002</c:v>
                </c:pt>
                <c:pt idx="50">
                  <c:v>467.12735666666669</c:v>
                </c:pt>
                <c:pt idx="51">
                  <c:v>472.35328699999997</c:v>
                </c:pt>
                <c:pt idx="52">
                  <c:v>490.34024133333332</c:v>
                </c:pt>
                <c:pt idx="53">
                  <c:v>491.13123999999999</c:v>
                </c:pt>
                <c:pt idx="54">
                  <c:v>476.16108700000001</c:v>
                </c:pt>
                <c:pt idx="55">
                  <c:v>470.44345733333336</c:v>
                </c:pt>
                <c:pt idx="56">
                  <c:v>464.34605099999999</c:v>
                </c:pt>
                <c:pt idx="57">
                  <c:v>462.52282566666668</c:v>
                </c:pt>
                <c:pt idx="58">
                  <c:v>478.67263233333341</c:v>
                </c:pt>
                <c:pt idx="59">
                  <c:v>515.28008899999998</c:v>
                </c:pt>
                <c:pt idx="60">
                  <c:v>482.73376566666667</c:v>
                </c:pt>
                <c:pt idx="61">
                  <c:v>521.63362533333327</c:v>
                </c:pt>
                <c:pt idx="62">
                  <c:v>510.3623786666667</c:v>
                </c:pt>
                <c:pt idx="63">
                  <c:v>480.49742500000002</c:v>
                </c:pt>
                <c:pt idx="64">
                  <c:v>475.28598666666659</c:v>
                </c:pt>
                <c:pt idx="65">
                  <c:v>482.61777766666665</c:v>
                </c:pt>
                <c:pt idx="66">
                  <c:v>455.64525966666662</c:v>
                </c:pt>
                <c:pt idx="67">
                  <c:v>439.92553933333329</c:v>
                </c:pt>
                <c:pt idx="68">
                  <c:v>444.03047199999997</c:v>
                </c:pt>
                <c:pt idx="69">
                  <c:v>465.68461300000007</c:v>
                </c:pt>
                <c:pt idx="70">
                  <c:v>505.54917833333337</c:v>
                </c:pt>
                <c:pt idx="71">
                  <c:v>452.38517466666667</c:v>
                </c:pt>
                <c:pt idx="72">
                  <c:v>466.19496499999997</c:v>
                </c:pt>
                <c:pt idx="73">
                  <c:v>440.14870633333334</c:v>
                </c:pt>
                <c:pt idx="74">
                  <c:v>394.57955333333331</c:v>
                </c:pt>
                <c:pt idx="75">
                  <c:v>433.92789066666666</c:v>
                </c:pt>
                <c:pt idx="76">
                  <c:v>445.03741466666662</c:v>
                </c:pt>
                <c:pt idx="77">
                  <c:v>416.22949266666666</c:v>
                </c:pt>
                <c:pt idx="78">
                  <c:v>460.25307900000001</c:v>
                </c:pt>
                <c:pt idx="79">
                  <c:v>435.46698166666664</c:v>
                </c:pt>
                <c:pt idx="80">
                  <c:v>412.91233266666671</c:v>
                </c:pt>
                <c:pt idx="81">
                  <c:v>433.70805366666667</c:v>
                </c:pt>
                <c:pt idx="82">
                  <c:v>414.86102166666666</c:v>
                </c:pt>
                <c:pt idx="83">
                  <c:v>404.27534433333335</c:v>
                </c:pt>
                <c:pt idx="84">
                  <c:v>432.04079500000006</c:v>
                </c:pt>
                <c:pt idx="85">
                  <c:v>384.35643800000003</c:v>
                </c:pt>
                <c:pt idx="86">
                  <c:v>420.75141533333334</c:v>
                </c:pt>
                <c:pt idx="87">
                  <c:v>417.90646399999997</c:v>
                </c:pt>
                <c:pt idx="88">
                  <c:v>414.09702066666665</c:v>
                </c:pt>
                <c:pt idx="89">
                  <c:v>402.36143700000002</c:v>
                </c:pt>
                <c:pt idx="90">
                  <c:v>402.95158899999996</c:v>
                </c:pt>
                <c:pt idx="91">
                  <c:v>431.73353866666667</c:v>
                </c:pt>
                <c:pt idx="92">
                  <c:v>440.02881533333334</c:v>
                </c:pt>
                <c:pt idx="93">
                  <c:v>422.85181633333332</c:v>
                </c:pt>
                <c:pt idx="94">
                  <c:v>447.21488966666669</c:v>
                </c:pt>
                <c:pt idx="95">
                  <c:v>448.61699500000003</c:v>
                </c:pt>
                <c:pt idx="96">
                  <c:v>417.97470266666664</c:v>
                </c:pt>
                <c:pt idx="97">
                  <c:v>393.81737866666663</c:v>
                </c:pt>
                <c:pt idx="98">
                  <c:v>379.01978099999997</c:v>
                </c:pt>
                <c:pt idx="99">
                  <c:v>395.22856933333333</c:v>
                </c:pt>
                <c:pt idx="100">
                  <c:v>427.98274766666668</c:v>
                </c:pt>
                <c:pt idx="101">
                  <c:v>424.67137766666673</c:v>
                </c:pt>
                <c:pt idx="102">
                  <c:v>434.21835966666669</c:v>
                </c:pt>
                <c:pt idx="103">
                  <c:v>442.03983733333342</c:v>
                </c:pt>
                <c:pt idx="104">
                  <c:v>404.14680199999998</c:v>
                </c:pt>
                <c:pt idx="105">
                  <c:v>395.58087599999999</c:v>
                </c:pt>
                <c:pt idx="106">
                  <c:v>387.40813566666674</c:v>
                </c:pt>
                <c:pt idx="107">
                  <c:v>381.75733633333334</c:v>
                </c:pt>
                <c:pt idx="108">
                  <c:v>376.53050299999995</c:v>
                </c:pt>
                <c:pt idx="109">
                  <c:v>376.87292400000001</c:v>
                </c:pt>
                <c:pt idx="110">
                  <c:v>382.60510900000003</c:v>
                </c:pt>
                <c:pt idx="111">
                  <c:v>397.30716799999999</c:v>
                </c:pt>
                <c:pt idx="112">
                  <c:v>374.20491033333337</c:v>
                </c:pt>
                <c:pt idx="113">
                  <c:v>384.11307833333331</c:v>
                </c:pt>
                <c:pt idx="114">
                  <c:v>387.68349466666672</c:v>
                </c:pt>
                <c:pt idx="115">
                  <c:v>384.2748923333333</c:v>
                </c:pt>
                <c:pt idx="116">
                  <c:v>384.17263366666663</c:v>
                </c:pt>
                <c:pt idx="117">
                  <c:v>399.7271593333333</c:v>
                </c:pt>
                <c:pt idx="118">
                  <c:v>400.47328699999997</c:v>
                </c:pt>
                <c:pt idx="119">
                  <c:v>410.01654200000002</c:v>
                </c:pt>
                <c:pt idx="120">
                  <c:v>419.78911533333331</c:v>
                </c:pt>
                <c:pt idx="121">
                  <c:v>419.04939266666662</c:v>
                </c:pt>
                <c:pt idx="122">
                  <c:v>391.02715866666671</c:v>
                </c:pt>
                <c:pt idx="123">
                  <c:v>419.86095333333333</c:v>
                </c:pt>
                <c:pt idx="124">
                  <c:v>419.04852266666666</c:v>
                </c:pt>
                <c:pt idx="125">
                  <c:v>418.16551433333331</c:v>
                </c:pt>
                <c:pt idx="126">
                  <c:v>375.44567766666665</c:v>
                </c:pt>
                <c:pt idx="127">
                  <c:v>383.72699600000004</c:v>
                </c:pt>
                <c:pt idx="128">
                  <c:v>389.78996833333332</c:v>
                </c:pt>
                <c:pt idx="129">
                  <c:v>395.06055466666663</c:v>
                </c:pt>
                <c:pt idx="130">
                  <c:v>375.29164166666669</c:v>
                </c:pt>
                <c:pt idx="131">
                  <c:v>373.15486933333335</c:v>
                </c:pt>
                <c:pt idx="132">
                  <c:v>390.87482700000004</c:v>
                </c:pt>
                <c:pt idx="133">
                  <c:v>397.21174066666669</c:v>
                </c:pt>
                <c:pt idx="134">
                  <c:v>395.88511933333331</c:v>
                </c:pt>
                <c:pt idx="135">
                  <c:v>386.75735833333334</c:v>
                </c:pt>
                <c:pt idx="136">
                  <c:v>394.60496966666665</c:v>
                </c:pt>
                <c:pt idx="137">
                  <c:v>411.56823433333335</c:v>
                </c:pt>
                <c:pt idx="138">
                  <c:v>401.77152866666665</c:v>
                </c:pt>
                <c:pt idx="139">
                  <c:v>396.90532366666667</c:v>
                </c:pt>
                <c:pt idx="140">
                  <c:v>371.15513233333331</c:v>
                </c:pt>
                <c:pt idx="141">
                  <c:v>379.67746266666671</c:v>
                </c:pt>
                <c:pt idx="142">
                  <c:v>412.34157099999999</c:v>
                </c:pt>
                <c:pt idx="143">
                  <c:v>411.51746266666669</c:v>
                </c:pt>
                <c:pt idx="144">
                  <c:v>422.46478333333334</c:v>
                </c:pt>
                <c:pt idx="145">
                  <c:v>400.92792899999995</c:v>
                </c:pt>
                <c:pt idx="146">
                  <c:v>380.23256233333331</c:v>
                </c:pt>
                <c:pt idx="147">
                  <c:v>401.82934700000004</c:v>
                </c:pt>
                <c:pt idx="148">
                  <c:v>426.57478766666668</c:v>
                </c:pt>
                <c:pt idx="149">
                  <c:v>402.48788100000002</c:v>
                </c:pt>
                <c:pt idx="150">
                  <c:v>426.62953699999997</c:v>
                </c:pt>
                <c:pt idx="151">
                  <c:v>444.00696733333331</c:v>
                </c:pt>
                <c:pt idx="152">
                  <c:v>437.33283799999998</c:v>
                </c:pt>
                <c:pt idx="153">
                  <c:v>415.86136800000003</c:v>
                </c:pt>
                <c:pt idx="154">
                  <c:v>430.58042066666667</c:v>
                </c:pt>
                <c:pt idx="155">
                  <c:v>451.52467633333339</c:v>
                </c:pt>
                <c:pt idx="156">
                  <c:v>413.78862400000003</c:v>
                </c:pt>
                <c:pt idx="157">
                  <c:v>405.31562366666662</c:v>
                </c:pt>
                <c:pt idx="158">
                  <c:v>404.84848433333332</c:v>
                </c:pt>
                <c:pt idx="159">
                  <c:v>437.65773833333333</c:v>
                </c:pt>
                <c:pt idx="160">
                  <c:v>390.27738299999993</c:v>
                </c:pt>
                <c:pt idx="161">
                  <c:v>409.2861006666667</c:v>
                </c:pt>
                <c:pt idx="162">
                  <c:v>418.86563499999994</c:v>
                </c:pt>
                <c:pt idx="163">
                  <c:v>420.18958400000002</c:v>
                </c:pt>
                <c:pt idx="164">
                  <c:v>422.05400299999997</c:v>
                </c:pt>
                <c:pt idx="165">
                  <c:v>411.82671333333332</c:v>
                </c:pt>
                <c:pt idx="166">
                  <c:v>429.21251733333332</c:v>
                </c:pt>
                <c:pt idx="167">
                  <c:v>432.26501266666668</c:v>
                </c:pt>
                <c:pt idx="168">
                  <c:v>430.65037433333327</c:v>
                </c:pt>
                <c:pt idx="169">
                  <c:v>421.62831899999998</c:v>
                </c:pt>
                <c:pt idx="170">
                  <c:v>431.86778766666663</c:v>
                </c:pt>
                <c:pt idx="171">
                  <c:v>451.74530766666663</c:v>
                </c:pt>
                <c:pt idx="172">
                  <c:v>425.56521333333336</c:v>
                </c:pt>
                <c:pt idx="173">
                  <c:v>408.38167633333336</c:v>
                </c:pt>
                <c:pt idx="174">
                  <c:v>393.33172833333333</c:v>
                </c:pt>
                <c:pt idx="175">
                  <c:v>399.14911233333333</c:v>
                </c:pt>
                <c:pt idx="176">
                  <c:v>410.16136833333331</c:v>
                </c:pt>
                <c:pt idx="177">
                  <c:v>409.26990933333337</c:v>
                </c:pt>
                <c:pt idx="178">
                  <c:v>417.48146199999996</c:v>
                </c:pt>
                <c:pt idx="179">
                  <c:v>414.56073399999997</c:v>
                </c:pt>
                <c:pt idx="180">
                  <c:v>414.55362866666673</c:v>
                </c:pt>
                <c:pt idx="181">
                  <c:v>436.87890299999998</c:v>
                </c:pt>
                <c:pt idx="182">
                  <c:v>428.7886943333333</c:v>
                </c:pt>
                <c:pt idx="183">
                  <c:v>425.99222733333335</c:v>
                </c:pt>
                <c:pt idx="184">
                  <c:v>400.50467633333329</c:v>
                </c:pt>
                <c:pt idx="185">
                  <c:v>392.27893766666671</c:v>
                </c:pt>
                <c:pt idx="186">
                  <c:v>408.95178166666665</c:v>
                </c:pt>
                <c:pt idx="187">
                  <c:v>388.72020966666668</c:v>
                </c:pt>
                <c:pt idx="188">
                  <c:v>409.68080600000002</c:v>
                </c:pt>
                <c:pt idx="189">
                  <c:v>409.34010733333338</c:v>
                </c:pt>
                <c:pt idx="190">
                  <c:v>401.3201406666667</c:v>
                </c:pt>
                <c:pt idx="191">
                  <c:v>412.24883133333333</c:v>
                </c:pt>
                <c:pt idx="192">
                  <c:v>404.04452199999997</c:v>
                </c:pt>
                <c:pt idx="193">
                  <c:v>384.30405033333335</c:v>
                </c:pt>
                <c:pt idx="194">
                  <c:v>393.43088933333337</c:v>
                </c:pt>
                <c:pt idx="195">
                  <c:v>394.49341333333336</c:v>
                </c:pt>
                <c:pt idx="196">
                  <c:v>379.36054400000006</c:v>
                </c:pt>
                <c:pt idx="197">
                  <c:v>395.58910199999997</c:v>
                </c:pt>
                <c:pt idx="198">
                  <c:v>397.38433566666663</c:v>
                </c:pt>
                <c:pt idx="199">
                  <c:v>388.31540466666667</c:v>
                </c:pt>
                <c:pt idx="200">
                  <c:v>371.51696700000002</c:v>
                </c:pt>
                <c:pt idx="201">
                  <c:v>370.10633766666666</c:v>
                </c:pt>
                <c:pt idx="202">
                  <c:v>355.78597733333339</c:v>
                </c:pt>
                <c:pt idx="203">
                  <c:v>386.86511133333329</c:v>
                </c:pt>
                <c:pt idx="204">
                  <c:v>395.76030633333335</c:v>
                </c:pt>
                <c:pt idx="205">
                  <c:v>397.55857566666668</c:v>
                </c:pt>
                <c:pt idx="206">
                  <c:v>389.88017733333328</c:v>
                </c:pt>
                <c:pt idx="207">
                  <c:v>377.66498633333339</c:v>
                </c:pt>
                <c:pt idx="208">
                  <c:v>380.38141933333333</c:v>
                </c:pt>
                <c:pt idx="209">
                  <c:v>384.24256566666668</c:v>
                </c:pt>
                <c:pt idx="210">
                  <c:v>405.23117366666662</c:v>
                </c:pt>
                <c:pt idx="211">
                  <c:v>378.96396499999997</c:v>
                </c:pt>
                <c:pt idx="212">
                  <c:v>371.28822533333329</c:v>
                </c:pt>
                <c:pt idx="213">
                  <c:v>361.66593466666671</c:v>
                </c:pt>
                <c:pt idx="214">
                  <c:v>377.5763193333334</c:v>
                </c:pt>
                <c:pt idx="215">
                  <c:v>367.13679833333327</c:v>
                </c:pt>
                <c:pt idx="216">
                  <c:v>375.41667400000006</c:v>
                </c:pt>
                <c:pt idx="217">
                  <c:v>361.34385333333336</c:v>
                </c:pt>
                <c:pt idx="218">
                  <c:v>401.8920966666667</c:v>
                </c:pt>
                <c:pt idx="219">
                  <c:v>415.80900166666669</c:v>
                </c:pt>
                <c:pt idx="220">
                  <c:v>423.32092200000005</c:v>
                </c:pt>
                <c:pt idx="221">
                  <c:v>422.73221966666665</c:v>
                </c:pt>
                <c:pt idx="222">
                  <c:v>425.57480666666669</c:v>
                </c:pt>
                <c:pt idx="223">
                  <c:v>415.792484</c:v>
                </c:pt>
                <c:pt idx="224">
                  <c:v>411.46811400000001</c:v>
                </c:pt>
                <c:pt idx="225">
                  <c:v>416.820089</c:v>
                </c:pt>
                <c:pt idx="226">
                  <c:v>398.26899733333329</c:v>
                </c:pt>
                <c:pt idx="227">
                  <c:v>407.16006266666665</c:v>
                </c:pt>
                <c:pt idx="228">
                  <c:v>427.332764</c:v>
                </c:pt>
                <c:pt idx="229">
                  <c:v>388.97271133333334</c:v>
                </c:pt>
                <c:pt idx="230">
                  <c:v>391.64889399999998</c:v>
                </c:pt>
                <c:pt idx="231">
                  <c:v>411.98539</c:v>
                </c:pt>
                <c:pt idx="232">
                  <c:v>414.72088766666667</c:v>
                </c:pt>
                <c:pt idx="233">
                  <c:v>403.96722399999999</c:v>
                </c:pt>
                <c:pt idx="234">
                  <c:v>405.70228766666668</c:v>
                </c:pt>
                <c:pt idx="235">
                  <c:v>411.05788666666666</c:v>
                </c:pt>
                <c:pt idx="236">
                  <c:v>386.116243</c:v>
                </c:pt>
                <c:pt idx="237">
                  <c:v>388.132159</c:v>
                </c:pt>
                <c:pt idx="238">
                  <c:v>405.36795699999999</c:v>
                </c:pt>
                <c:pt idx="239">
                  <c:v>402.80228400000004</c:v>
                </c:pt>
                <c:pt idx="240">
                  <c:v>411.0378556666667</c:v>
                </c:pt>
                <c:pt idx="241">
                  <c:v>421.52416799999997</c:v>
                </c:pt>
                <c:pt idx="242">
                  <c:v>409.64858466666669</c:v>
                </c:pt>
                <c:pt idx="243">
                  <c:v>420.20982366666664</c:v>
                </c:pt>
                <c:pt idx="244">
                  <c:v>414.65512333333328</c:v>
                </c:pt>
                <c:pt idx="245">
                  <c:v>423.70455766666669</c:v>
                </c:pt>
                <c:pt idx="246">
                  <c:v>404.31399266666671</c:v>
                </c:pt>
                <c:pt idx="247">
                  <c:v>409.76744966666666</c:v>
                </c:pt>
                <c:pt idx="248">
                  <c:v>381.97510399999993</c:v>
                </c:pt>
                <c:pt idx="249">
                  <c:v>390.3865146666667</c:v>
                </c:pt>
                <c:pt idx="250">
                  <c:v>402.95457099999999</c:v>
                </c:pt>
                <c:pt idx="251">
                  <c:v>417.8857266666667</c:v>
                </c:pt>
                <c:pt idx="252">
                  <c:v>413.62188366666669</c:v>
                </c:pt>
                <c:pt idx="253">
                  <c:v>429.8793786666667</c:v>
                </c:pt>
                <c:pt idx="254">
                  <c:v>416.415459</c:v>
                </c:pt>
                <c:pt idx="255">
                  <c:v>433.27670933333337</c:v>
                </c:pt>
                <c:pt idx="256">
                  <c:v>427.81501966666673</c:v>
                </c:pt>
                <c:pt idx="257">
                  <c:v>403.15023633333334</c:v>
                </c:pt>
                <c:pt idx="258">
                  <c:v>423.50449566666663</c:v>
                </c:pt>
                <c:pt idx="259">
                  <c:v>438.08033066666667</c:v>
                </c:pt>
                <c:pt idx="260">
                  <c:v>417.74804633333332</c:v>
                </c:pt>
                <c:pt idx="261">
                  <c:v>374.257206</c:v>
                </c:pt>
                <c:pt idx="262">
                  <c:v>406.09182866666669</c:v>
                </c:pt>
                <c:pt idx="263">
                  <c:v>410.23558733333334</c:v>
                </c:pt>
                <c:pt idx="264">
                  <c:v>456.14521300000001</c:v>
                </c:pt>
                <c:pt idx="265">
                  <c:v>436.08213566666672</c:v>
                </c:pt>
                <c:pt idx="266">
                  <c:v>439.27715800000004</c:v>
                </c:pt>
                <c:pt idx="267">
                  <c:v>441.90981300000004</c:v>
                </c:pt>
                <c:pt idx="268">
                  <c:v>441.559866</c:v>
                </c:pt>
                <c:pt idx="269">
                  <c:v>426.88287999999994</c:v>
                </c:pt>
                <c:pt idx="270">
                  <c:v>456.20921900000002</c:v>
                </c:pt>
                <c:pt idx="271">
                  <c:v>433.78614133333332</c:v>
                </c:pt>
                <c:pt idx="272">
                  <c:v>399.34465999999998</c:v>
                </c:pt>
                <c:pt idx="273">
                  <c:v>403.23558499999996</c:v>
                </c:pt>
                <c:pt idx="274">
                  <c:v>418.20515900000004</c:v>
                </c:pt>
                <c:pt idx="275">
                  <c:v>426.46405333333331</c:v>
                </c:pt>
                <c:pt idx="276">
                  <c:v>427.98894166666668</c:v>
                </c:pt>
                <c:pt idx="277">
                  <c:v>414.85151333333334</c:v>
                </c:pt>
                <c:pt idx="278">
                  <c:v>429.97207166666664</c:v>
                </c:pt>
                <c:pt idx="279">
                  <c:v>443.16344800000002</c:v>
                </c:pt>
                <c:pt idx="280">
                  <c:v>474.882496</c:v>
                </c:pt>
                <c:pt idx="281">
                  <c:v>466.969359</c:v>
                </c:pt>
                <c:pt idx="282">
                  <c:v>435.35653933333333</c:v>
                </c:pt>
                <c:pt idx="283">
                  <c:v>419.76235800000001</c:v>
                </c:pt>
                <c:pt idx="284">
                  <c:v>450.35550733333338</c:v>
                </c:pt>
                <c:pt idx="285">
                  <c:v>480.02345566666668</c:v>
                </c:pt>
                <c:pt idx="286">
                  <c:v>464.24130633333334</c:v>
                </c:pt>
                <c:pt idx="287">
                  <c:v>449.28709200000003</c:v>
                </c:pt>
                <c:pt idx="288">
                  <c:v>423.1137773333333</c:v>
                </c:pt>
                <c:pt idx="289">
                  <c:v>423.61517066666664</c:v>
                </c:pt>
                <c:pt idx="290">
                  <c:v>441.72450933333334</c:v>
                </c:pt>
                <c:pt idx="291">
                  <c:v>427.99866800000001</c:v>
                </c:pt>
                <c:pt idx="292">
                  <c:v>417.32271866666662</c:v>
                </c:pt>
                <c:pt idx="293">
                  <c:v>411.62855600000006</c:v>
                </c:pt>
                <c:pt idx="294">
                  <c:v>418.95486566666665</c:v>
                </c:pt>
                <c:pt idx="295">
                  <c:v>443.48164100000002</c:v>
                </c:pt>
                <c:pt idx="296">
                  <c:v>435.48207066666669</c:v>
                </c:pt>
                <c:pt idx="297">
                  <c:v>437.76109233333335</c:v>
                </c:pt>
                <c:pt idx="298">
                  <c:v>429.57360199999999</c:v>
                </c:pt>
                <c:pt idx="299">
                  <c:v>435.53300166666668</c:v>
                </c:pt>
                <c:pt idx="300">
                  <c:v>447.72462466666667</c:v>
                </c:pt>
                <c:pt idx="301">
                  <c:v>427.02201466666662</c:v>
                </c:pt>
                <c:pt idx="302">
                  <c:v>449.23830433333336</c:v>
                </c:pt>
                <c:pt idx="303">
                  <c:v>449.27116433333327</c:v>
                </c:pt>
                <c:pt idx="304">
                  <c:v>429.16217399999999</c:v>
                </c:pt>
                <c:pt idx="305">
                  <c:v>436.79395166666671</c:v>
                </c:pt>
                <c:pt idx="306">
                  <c:v>451.46230433333335</c:v>
                </c:pt>
                <c:pt idx="307">
                  <c:v>449.43833700000005</c:v>
                </c:pt>
                <c:pt idx="308">
                  <c:v>403.72227799999996</c:v>
                </c:pt>
                <c:pt idx="309">
                  <c:v>362.13403666666665</c:v>
                </c:pt>
                <c:pt idx="310">
                  <c:v>366.76514100000003</c:v>
                </c:pt>
                <c:pt idx="311">
                  <c:v>377.67308599999996</c:v>
                </c:pt>
                <c:pt idx="312">
                  <c:v>398.56598966666667</c:v>
                </c:pt>
                <c:pt idx="313">
                  <c:v>394.47676566666672</c:v>
                </c:pt>
                <c:pt idx="314">
                  <c:v>367.16759433333328</c:v>
                </c:pt>
                <c:pt idx="315">
                  <c:v>380.21427300000005</c:v>
                </c:pt>
                <c:pt idx="316">
                  <c:v>381.06865300000004</c:v>
                </c:pt>
                <c:pt idx="317">
                  <c:v>376.37089633333335</c:v>
                </c:pt>
                <c:pt idx="318">
                  <c:v>385.92136600000003</c:v>
                </c:pt>
                <c:pt idx="319">
                  <c:v>400.63298333333336</c:v>
                </c:pt>
                <c:pt idx="320">
                  <c:v>397.99888366666664</c:v>
                </c:pt>
                <c:pt idx="321">
                  <c:v>409.53205133333336</c:v>
                </c:pt>
                <c:pt idx="322">
                  <c:v>391.110635</c:v>
                </c:pt>
                <c:pt idx="323">
                  <c:v>429.88863599999996</c:v>
                </c:pt>
                <c:pt idx="324">
                  <c:v>402.56627466666669</c:v>
                </c:pt>
                <c:pt idx="325">
                  <c:v>399.35028233333333</c:v>
                </c:pt>
                <c:pt idx="326">
                  <c:v>402.16948700000006</c:v>
                </c:pt>
                <c:pt idx="327">
                  <c:v>377.33834400000001</c:v>
                </c:pt>
                <c:pt idx="328">
                  <c:v>410.45150266666673</c:v>
                </c:pt>
                <c:pt idx="329">
                  <c:v>427.58514399999996</c:v>
                </c:pt>
                <c:pt idx="330">
                  <c:v>389.84171199999997</c:v>
                </c:pt>
                <c:pt idx="331">
                  <c:v>430.37688866666667</c:v>
                </c:pt>
                <c:pt idx="332">
                  <c:v>415.46722233333327</c:v>
                </c:pt>
                <c:pt idx="333">
                  <c:v>395.57863033333336</c:v>
                </c:pt>
                <c:pt idx="334">
                  <c:v>403.83089633333333</c:v>
                </c:pt>
                <c:pt idx="335">
                  <c:v>410.3237896666667</c:v>
                </c:pt>
                <c:pt idx="336">
                  <c:v>418.38708533333329</c:v>
                </c:pt>
                <c:pt idx="337">
                  <c:v>444.60665</c:v>
                </c:pt>
                <c:pt idx="338">
                  <c:v>412.08428100000009</c:v>
                </c:pt>
                <c:pt idx="339">
                  <c:v>439.81902099999996</c:v>
                </c:pt>
                <c:pt idx="340">
                  <c:v>418.27089499999994</c:v>
                </c:pt>
                <c:pt idx="341">
                  <c:v>439.361805</c:v>
                </c:pt>
                <c:pt idx="342">
                  <c:v>429.55124733333332</c:v>
                </c:pt>
                <c:pt idx="343">
                  <c:v>409.64755700000001</c:v>
                </c:pt>
                <c:pt idx="344">
                  <c:v>390.05673200000001</c:v>
                </c:pt>
                <c:pt idx="345">
                  <c:v>401.84840333333335</c:v>
                </c:pt>
                <c:pt idx="346">
                  <c:v>420.811285</c:v>
                </c:pt>
                <c:pt idx="347">
                  <c:v>404.25553433333334</c:v>
                </c:pt>
                <c:pt idx="348">
                  <c:v>424.79158266666667</c:v>
                </c:pt>
                <c:pt idx="349">
                  <c:v>387.27616599999993</c:v>
                </c:pt>
                <c:pt idx="350">
                  <c:v>389.73508099999998</c:v>
                </c:pt>
                <c:pt idx="351">
                  <c:v>384.93401533333326</c:v>
                </c:pt>
                <c:pt idx="352">
                  <c:v>379.89904466666667</c:v>
                </c:pt>
                <c:pt idx="353">
                  <c:v>392.28080133333333</c:v>
                </c:pt>
                <c:pt idx="354">
                  <c:v>400.49795233333333</c:v>
                </c:pt>
                <c:pt idx="355">
                  <c:v>402.07178266666665</c:v>
                </c:pt>
                <c:pt idx="356">
                  <c:v>403.62025533333332</c:v>
                </c:pt>
                <c:pt idx="357">
                  <c:v>395.34625233333333</c:v>
                </c:pt>
                <c:pt idx="358">
                  <c:v>399.38344566666666</c:v>
                </c:pt>
                <c:pt idx="359">
                  <c:v>397.79482600000006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4-05F3-43B0-8210-2323BE9CEDF6}"/>
            </c:ext>
          </c:extLst>
        </c:ser>
        <c:ser>
          <c:idx val="8"/>
          <c:order val="22"/>
          <c:tx>
            <c:strRef>
              <c:f>'[TC_CZB_2022_PAVUS.xlsx]RISE1-Sloupec PRŮMĚR'!$O$4</c:f>
              <c:strCache>
                <c:ptCount val="1"/>
                <c:pt idx="0">
                  <c:v>PRŮMĚR TC 5500</c:v>
                </c:pt>
              </c:strCache>
            </c:strRef>
          </c:tx>
          <c:spPr>
            <a:ln w="12700" cap="rnd" cmpd="sng" algn="ctr">
              <a:solidFill>
                <a:srgbClr val="D20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'[3]RISE1-Sloupec PRŮMĚR'!$B$6:$B$516</c:f>
              <c:numCache>
                <c:formatCode>[$-F400]h:mm:ss\ AM/PM</c:formatCode>
                <c:ptCount val="452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'[3]RISE1-Sloupec PRŮMĚR'!$O$6:$O$516</c:f>
              <c:numCache>
                <c:formatCode>0</c:formatCode>
                <c:ptCount val="452"/>
                <c:pt idx="0">
                  <c:v>20.883438000000002</c:v>
                </c:pt>
                <c:pt idx="1">
                  <c:v>20.916467666666666</c:v>
                </c:pt>
                <c:pt idx="2">
                  <c:v>21.026479333333331</c:v>
                </c:pt>
                <c:pt idx="3">
                  <c:v>21.088982333333334</c:v>
                </c:pt>
                <c:pt idx="4">
                  <c:v>21.954170666666666</c:v>
                </c:pt>
                <c:pt idx="5">
                  <c:v>23.845822333333331</c:v>
                </c:pt>
                <c:pt idx="6">
                  <c:v>25.515176333333333</c:v>
                </c:pt>
                <c:pt idx="7">
                  <c:v>26.140010666666669</c:v>
                </c:pt>
                <c:pt idx="8">
                  <c:v>26.536147</c:v>
                </c:pt>
                <c:pt idx="9">
                  <c:v>27.539593</c:v>
                </c:pt>
                <c:pt idx="10">
                  <c:v>28.028305333333332</c:v>
                </c:pt>
                <c:pt idx="11">
                  <c:v>28.821144666666669</c:v>
                </c:pt>
                <c:pt idx="12">
                  <c:v>28.953771333333332</c:v>
                </c:pt>
                <c:pt idx="13">
                  <c:v>28.156645000000001</c:v>
                </c:pt>
                <c:pt idx="14">
                  <c:v>37.207818666666668</c:v>
                </c:pt>
                <c:pt idx="15">
                  <c:v>40.465977333333335</c:v>
                </c:pt>
                <c:pt idx="16">
                  <c:v>39.885915666666669</c:v>
                </c:pt>
                <c:pt idx="17">
                  <c:v>42.863054666666663</c:v>
                </c:pt>
                <c:pt idx="18">
                  <c:v>47.301462333333326</c:v>
                </c:pt>
                <c:pt idx="19">
                  <c:v>60.341115666666667</c:v>
                </c:pt>
                <c:pt idx="20">
                  <c:v>75.922929666666676</c:v>
                </c:pt>
                <c:pt idx="21">
                  <c:v>90.932001999999997</c:v>
                </c:pt>
                <c:pt idx="22">
                  <c:v>118.13418066666668</c:v>
                </c:pt>
                <c:pt idx="23">
                  <c:v>141.19305266666666</c:v>
                </c:pt>
                <c:pt idx="24">
                  <c:v>162.93955333333335</c:v>
                </c:pt>
                <c:pt idx="25">
                  <c:v>187.65890033333335</c:v>
                </c:pt>
                <c:pt idx="26">
                  <c:v>218.43870866666666</c:v>
                </c:pt>
                <c:pt idx="27">
                  <c:v>255.44430066666666</c:v>
                </c:pt>
                <c:pt idx="28">
                  <c:v>274.86090933333332</c:v>
                </c:pt>
                <c:pt idx="29">
                  <c:v>277.21311466666663</c:v>
                </c:pt>
                <c:pt idx="30">
                  <c:v>291.48971433333332</c:v>
                </c:pt>
                <c:pt idx="31">
                  <c:v>290.43599699999999</c:v>
                </c:pt>
                <c:pt idx="32">
                  <c:v>306.60441900000001</c:v>
                </c:pt>
                <c:pt idx="33">
                  <c:v>333.40541166666668</c:v>
                </c:pt>
                <c:pt idx="34">
                  <c:v>361.47359966666664</c:v>
                </c:pt>
                <c:pt idx="35">
                  <c:v>350.20386100000002</c:v>
                </c:pt>
                <c:pt idx="36">
                  <c:v>353.6277133333333</c:v>
                </c:pt>
                <c:pt idx="37">
                  <c:v>350.048317</c:v>
                </c:pt>
                <c:pt idx="38">
                  <c:v>356.18787266666669</c:v>
                </c:pt>
                <c:pt idx="39">
                  <c:v>357.62909599999995</c:v>
                </c:pt>
                <c:pt idx="40">
                  <c:v>379.06877766666668</c:v>
                </c:pt>
                <c:pt idx="41">
                  <c:v>382.01265333333339</c:v>
                </c:pt>
                <c:pt idx="42">
                  <c:v>384.75748066666665</c:v>
                </c:pt>
                <c:pt idx="43">
                  <c:v>387.85588366666661</c:v>
                </c:pt>
                <c:pt idx="44">
                  <c:v>385.98386533333331</c:v>
                </c:pt>
                <c:pt idx="45">
                  <c:v>381.57070666666669</c:v>
                </c:pt>
                <c:pt idx="46">
                  <c:v>382.54150966666663</c:v>
                </c:pt>
                <c:pt idx="47">
                  <c:v>368.37291066666666</c:v>
                </c:pt>
                <c:pt idx="48">
                  <c:v>386.2396323333333</c:v>
                </c:pt>
                <c:pt idx="49">
                  <c:v>387.80596166666669</c:v>
                </c:pt>
                <c:pt idx="50">
                  <c:v>394.54751233333337</c:v>
                </c:pt>
                <c:pt idx="51">
                  <c:v>395.78049666666669</c:v>
                </c:pt>
                <c:pt idx="52">
                  <c:v>403.2188963333333</c:v>
                </c:pt>
                <c:pt idx="53">
                  <c:v>407.21384766666671</c:v>
                </c:pt>
                <c:pt idx="54">
                  <c:v>396.23297500000007</c:v>
                </c:pt>
                <c:pt idx="55">
                  <c:v>400.2578436666667</c:v>
                </c:pt>
                <c:pt idx="56">
                  <c:v>395.78338466666668</c:v>
                </c:pt>
                <c:pt idx="57">
                  <c:v>393.27128166666671</c:v>
                </c:pt>
                <c:pt idx="58">
                  <c:v>398.52497266666666</c:v>
                </c:pt>
                <c:pt idx="59">
                  <c:v>424.14235000000002</c:v>
                </c:pt>
                <c:pt idx="60">
                  <c:v>419.94346333333334</c:v>
                </c:pt>
                <c:pt idx="61">
                  <c:v>438.84242933333331</c:v>
                </c:pt>
                <c:pt idx="62">
                  <c:v>429.2517923333333</c:v>
                </c:pt>
                <c:pt idx="63">
                  <c:v>415.03301833333336</c:v>
                </c:pt>
                <c:pt idx="64">
                  <c:v>406.81258899999995</c:v>
                </c:pt>
                <c:pt idx="65">
                  <c:v>406.07074666666671</c:v>
                </c:pt>
                <c:pt idx="66">
                  <c:v>400.51130733333338</c:v>
                </c:pt>
                <c:pt idx="67">
                  <c:v>381.28368999999998</c:v>
                </c:pt>
                <c:pt idx="68">
                  <c:v>381.05776066666664</c:v>
                </c:pt>
                <c:pt idx="69">
                  <c:v>386.77643866666659</c:v>
                </c:pt>
                <c:pt idx="70">
                  <c:v>407.41213599999998</c:v>
                </c:pt>
                <c:pt idx="71">
                  <c:v>396.06252899999998</c:v>
                </c:pt>
                <c:pt idx="72">
                  <c:v>390.70663566666667</c:v>
                </c:pt>
                <c:pt idx="73">
                  <c:v>378.40365866666662</c:v>
                </c:pt>
                <c:pt idx="74">
                  <c:v>351.97713433333337</c:v>
                </c:pt>
                <c:pt idx="75">
                  <c:v>363.45845366666668</c:v>
                </c:pt>
                <c:pt idx="76">
                  <c:v>368.92289833333331</c:v>
                </c:pt>
                <c:pt idx="77">
                  <c:v>361.89049700000004</c:v>
                </c:pt>
                <c:pt idx="78">
                  <c:v>382.32474433333329</c:v>
                </c:pt>
                <c:pt idx="79">
                  <c:v>366.83935300000002</c:v>
                </c:pt>
                <c:pt idx="80">
                  <c:v>355.39942133333335</c:v>
                </c:pt>
                <c:pt idx="81">
                  <c:v>367.34783999999996</c:v>
                </c:pt>
                <c:pt idx="82">
                  <c:v>356.84618599999999</c:v>
                </c:pt>
                <c:pt idx="83">
                  <c:v>346.96569433333337</c:v>
                </c:pt>
                <c:pt idx="84">
                  <c:v>357.02561566666668</c:v>
                </c:pt>
                <c:pt idx="85">
                  <c:v>347.70478433333329</c:v>
                </c:pt>
                <c:pt idx="86">
                  <c:v>361.43475666666671</c:v>
                </c:pt>
                <c:pt idx="87">
                  <c:v>357.39182800000003</c:v>
                </c:pt>
                <c:pt idx="88">
                  <c:v>357.64305100000001</c:v>
                </c:pt>
                <c:pt idx="89">
                  <c:v>351.48279533333334</c:v>
                </c:pt>
                <c:pt idx="90">
                  <c:v>348.86372699999998</c:v>
                </c:pt>
                <c:pt idx="91">
                  <c:v>356.58848733333326</c:v>
                </c:pt>
                <c:pt idx="92">
                  <c:v>372.83994066666668</c:v>
                </c:pt>
                <c:pt idx="93">
                  <c:v>359.44224633333329</c:v>
                </c:pt>
                <c:pt idx="94">
                  <c:v>376.76041366666669</c:v>
                </c:pt>
                <c:pt idx="95">
                  <c:v>380.83920599999993</c:v>
                </c:pt>
                <c:pt idx="96">
                  <c:v>366.4121806666667</c:v>
                </c:pt>
                <c:pt idx="97">
                  <c:v>351.88123300000001</c:v>
                </c:pt>
                <c:pt idx="98">
                  <c:v>340.96211433333337</c:v>
                </c:pt>
                <c:pt idx="99">
                  <c:v>343.06434533333339</c:v>
                </c:pt>
                <c:pt idx="100">
                  <c:v>360.60931433333332</c:v>
                </c:pt>
                <c:pt idx="101">
                  <c:v>361.33470433333332</c:v>
                </c:pt>
                <c:pt idx="102">
                  <c:v>368.33956699999999</c:v>
                </c:pt>
                <c:pt idx="103">
                  <c:v>378.61818199999999</c:v>
                </c:pt>
                <c:pt idx="104">
                  <c:v>358.68113133333333</c:v>
                </c:pt>
                <c:pt idx="105">
                  <c:v>350.39188899999999</c:v>
                </c:pt>
                <c:pt idx="106">
                  <c:v>337.56122866666664</c:v>
                </c:pt>
                <c:pt idx="107">
                  <c:v>334.25354433333331</c:v>
                </c:pt>
                <c:pt idx="108">
                  <c:v>326.75697300000002</c:v>
                </c:pt>
                <c:pt idx="109">
                  <c:v>322.90199266666667</c:v>
                </c:pt>
                <c:pt idx="110">
                  <c:v>328.615094</c:v>
                </c:pt>
                <c:pt idx="111">
                  <c:v>342.92251000000005</c:v>
                </c:pt>
                <c:pt idx="112">
                  <c:v>328.84690466666666</c:v>
                </c:pt>
                <c:pt idx="113">
                  <c:v>332.51513733333337</c:v>
                </c:pt>
                <c:pt idx="114">
                  <c:v>334.69839666666672</c:v>
                </c:pt>
                <c:pt idx="115">
                  <c:v>334.17795933333338</c:v>
                </c:pt>
                <c:pt idx="116">
                  <c:v>332.98093699999998</c:v>
                </c:pt>
                <c:pt idx="117">
                  <c:v>337.81089966666667</c:v>
                </c:pt>
                <c:pt idx="118">
                  <c:v>344.32369066666666</c:v>
                </c:pt>
                <c:pt idx="119">
                  <c:v>355.45659866666665</c:v>
                </c:pt>
                <c:pt idx="120">
                  <c:v>363.46321866666659</c:v>
                </c:pt>
                <c:pt idx="121">
                  <c:v>359.46062433333333</c:v>
                </c:pt>
                <c:pt idx="122">
                  <c:v>350.07724233333329</c:v>
                </c:pt>
                <c:pt idx="123">
                  <c:v>360.617727</c:v>
                </c:pt>
                <c:pt idx="124">
                  <c:v>355.42731699999996</c:v>
                </c:pt>
                <c:pt idx="125">
                  <c:v>351.49307433333337</c:v>
                </c:pt>
                <c:pt idx="126">
                  <c:v>337.58145666666672</c:v>
                </c:pt>
                <c:pt idx="127">
                  <c:v>340.22195766666664</c:v>
                </c:pt>
                <c:pt idx="128">
                  <c:v>332.55519600000002</c:v>
                </c:pt>
                <c:pt idx="129">
                  <c:v>335.05415233333332</c:v>
                </c:pt>
                <c:pt idx="130">
                  <c:v>331.91672466666665</c:v>
                </c:pt>
                <c:pt idx="131">
                  <c:v>327.60797766666667</c:v>
                </c:pt>
                <c:pt idx="132">
                  <c:v>334.66733166666671</c:v>
                </c:pt>
                <c:pt idx="133">
                  <c:v>338.82444700000002</c:v>
                </c:pt>
                <c:pt idx="134">
                  <c:v>336.09895033333333</c:v>
                </c:pt>
                <c:pt idx="135">
                  <c:v>336.64195233333334</c:v>
                </c:pt>
                <c:pt idx="136">
                  <c:v>333.84045900000001</c:v>
                </c:pt>
                <c:pt idx="137">
                  <c:v>346.87457599999999</c:v>
                </c:pt>
                <c:pt idx="138">
                  <c:v>346.58166933333337</c:v>
                </c:pt>
                <c:pt idx="139">
                  <c:v>344.01224966666661</c:v>
                </c:pt>
                <c:pt idx="140">
                  <c:v>331.12175766666672</c:v>
                </c:pt>
                <c:pt idx="141">
                  <c:v>326.35525733333333</c:v>
                </c:pt>
                <c:pt idx="142">
                  <c:v>347.75132466666668</c:v>
                </c:pt>
                <c:pt idx="143">
                  <c:v>340.39922733333333</c:v>
                </c:pt>
                <c:pt idx="144">
                  <c:v>355.71184</c:v>
                </c:pt>
                <c:pt idx="145">
                  <c:v>346.59134799999998</c:v>
                </c:pt>
                <c:pt idx="146">
                  <c:v>332.09377866666665</c:v>
                </c:pt>
                <c:pt idx="147">
                  <c:v>336.811486</c:v>
                </c:pt>
                <c:pt idx="148">
                  <c:v>356.13795533333331</c:v>
                </c:pt>
                <c:pt idx="149">
                  <c:v>352.45846766666665</c:v>
                </c:pt>
                <c:pt idx="150">
                  <c:v>359.83613233333335</c:v>
                </c:pt>
                <c:pt idx="151">
                  <c:v>366.83534499999996</c:v>
                </c:pt>
                <c:pt idx="152">
                  <c:v>364.90480866666667</c:v>
                </c:pt>
                <c:pt idx="153">
                  <c:v>361.4198136666667</c:v>
                </c:pt>
                <c:pt idx="154">
                  <c:v>368.21297699999997</c:v>
                </c:pt>
                <c:pt idx="155">
                  <c:v>381.39962999999995</c:v>
                </c:pt>
                <c:pt idx="156">
                  <c:v>355.99709799999999</c:v>
                </c:pt>
                <c:pt idx="157">
                  <c:v>345.25068099999999</c:v>
                </c:pt>
                <c:pt idx="158">
                  <c:v>345.98210033333334</c:v>
                </c:pt>
                <c:pt idx="159">
                  <c:v>361.66699633333332</c:v>
                </c:pt>
                <c:pt idx="160">
                  <c:v>345.52599099999998</c:v>
                </c:pt>
                <c:pt idx="161">
                  <c:v>346.06349366666672</c:v>
                </c:pt>
                <c:pt idx="162">
                  <c:v>352.09715233333333</c:v>
                </c:pt>
                <c:pt idx="163">
                  <c:v>357.59048466666673</c:v>
                </c:pt>
                <c:pt idx="164">
                  <c:v>360.74727266666667</c:v>
                </c:pt>
                <c:pt idx="165">
                  <c:v>357.44942266666663</c:v>
                </c:pt>
                <c:pt idx="166">
                  <c:v>369.30152033333326</c:v>
                </c:pt>
                <c:pt idx="167">
                  <c:v>370.82405500000004</c:v>
                </c:pt>
                <c:pt idx="168">
                  <c:v>370.65412500000002</c:v>
                </c:pt>
                <c:pt idx="169">
                  <c:v>356.79862066666669</c:v>
                </c:pt>
                <c:pt idx="170">
                  <c:v>362.77867900000001</c:v>
                </c:pt>
                <c:pt idx="171">
                  <c:v>379.79301133333337</c:v>
                </c:pt>
                <c:pt idx="172">
                  <c:v>373.93002299999995</c:v>
                </c:pt>
                <c:pt idx="173">
                  <c:v>360.7201823333333</c:v>
                </c:pt>
                <c:pt idx="174">
                  <c:v>348.90714266666669</c:v>
                </c:pt>
                <c:pt idx="175">
                  <c:v>346.32660700000002</c:v>
                </c:pt>
                <c:pt idx="176">
                  <c:v>346.09903033333336</c:v>
                </c:pt>
                <c:pt idx="177">
                  <c:v>354.3648573333333</c:v>
                </c:pt>
                <c:pt idx="178">
                  <c:v>360.74847433333338</c:v>
                </c:pt>
                <c:pt idx="179">
                  <c:v>355.745586</c:v>
                </c:pt>
                <c:pt idx="180">
                  <c:v>349.61297399999995</c:v>
                </c:pt>
                <c:pt idx="181">
                  <c:v>367.13851900000003</c:v>
                </c:pt>
                <c:pt idx="182">
                  <c:v>369.49759466666666</c:v>
                </c:pt>
                <c:pt idx="183">
                  <c:v>363.30632900000001</c:v>
                </c:pt>
                <c:pt idx="184">
                  <c:v>351.637315</c:v>
                </c:pt>
                <c:pt idx="185">
                  <c:v>344.219043</c:v>
                </c:pt>
                <c:pt idx="186">
                  <c:v>352.5721886666667</c:v>
                </c:pt>
                <c:pt idx="187">
                  <c:v>343.60462433333333</c:v>
                </c:pt>
                <c:pt idx="188">
                  <c:v>347.08911899999998</c:v>
                </c:pt>
                <c:pt idx="189">
                  <c:v>343.32232133333332</c:v>
                </c:pt>
                <c:pt idx="190">
                  <c:v>340.98064300000004</c:v>
                </c:pt>
                <c:pt idx="191">
                  <c:v>344.90767233333332</c:v>
                </c:pt>
                <c:pt idx="192">
                  <c:v>345.94053333333335</c:v>
                </c:pt>
                <c:pt idx="193">
                  <c:v>328.26716499999998</c:v>
                </c:pt>
                <c:pt idx="194">
                  <c:v>327.79518099999996</c:v>
                </c:pt>
                <c:pt idx="195">
                  <c:v>334.08802199999997</c:v>
                </c:pt>
                <c:pt idx="196">
                  <c:v>327.06173966666665</c:v>
                </c:pt>
                <c:pt idx="197">
                  <c:v>333.021389</c:v>
                </c:pt>
                <c:pt idx="198">
                  <c:v>333.37624133333333</c:v>
                </c:pt>
                <c:pt idx="199">
                  <c:v>333.88018166666672</c:v>
                </c:pt>
                <c:pt idx="200">
                  <c:v>325.29866599999997</c:v>
                </c:pt>
                <c:pt idx="201">
                  <c:v>320.27515866666664</c:v>
                </c:pt>
                <c:pt idx="202">
                  <c:v>315.10299433333336</c:v>
                </c:pt>
                <c:pt idx="203">
                  <c:v>327.51795766666669</c:v>
                </c:pt>
                <c:pt idx="204">
                  <c:v>337.7547366666667</c:v>
                </c:pt>
                <c:pt idx="205">
                  <c:v>341.63464900000002</c:v>
                </c:pt>
                <c:pt idx="206">
                  <c:v>335.05235300000004</c:v>
                </c:pt>
                <c:pt idx="207">
                  <c:v>332.84942299999994</c:v>
                </c:pt>
                <c:pt idx="208">
                  <c:v>331.25858233333332</c:v>
                </c:pt>
                <c:pt idx="209">
                  <c:v>323.27195999999998</c:v>
                </c:pt>
                <c:pt idx="210">
                  <c:v>338.60475833333334</c:v>
                </c:pt>
                <c:pt idx="211">
                  <c:v>329.22371500000003</c:v>
                </c:pt>
                <c:pt idx="212">
                  <c:v>324.44778466666668</c:v>
                </c:pt>
                <c:pt idx="213">
                  <c:v>320.49592533333333</c:v>
                </c:pt>
                <c:pt idx="214">
                  <c:v>320.40198433333336</c:v>
                </c:pt>
                <c:pt idx="215">
                  <c:v>321.23614966666668</c:v>
                </c:pt>
                <c:pt idx="216">
                  <c:v>319.49656066666665</c:v>
                </c:pt>
                <c:pt idx="217">
                  <c:v>316.311305</c:v>
                </c:pt>
                <c:pt idx="218">
                  <c:v>334.06582633333329</c:v>
                </c:pt>
                <c:pt idx="219">
                  <c:v>345.93829733333331</c:v>
                </c:pt>
                <c:pt idx="220">
                  <c:v>354.30866966666662</c:v>
                </c:pt>
                <c:pt idx="221">
                  <c:v>357.31351266666661</c:v>
                </c:pt>
                <c:pt idx="222">
                  <c:v>367.27548966666672</c:v>
                </c:pt>
                <c:pt idx="223">
                  <c:v>355.58665466666667</c:v>
                </c:pt>
                <c:pt idx="224">
                  <c:v>356.27511533333336</c:v>
                </c:pt>
                <c:pt idx="225">
                  <c:v>357.24261866666666</c:v>
                </c:pt>
                <c:pt idx="226">
                  <c:v>347.64486433333332</c:v>
                </c:pt>
                <c:pt idx="227">
                  <c:v>345.67754866666661</c:v>
                </c:pt>
                <c:pt idx="228">
                  <c:v>357.54200366666663</c:v>
                </c:pt>
                <c:pt idx="229">
                  <c:v>346.29242999999997</c:v>
                </c:pt>
                <c:pt idx="230">
                  <c:v>346.45643166666667</c:v>
                </c:pt>
                <c:pt idx="231">
                  <c:v>349.00583499999999</c:v>
                </c:pt>
                <c:pt idx="232">
                  <c:v>354.52113933333339</c:v>
                </c:pt>
                <c:pt idx="233">
                  <c:v>355.7478733333333</c:v>
                </c:pt>
                <c:pt idx="234">
                  <c:v>351.18278700000002</c:v>
                </c:pt>
                <c:pt idx="235">
                  <c:v>354.67501366666664</c:v>
                </c:pt>
                <c:pt idx="236">
                  <c:v>341.12340033333334</c:v>
                </c:pt>
                <c:pt idx="237">
                  <c:v>334.17852799999997</c:v>
                </c:pt>
                <c:pt idx="238">
                  <c:v>342.6391983333333</c:v>
                </c:pt>
                <c:pt idx="239">
                  <c:v>334.71091033333329</c:v>
                </c:pt>
                <c:pt idx="240">
                  <c:v>346.30417833333331</c:v>
                </c:pt>
                <c:pt idx="241">
                  <c:v>353.096248</c:v>
                </c:pt>
                <c:pt idx="242">
                  <c:v>351.84260333333333</c:v>
                </c:pt>
                <c:pt idx="243">
                  <c:v>359.86422299999998</c:v>
                </c:pt>
                <c:pt idx="244">
                  <c:v>359.059888</c:v>
                </c:pt>
                <c:pt idx="245">
                  <c:v>354.75007999999997</c:v>
                </c:pt>
                <c:pt idx="246">
                  <c:v>350.11853966666666</c:v>
                </c:pt>
                <c:pt idx="247">
                  <c:v>358.10164833333329</c:v>
                </c:pt>
                <c:pt idx="248">
                  <c:v>337.26889533333332</c:v>
                </c:pt>
                <c:pt idx="249">
                  <c:v>341.61685833333331</c:v>
                </c:pt>
                <c:pt idx="250">
                  <c:v>345.282174</c:v>
                </c:pt>
                <c:pt idx="251">
                  <c:v>351.87018966666665</c:v>
                </c:pt>
                <c:pt idx="252">
                  <c:v>348.61266700000004</c:v>
                </c:pt>
                <c:pt idx="253">
                  <c:v>359.4972453333333</c:v>
                </c:pt>
                <c:pt idx="254">
                  <c:v>360.67435666666671</c:v>
                </c:pt>
                <c:pt idx="255">
                  <c:v>368.15135200000003</c:v>
                </c:pt>
                <c:pt idx="256">
                  <c:v>367.498942</c:v>
                </c:pt>
                <c:pt idx="257">
                  <c:v>354.43085033333335</c:v>
                </c:pt>
                <c:pt idx="258">
                  <c:v>366.59150066666666</c:v>
                </c:pt>
                <c:pt idx="259">
                  <c:v>372.23055866666664</c:v>
                </c:pt>
                <c:pt idx="260">
                  <c:v>362.90903400000002</c:v>
                </c:pt>
                <c:pt idx="261">
                  <c:v>332.69217833333329</c:v>
                </c:pt>
                <c:pt idx="262">
                  <c:v>335.92857266666664</c:v>
                </c:pt>
                <c:pt idx="263">
                  <c:v>342.38147733333335</c:v>
                </c:pt>
                <c:pt idx="264">
                  <c:v>365.549982</c:v>
                </c:pt>
                <c:pt idx="265">
                  <c:v>372.29473833333333</c:v>
                </c:pt>
                <c:pt idx="266">
                  <c:v>372.27574699999997</c:v>
                </c:pt>
                <c:pt idx="267">
                  <c:v>366.77060499999999</c:v>
                </c:pt>
                <c:pt idx="268">
                  <c:v>380.3318063333333</c:v>
                </c:pt>
                <c:pt idx="269">
                  <c:v>369.08299299999999</c:v>
                </c:pt>
                <c:pt idx="270">
                  <c:v>383.18818300000004</c:v>
                </c:pt>
                <c:pt idx="271">
                  <c:v>377.14575233333335</c:v>
                </c:pt>
                <c:pt idx="272">
                  <c:v>357.53372766666666</c:v>
                </c:pt>
                <c:pt idx="273">
                  <c:v>353.059573</c:v>
                </c:pt>
                <c:pt idx="274">
                  <c:v>365.49483933333335</c:v>
                </c:pt>
                <c:pt idx="275">
                  <c:v>375.53617800000001</c:v>
                </c:pt>
                <c:pt idx="276">
                  <c:v>366.11826933333333</c:v>
                </c:pt>
                <c:pt idx="277">
                  <c:v>361.24059566666665</c:v>
                </c:pt>
                <c:pt idx="278">
                  <c:v>369.13489966666674</c:v>
                </c:pt>
                <c:pt idx="279">
                  <c:v>372.1694583333333</c:v>
                </c:pt>
                <c:pt idx="280">
                  <c:v>393.53272966666663</c:v>
                </c:pt>
                <c:pt idx="281">
                  <c:v>399.59237633333333</c:v>
                </c:pt>
                <c:pt idx="282">
                  <c:v>382.40176400000001</c:v>
                </c:pt>
                <c:pt idx="283">
                  <c:v>371.18108766666666</c:v>
                </c:pt>
                <c:pt idx="284">
                  <c:v>383.42557200000005</c:v>
                </c:pt>
                <c:pt idx="285">
                  <c:v>399.84696633333334</c:v>
                </c:pt>
                <c:pt idx="286">
                  <c:v>397.01091166666669</c:v>
                </c:pt>
                <c:pt idx="287">
                  <c:v>390.83872866666667</c:v>
                </c:pt>
                <c:pt idx="288">
                  <c:v>380.29436866666668</c:v>
                </c:pt>
                <c:pt idx="289">
                  <c:v>374.42340100000001</c:v>
                </c:pt>
                <c:pt idx="290">
                  <c:v>378.99948133333334</c:v>
                </c:pt>
                <c:pt idx="291">
                  <c:v>372.55053833333335</c:v>
                </c:pt>
                <c:pt idx="292">
                  <c:v>370.11055366666665</c:v>
                </c:pt>
                <c:pt idx="293">
                  <c:v>362.98690033333332</c:v>
                </c:pt>
                <c:pt idx="294">
                  <c:v>365.56656066666665</c:v>
                </c:pt>
                <c:pt idx="295">
                  <c:v>376.44996500000002</c:v>
                </c:pt>
                <c:pt idx="296">
                  <c:v>377.71483533333338</c:v>
                </c:pt>
                <c:pt idx="297">
                  <c:v>381.6968793333333</c:v>
                </c:pt>
                <c:pt idx="298">
                  <c:v>378.11089099999998</c:v>
                </c:pt>
                <c:pt idx="299">
                  <c:v>377.09440833333332</c:v>
                </c:pt>
                <c:pt idx="300">
                  <c:v>379.4986383333333</c:v>
                </c:pt>
                <c:pt idx="301">
                  <c:v>369.51448233333332</c:v>
                </c:pt>
                <c:pt idx="302">
                  <c:v>379.25331033333333</c:v>
                </c:pt>
                <c:pt idx="303">
                  <c:v>385.6429133333333</c:v>
                </c:pt>
                <c:pt idx="304">
                  <c:v>378.07597566666664</c:v>
                </c:pt>
                <c:pt idx="305">
                  <c:v>376.29252533333334</c:v>
                </c:pt>
                <c:pt idx="306">
                  <c:v>385.72781900000001</c:v>
                </c:pt>
                <c:pt idx="307">
                  <c:v>389.90396566666669</c:v>
                </c:pt>
                <c:pt idx="308">
                  <c:v>356.81831433333332</c:v>
                </c:pt>
                <c:pt idx="309">
                  <c:v>330.32343266666663</c:v>
                </c:pt>
                <c:pt idx="310">
                  <c:v>324.47302466666662</c:v>
                </c:pt>
                <c:pt idx="311">
                  <c:v>330.78715400000004</c:v>
                </c:pt>
                <c:pt idx="312">
                  <c:v>345.212468</c:v>
                </c:pt>
                <c:pt idx="313">
                  <c:v>347.98805300000004</c:v>
                </c:pt>
                <c:pt idx="314">
                  <c:v>329.10211666666663</c:v>
                </c:pt>
                <c:pt idx="315">
                  <c:v>331.89707733333336</c:v>
                </c:pt>
                <c:pt idx="316">
                  <c:v>329.58408200000002</c:v>
                </c:pt>
                <c:pt idx="317">
                  <c:v>329.45239033333331</c:v>
                </c:pt>
                <c:pt idx="318">
                  <c:v>335.55432033333329</c:v>
                </c:pt>
                <c:pt idx="319">
                  <c:v>346.02970633333331</c:v>
                </c:pt>
                <c:pt idx="320">
                  <c:v>346.71398866666669</c:v>
                </c:pt>
                <c:pt idx="321">
                  <c:v>350.88956300000001</c:v>
                </c:pt>
                <c:pt idx="322">
                  <c:v>345.70320766666669</c:v>
                </c:pt>
                <c:pt idx="323">
                  <c:v>356.74554499999999</c:v>
                </c:pt>
                <c:pt idx="324">
                  <c:v>342.89501966666666</c:v>
                </c:pt>
                <c:pt idx="325">
                  <c:v>347.65933066666668</c:v>
                </c:pt>
                <c:pt idx="326">
                  <c:v>342.38061066666666</c:v>
                </c:pt>
                <c:pt idx="327">
                  <c:v>332.62611966666668</c:v>
                </c:pt>
                <c:pt idx="328">
                  <c:v>344.74315066666668</c:v>
                </c:pt>
                <c:pt idx="329">
                  <c:v>362.84583199999997</c:v>
                </c:pt>
                <c:pt idx="330">
                  <c:v>343.05688200000003</c:v>
                </c:pt>
                <c:pt idx="331">
                  <c:v>358.33984699999996</c:v>
                </c:pt>
                <c:pt idx="332">
                  <c:v>356.15418533333332</c:v>
                </c:pt>
                <c:pt idx="333">
                  <c:v>346.17690900000002</c:v>
                </c:pt>
                <c:pt idx="334">
                  <c:v>346.54811033333334</c:v>
                </c:pt>
                <c:pt idx="335">
                  <c:v>348.71273466666668</c:v>
                </c:pt>
                <c:pt idx="336">
                  <c:v>362.58498566666663</c:v>
                </c:pt>
                <c:pt idx="337">
                  <c:v>373.66351600000002</c:v>
                </c:pt>
                <c:pt idx="338">
                  <c:v>359.36826199999996</c:v>
                </c:pt>
                <c:pt idx="339">
                  <c:v>368.73973066666667</c:v>
                </c:pt>
                <c:pt idx="340">
                  <c:v>363.49783000000002</c:v>
                </c:pt>
                <c:pt idx="341">
                  <c:v>365.15825599999999</c:v>
                </c:pt>
                <c:pt idx="342">
                  <c:v>363.39128400000004</c:v>
                </c:pt>
                <c:pt idx="343">
                  <c:v>350.7346526666667</c:v>
                </c:pt>
                <c:pt idx="344">
                  <c:v>338.45079033333337</c:v>
                </c:pt>
                <c:pt idx="345">
                  <c:v>339.51595833333334</c:v>
                </c:pt>
                <c:pt idx="346">
                  <c:v>352.35492466666665</c:v>
                </c:pt>
                <c:pt idx="347">
                  <c:v>351.22440566666666</c:v>
                </c:pt>
                <c:pt idx="348">
                  <c:v>356.05101199999996</c:v>
                </c:pt>
                <c:pt idx="349">
                  <c:v>345.57409866666666</c:v>
                </c:pt>
                <c:pt idx="350">
                  <c:v>343.52572966666668</c:v>
                </c:pt>
                <c:pt idx="351">
                  <c:v>335.44641499999994</c:v>
                </c:pt>
                <c:pt idx="352">
                  <c:v>329.13601266666666</c:v>
                </c:pt>
                <c:pt idx="353">
                  <c:v>332.92908766666665</c:v>
                </c:pt>
                <c:pt idx="354">
                  <c:v>342.00733766666667</c:v>
                </c:pt>
                <c:pt idx="355">
                  <c:v>339.99361800000003</c:v>
                </c:pt>
                <c:pt idx="356">
                  <c:v>347.15806099999992</c:v>
                </c:pt>
                <c:pt idx="357">
                  <c:v>341.51703433333336</c:v>
                </c:pt>
                <c:pt idx="358">
                  <c:v>342.17727566666667</c:v>
                </c:pt>
                <c:pt idx="359">
                  <c:v>336.88526699999994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5-05F3-43B0-8210-2323BE9CEDF6}"/>
            </c:ext>
          </c:extLst>
        </c:ser>
        <c:ser>
          <c:idx val="15"/>
          <c:order val="23"/>
          <c:tx>
            <c:strRef>
              <c:f>'[TC_CZB_2022_PAVUS.xlsx]RISE1-Sloupec PRŮMĚR'!$P$4</c:f>
              <c:strCache>
                <c:ptCount val="1"/>
                <c:pt idx="0">
                  <c:v>PRŮMĚR TC 6000</c:v>
                </c:pt>
              </c:strCache>
            </c:strRef>
          </c:tx>
          <c:spPr>
            <a:ln w="12700" cap="rnd" cmpd="sng" algn="ctr">
              <a:solidFill>
                <a:srgbClr val="FF2929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'[3]RISE1-Sloupec PRŮMĚR'!$B$6:$B$516</c:f>
              <c:numCache>
                <c:formatCode>[$-F400]h:mm:ss\ AM/PM</c:formatCode>
                <c:ptCount val="452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'[3]RISE1-Sloupec PRŮMĚR'!$P$6:$P$516</c:f>
              <c:numCache>
                <c:formatCode>0</c:formatCode>
                <c:ptCount val="452"/>
                <c:pt idx="0">
                  <c:v>20.896929333333336</c:v>
                </c:pt>
                <c:pt idx="1">
                  <c:v>20.939355666666668</c:v>
                </c:pt>
                <c:pt idx="2">
                  <c:v>21.106859</c:v>
                </c:pt>
                <c:pt idx="3">
                  <c:v>21.111348666666668</c:v>
                </c:pt>
                <c:pt idx="4">
                  <c:v>22.310806333333332</c:v>
                </c:pt>
                <c:pt idx="5">
                  <c:v>24.687141999999998</c:v>
                </c:pt>
                <c:pt idx="6">
                  <c:v>26.198457000000001</c:v>
                </c:pt>
                <c:pt idx="7">
                  <c:v>26.381795999999998</c:v>
                </c:pt>
                <c:pt idx="8">
                  <c:v>26.467973333333333</c:v>
                </c:pt>
                <c:pt idx="9">
                  <c:v>27.526363666666668</c:v>
                </c:pt>
                <c:pt idx="10">
                  <c:v>27.700905333333335</c:v>
                </c:pt>
                <c:pt idx="11">
                  <c:v>28.402058333333333</c:v>
                </c:pt>
                <c:pt idx="12">
                  <c:v>28.196912999999999</c:v>
                </c:pt>
                <c:pt idx="13">
                  <c:v>27.140556000000004</c:v>
                </c:pt>
                <c:pt idx="14">
                  <c:v>39.042727333333339</c:v>
                </c:pt>
                <c:pt idx="15">
                  <c:v>40.056671666666666</c:v>
                </c:pt>
                <c:pt idx="16">
                  <c:v>38.015448999999997</c:v>
                </c:pt>
                <c:pt idx="17">
                  <c:v>42.324558666666668</c:v>
                </c:pt>
                <c:pt idx="18">
                  <c:v>46.476880666666666</c:v>
                </c:pt>
                <c:pt idx="19">
                  <c:v>60.145489666666663</c:v>
                </c:pt>
                <c:pt idx="20">
                  <c:v>76.481652333333329</c:v>
                </c:pt>
                <c:pt idx="21">
                  <c:v>89.502932999999985</c:v>
                </c:pt>
                <c:pt idx="22">
                  <c:v>117.135023</c:v>
                </c:pt>
                <c:pt idx="23">
                  <c:v>132.960307</c:v>
                </c:pt>
                <c:pt idx="24">
                  <c:v>154.35101699999998</c:v>
                </c:pt>
                <c:pt idx="25">
                  <c:v>180.24945299999999</c:v>
                </c:pt>
                <c:pt idx="26">
                  <c:v>204.733249</c:v>
                </c:pt>
                <c:pt idx="27">
                  <c:v>238.29718899999997</c:v>
                </c:pt>
                <c:pt idx="28">
                  <c:v>251.66105833333333</c:v>
                </c:pt>
                <c:pt idx="29">
                  <c:v>250.75361133333331</c:v>
                </c:pt>
                <c:pt idx="30">
                  <c:v>262.75537233333336</c:v>
                </c:pt>
                <c:pt idx="31">
                  <c:v>259.49040033333335</c:v>
                </c:pt>
                <c:pt idx="32">
                  <c:v>274.65168766666665</c:v>
                </c:pt>
                <c:pt idx="33">
                  <c:v>304.71075466666667</c:v>
                </c:pt>
                <c:pt idx="34">
                  <c:v>329.59306833333335</c:v>
                </c:pt>
                <c:pt idx="35">
                  <c:v>306.58850033333334</c:v>
                </c:pt>
                <c:pt idx="36">
                  <c:v>311.19838499999997</c:v>
                </c:pt>
                <c:pt idx="37">
                  <c:v>309.16490333333331</c:v>
                </c:pt>
                <c:pt idx="38">
                  <c:v>310.39178299999998</c:v>
                </c:pt>
                <c:pt idx="39">
                  <c:v>312.14924333333335</c:v>
                </c:pt>
                <c:pt idx="40">
                  <c:v>338.88035633333334</c:v>
                </c:pt>
                <c:pt idx="41">
                  <c:v>339.09264733333333</c:v>
                </c:pt>
                <c:pt idx="42">
                  <c:v>336.11401733333332</c:v>
                </c:pt>
                <c:pt idx="43">
                  <c:v>345.7430306666667</c:v>
                </c:pt>
                <c:pt idx="44">
                  <c:v>342.91304066666663</c:v>
                </c:pt>
                <c:pt idx="45">
                  <c:v>338.32354200000003</c:v>
                </c:pt>
                <c:pt idx="46">
                  <c:v>334.21788666666669</c:v>
                </c:pt>
                <c:pt idx="47">
                  <c:v>320.31297799999999</c:v>
                </c:pt>
                <c:pt idx="48">
                  <c:v>345.24232600000005</c:v>
                </c:pt>
                <c:pt idx="49">
                  <c:v>346.94468266666667</c:v>
                </c:pt>
                <c:pt idx="50">
                  <c:v>351.24604833333336</c:v>
                </c:pt>
                <c:pt idx="51">
                  <c:v>356.74982533333332</c:v>
                </c:pt>
                <c:pt idx="52">
                  <c:v>354.32418233333328</c:v>
                </c:pt>
                <c:pt idx="53">
                  <c:v>361.30921566666666</c:v>
                </c:pt>
                <c:pt idx="54">
                  <c:v>350.12954999999994</c:v>
                </c:pt>
                <c:pt idx="55">
                  <c:v>358.44119033333328</c:v>
                </c:pt>
                <c:pt idx="56">
                  <c:v>347.65633666666668</c:v>
                </c:pt>
                <c:pt idx="57">
                  <c:v>349.94786133333332</c:v>
                </c:pt>
                <c:pt idx="58">
                  <c:v>353.84164299999998</c:v>
                </c:pt>
                <c:pt idx="59">
                  <c:v>387.39147200000002</c:v>
                </c:pt>
                <c:pt idx="60">
                  <c:v>370.14326833333331</c:v>
                </c:pt>
                <c:pt idx="61">
                  <c:v>390.31690133333331</c:v>
                </c:pt>
                <c:pt idx="62">
                  <c:v>378.01468</c:v>
                </c:pt>
                <c:pt idx="63">
                  <c:v>368.98445366666664</c:v>
                </c:pt>
                <c:pt idx="64">
                  <c:v>354.58816700000006</c:v>
                </c:pt>
                <c:pt idx="65">
                  <c:v>363.94186999999994</c:v>
                </c:pt>
                <c:pt idx="66">
                  <c:v>348.49460233333338</c:v>
                </c:pt>
                <c:pt idx="67">
                  <c:v>329.63121599999999</c:v>
                </c:pt>
                <c:pt idx="68">
                  <c:v>338.75556166666667</c:v>
                </c:pt>
                <c:pt idx="69">
                  <c:v>349.58957966666668</c:v>
                </c:pt>
                <c:pt idx="70">
                  <c:v>372.14692700000001</c:v>
                </c:pt>
                <c:pt idx="71">
                  <c:v>345.79762166666666</c:v>
                </c:pt>
                <c:pt idx="72">
                  <c:v>337.31534499999998</c:v>
                </c:pt>
                <c:pt idx="73">
                  <c:v>326.95427633333333</c:v>
                </c:pt>
                <c:pt idx="74">
                  <c:v>297.73387799999995</c:v>
                </c:pt>
                <c:pt idx="75">
                  <c:v>321.25509666666665</c:v>
                </c:pt>
                <c:pt idx="76">
                  <c:v>321.69519399999996</c:v>
                </c:pt>
                <c:pt idx="77">
                  <c:v>311.43293666666665</c:v>
                </c:pt>
                <c:pt idx="78">
                  <c:v>341.65056333333331</c:v>
                </c:pt>
                <c:pt idx="79">
                  <c:v>313.8507273333334</c:v>
                </c:pt>
                <c:pt idx="80">
                  <c:v>304.64367866666663</c:v>
                </c:pt>
                <c:pt idx="81">
                  <c:v>323.89968433333331</c:v>
                </c:pt>
                <c:pt idx="82">
                  <c:v>308.93793099999999</c:v>
                </c:pt>
                <c:pt idx="83">
                  <c:v>302.77446766666668</c:v>
                </c:pt>
                <c:pt idx="84">
                  <c:v>321.23378466666668</c:v>
                </c:pt>
                <c:pt idx="85">
                  <c:v>308.55274966666667</c:v>
                </c:pt>
                <c:pt idx="86">
                  <c:v>321.53961566666669</c:v>
                </c:pt>
                <c:pt idx="87">
                  <c:v>311.39342066666666</c:v>
                </c:pt>
                <c:pt idx="88">
                  <c:v>312.37443100000002</c:v>
                </c:pt>
                <c:pt idx="89">
                  <c:v>307.82144733333331</c:v>
                </c:pt>
                <c:pt idx="90">
                  <c:v>309.82296366666668</c:v>
                </c:pt>
                <c:pt idx="91">
                  <c:v>311.41152700000004</c:v>
                </c:pt>
                <c:pt idx="92">
                  <c:v>333.66961433333336</c:v>
                </c:pt>
                <c:pt idx="93">
                  <c:v>322.24175333333329</c:v>
                </c:pt>
                <c:pt idx="94">
                  <c:v>341.35178233333335</c:v>
                </c:pt>
                <c:pt idx="95">
                  <c:v>332.96617566666663</c:v>
                </c:pt>
                <c:pt idx="96">
                  <c:v>320.38110033333334</c:v>
                </c:pt>
                <c:pt idx="97">
                  <c:v>304.48393833333336</c:v>
                </c:pt>
                <c:pt idx="98">
                  <c:v>299.00614100000001</c:v>
                </c:pt>
                <c:pt idx="99">
                  <c:v>308.143235</c:v>
                </c:pt>
                <c:pt idx="100">
                  <c:v>329.41474066666666</c:v>
                </c:pt>
                <c:pt idx="101">
                  <c:v>326.5102296666667</c:v>
                </c:pt>
                <c:pt idx="102">
                  <c:v>334.72241200000002</c:v>
                </c:pt>
                <c:pt idx="103">
                  <c:v>334.444613</c:v>
                </c:pt>
                <c:pt idx="104">
                  <c:v>311.55027100000001</c:v>
                </c:pt>
                <c:pt idx="105">
                  <c:v>310.14128966666664</c:v>
                </c:pt>
                <c:pt idx="106">
                  <c:v>296.48116433333331</c:v>
                </c:pt>
                <c:pt idx="107">
                  <c:v>292.84662166666664</c:v>
                </c:pt>
                <c:pt idx="108">
                  <c:v>291.86834899999997</c:v>
                </c:pt>
                <c:pt idx="109">
                  <c:v>283.89428333333331</c:v>
                </c:pt>
                <c:pt idx="110">
                  <c:v>293.84933733333332</c:v>
                </c:pt>
                <c:pt idx="111">
                  <c:v>316.94264266666664</c:v>
                </c:pt>
                <c:pt idx="112">
                  <c:v>300.404338</c:v>
                </c:pt>
                <c:pt idx="113">
                  <c:v>303.64568833333334</c:v>
                </c:pt>
                <c:pt idx="114">
                  <c:v>300.10934599999996</c:v>
                </c:pt>
                <c:pt idx="115">
                  <c:v>297.79317033333331</c:v>
                </c:pt>
                <c:pt idx="116">
                  <c:v>294.74803866666662</c:v>
                </c:pt>
                <c:pt idx="117">
                  <c:v>303.61896533333334</c:v>
                </c:pt>
                <c:pt idx="118">
                  <c:v>308.8019133333334</c:v>
                </c:pt>
                <c:pt idx="119">
                  <c:v>322.58186733333338</c:v>
                </c:pt>
                <c:pt idx="120">
                  <c:v>330.21741200000002</c:v>
                </c:pt>
                <c:pt idx="121">
                  <c:v>325.46275266666663</c:v>
                </c:pt>
                <c:pt idx="122">
                  <c:v>311.81713399999995</c:v>
                </c:pt>
                <c:pt idx="123">
                  <c:v>327.65640266666662</c:v>
                </c:pt>
                <c:pt idx="124">
                  <c:v>320.98370299999999</c:v>
                </c:pt>
                <c:pt idx="125">
                  <c:v>318.37926233333332</c:v>
                </c:pt>
                <c:pt idx="126">
                  <c:v>301.46468333333331</c:v>
                </c:pt>
                <c:pt idx="127">
                  <c:v>305.11315666666667</c:v>
                </c:pt>
                <c:pt idx="128">
                  <c:v>305.44269333333335</c:v>
                </c:pt>
                <c:pt idx="129">
                  <c:v>298.03881166666673</c:v>
                </c:pt>
                <c:pt idx="130">
                  <c:v>293.90218899999996</c:v>
                </c:pt>
                <c:pt idx="131">
                  <c:v>295.50228733333336</c:v>
                </c:pt>
                <c:pt idx="132">
                  <c:v>303.08259666666663</c:v>
                </c:pt>
                <c:pt idx="133">
                  <c:v>305.03414866666668</c:v>
                </c:pt>
                <c:pt idx="134">
                  <c:v>299.76703633333335</c:v>
                </c:pt>
                <c:pt idx="135">
                  <c:v>299.62259799999998</c:v>
                </c:pt>
                <c:pt idx="136">
                  <c:v>300.06898333333334</c:v>
                </c:pt>
                <c:pt idx="137">
                  <c:v>311.13911866666666</c:v>
                </c:pt>
                <c:pt idx="138">
                  <c:v>301.92315100000002</c:v>
                </c:pt>
                <c:pt idx="139">
                  <c:v>308.60772566666668</c:v>
                </c:pt>
                <c:pt idx="140">
                  <c:v>293.98075599999999</c:v>
                </c:pt>
                <c:pt idx="141">
                  <c:v>285.15119566666664</c:v>
                </c:pt>
                <c:pt idx="142">
                  <c:v>315.05191433333334</c:v>
                </c:pt>
                <c:pt idx="143">
                  <c:v>300.60898800000001</c:v>
                </c:pt>
                <c:pt idx="144">
                  <c:v>316.51429966666666</c:v>
                </c:pt>
                <c:pt idx="145">
                  <c:v>304.61357466666669</c:v>
                </c:pt>
                <c:pt idx="146">
                  <c:v>293.56827300000003</c:v>
                </c:pt>
                <c:pt idx="147">
                  <c:v>300.42104266666666</c:v>
                </c:pt>
                <c:pt idx="148">
                  <c:v>323.35809399999999</c:v>
                </c:pt>
                <c:pt idx="149">
                  <c:v>316.92003666666665</c:v>
                </c:pt>
                <c:pt idx="150">
                  <c:v>318.83015533333338</c:v>
                </c:pt>
                <c:pt idx="151">
                  <c:v>323.58735133333334</c:v>
                </c:pt>
                <c:pt idx="152">
                  <c:v>319.84327533333334</c:v>
                </c:pt>
                <c:pt idx="153">
                  <c:v>316.85084566666666</c:v>
                </c:pt>
                <c:pt idx="154">
                  <c:v>329.31957133333333</c:v>
                </c:pt>
                <c:pt idx="155">
                  <c:v>343.11182933333339</c:v>
                </c:pt>
                <c:pt idx="156">
                  <c:v>309.44081633333332</c:v>
                </c:pt>
                <c:pt idx="157">
                  <c:v>307.47565500000002</c:v>
                </c:pt>
                <c:pt idx="158">
                  <c:v>311.68365599999998</c:v>
                </c:pt>
                <c:pt idx="159">
                  <c:v>330.75572499999998</c:v>
                </c:pt>
                <c:pt idx="160">
                  <c:v>308.70221566666663</c:v>
                </c:pt>
                <c:pt idx="161">
                  <c:v>310.53085166666665</c:v>
                </c:pt>
                <c:pt idx="162">
                  <c:v>313.86010099999999</c:v>
                </c:pt>
                <c:pt idx="163">
                  <c:v>324.48790700000001</c:v>
                </c:pt>
                <c:pt idx="164">
                  <c:v>317.64620166666663</c:v>
                </c:pt>
                <c:pt idx="165">
                  <c:v>314.66434600000002</c:v>
                </c:pt>
                <c:pt idx="166">
                  <c:v>331.45806966666663</c:v>
                </c:pt>
                <c:pt idx="167">
                  <c:v>334.03257833333333</c:v>
                </c:pt>
                <c:pt idx="168">
                  <c:v>331.92880600000007</c:v>
                </c:pt>
                <c:pt idx="169">
                  <c:v>318.00379866666668</c:v>
                </c:pt>
                <c:pt idx="170">
                  <c:v>330.49416266666668</c:v>
                </c:pt>
                <c:pt idx="171">
                  <c:v>346.62223333333333</c:v>
                </c:pt>
                <c:pt idx="172">
                  <c:v>334.663678</c:v>
                </c:pt>
                <c:pt idx="173">
                  <c:v>318.25691366666666</c:v>
                </c:pt>
                <c:pt idx="174">
                  <c:v>303.82187166666671</c:v>
                </c:pt>
                <c:pt idx="175">
                  <c:v>303.31393699999995</c:v>
                </c:pt>
                <c:pt idx="176">
                  <c:v>314.12947633333334</c:v>
                </c:pt>
                <c:pt idx="177">
                  <c:v>320.98909533333335</c:v>
                </c:pt>
                <c:pt idx="178">
                  <c:v>322.85047433333335</c:v>
                </c:pt>
                <c:pt idx="179">
                  <c:v>315.83280866666661</c:v>
                </c:pt>
                <c:pt idx="180">
                  <c:v>307.06273000000004</c:v>
                </c:pt>
                <c:pt idx="181">
                  <c:v>329.25027566666665</c:v>
                </c:pt>
                <c:pt idx="182">
                  <c:v>333.69882566666666</c:v>
                </c:pt>
                <c:pt idx="183">
                  <c:v>317.89429733333333</c:v>
                </c:pt>
                <c:pt idx="184">
                  <c:v>302.49283066666663</c:v>
                </c:pt>
                <c:pt idx="185">
                  <c:v>309.07371033333334</c:v>
                </c:pt>
                <c:pt idx="186">
                  <c:v>320.48141600000002</c:v>
                </c:pt>
                <c:pt idx="187">
                  <c:v>306.55816866666669</c:v>
                </c:pt>
                <c:pt idx="188">
                  <c:v>313.59330266666666</c:v>
                </c:pt>
                <c:pt idx="189">
                  <c:v>309.21062866666665</c:v>
                </c:pt>
                <c:pt idx="190">
                  <c:v>302.63681500000001</c:v>
                </c:pt>
                <c:pt idx="191">
                  <c:v>307.97260299999999</c:v>
                </c:pt>
                <c:pt idx="192">
                  <c:v>307.44755933333334</c:v>
                </c:pt>
                <c:pt idx="193">
                  <c:v>288.30669633333332</c:v>
                </c:pt>
                <c:pt idx="194">
                  <c:v>292.41609533333332</c:v>
                </c:pt>
                <c:pt idx="195">
                  <c:v>298.77692133333329</c:v>
                </c:pt>
                <c:pt idx="196">
                  <c:v>295.45814133333334</c:v>
                </c:pt>
                <c:pt idx="197">
                  <c:v>303.96391166666666</c:v>
                </c:pt>
                <c:pt idx="198">
                  <c:v>297.64958699999994</c:v>
                </c:pt>
                <c:pt idx="199">
                  <c:v>293.68499466666663</c:v>
                </c:pt>
                <c:pt idx="200">
                  <c:v>286.21012400000001</c:v>
                </c:pt>
                <c:pt idx="201">
                  <c:v>281.06732900000003</c:v>
                </c:pt>
                <c:pt idx="202">
                  <c:v>277.62385033333334</c:v>
                </c:pt>
                <c:pt idx="203">
                  <c:v>297.46845100000002</c:v>
                </c:pt>
                <c:pt idx="204">
                  <c:v>306.56797399999999</c:v>
                </c:pt>
                <c:pt idx="205">
                  <c:v>306.68594066666668</c:v>
                </c:pt>
                <c:pt idx="206">
                  <c:v>291.86846033333336</c:v>
                </c:pt>
                <c:pt idx="207">
                  <c:v>298.93412966666665</c:v>
                </c:pt>
                <c:pt idx="208">
                  <c:v>298.52166166666666</c:v>
                </c:pt>
                <c:pt idx="209">
                  <c:v>290.31843666666668</c:v>
                </c:pt>
                <c:pt idx="210">
                  <c:v>306.46509633333335</c:v>
                </c:pt>
                <c:pt idx="211">
                  <c:v>291.65235333333334</c:v>
                </c:pt>
                <c:pt idx="212">
                  <c:v>283.32858900000002</c:v>
                </c:pt>
                <c:pt idx="213">
                  <c:v>279.6578173333333</c:v>
                </c:pt>
                <c:pt idx="214">
                  <c:v>282.42676599999999</c:v>
                </c:pt>
                <c:pt idx="215">
                  <c:v>283.88357866666666</c:v>
                </c:pt>
                <c:pt idx="216">
                  <c:v>281.299148</c:v>
                </c:pt>
                <c:pt idx="217">
                  <c:v>281.97942899999998</c:v>
                </c:pt>
                <c:pt idx="218">
                  <c:v>307.60576233333336</c:v>
                </c:pt>
                <c:pt idx="219">
                  <c:v>321.31935599999997</c:v>
                </c:pt>
                <c:pt idx="220">
                  <c:v>323.957989</c:v>
                </c:pt>
                <c:pt idx="221">
                  <c:v>324.95699799999994</c:v>
                </c:pt>
                <c:pt idx="222">
                  <c:v>328.91178533333334</c:v>
                </c:pt>
                <c:pt idx="223">
                  <c:v>313.14002299999999</c:v>
                </c:pt>
                <c:pt idx="224">
                  <c:v>318.86696666666671</c:v>
                </c:pt>
                <c:pt idx="225">
                  <c:v>316.66826866666668</c:v>
                </c:pt>
                <c:pt idx="226">
                  <c:v>300.72193799999997</c:v>
                </c:pt>
                <c:pt idx="227">
                  <c:v>306.81545866666664</c:v>
                </c:pt>
                <c:pt idx="228">
                  <c:v>323.141366</c:v>
                </c:pt>
                <c:pt idx="229">
                  <c:v>307.68714333333332</c:v>
                </c:pt>
                <c:pt idx="230">
                  <c:v>303.01727066666666</c:v>
                </c:pt>
                <c:pt idx="231">
                  <c:v>306.40854433333334</c:v>
                </c:pt>
                <c:pt idx="232">
                  <c:v>315.53146233333337</c:v>
                </c:pt>
                <c:pt idx="233">
                  <c:v>315.54068999999998</c:v>
                </c:pt>
                <c:pt idx="234">
                  <c:v>302.89721600000001</c:v>
                </c:pt>
                <c:pt idx="235">
                  <c:v>321.82257733333336</c:v>
                </c:pt>
                <c:pt idx="236">
                  <c:v>299.28766966666672</c:v>
                </c:pt>
                <c:pt idx="237">
                  <c:v>298.99510133333337</c:v>
                </c:pt>
                <c:pt idx="238">
                  <c:v>309.49924500000003</c:v>
                </c:pt>
                <c:pt idx="239">
                  <c:v>300.83701233333335</c:v>
                </c:pt>
                <c:pt idx="240">
                  <c:v>309.96183933333333</c:v>
                </c:pt>
                <c:pt idx="241">
                  <c:v>310.6375276666667</c:v>
                </c:pt>
                <c:pt idx="242">
                  <c:v>311.37562133333336</c:v>
                </c:pt>
                <c:pt idx="243">
                  <c:v>316.84012966666666</c:v>
                </c:pt>
                <c:pt idx="244">
                  <c:v>314.38938166666662</c:v>
                </c:pt>
                <c:pt idx="245">
                  <c:v>311.34608266666663</c:v>
                </c:pt>
                <c:pt idx="246">
                  <c:v>308.266841</c:v>
                </c:pt>
                <c:pt idx="247">
                  <c:v>321.03792900000002</c:v>
                </c:pt>
                <c:pt idx="248">
                  <c:v>290.76098100000002</c:v>
                </c:pt>
                <c:pt idx="249">
                  <c:v>300.811577</c:v>
                </c:pt>
                <c:pt idx="250">
                  <c:v>306.36905700000005</c:v>
                </c:pt>
                <c:pt idx="251">
                  <c:v>314.63378400000005</c:v>
                </c:pt>
                <c:pt idx="252">
                  <c:v>309.71843133333334</c:v>
                </c:pt>
                <c:pt idx="253">
                  <c:v>325.21508800000004</c:v>
                </c:pt>
                <c:pt idx="254">
                  <c:v>322.67946266666667</c:v>
                </c:pt>
                <c:pt idx="255">
                  <c:v>330.3479466666667</c:v>
                </c:pt>
                <c:pt idx="256">
                  <c:v>331.86588133333333</c:v>
                </c:pt>
                <c:pt idx="257">
                  <c:v>318.35993733333333</c:v>
                </c:pt>
                <c:pt idx="258">
                  <c:v>328.92057366666671</c:v>
                </c:pt>
                <c:pt idx="259">
                  <c:v>328.24352266666665</c:v>
                </c:pt>
                <c:pt idx="260">
                  <c:v>323.8131673333333</c:v>
                </c:pt>
                <c:pt idx="261">
                  <c:v>287.93280699999997</c:v>
                </c:pt>
                <c:pt idx="262">
                  <c:v>289.64878433333337</c:v>
                </c:pt>
                <c:pt idx="263">
                  <c:v>300.81456899999995</c:v>
                </c:pt>
                <c:pt idx="264">
                  <c:v>337.87694400000004</c:v>
                </c:pt>
                <c:pt idx="265">
                  <c:v>333.59853966666668</c:v>
                </c:pt>
                <c:pt idx="266">
                  <c:v>331.37816833333329</c:v>
                </c:pt>
                <c:pt idx="267">
                  <c:v>328.08956666666671</c:v>
                </c:pt>
                <c:pt idx="268">
                  <c:v>341.97059766666666</c:v>
                </c:pt>
                <c:pt idx="269">
                  <c:v>331.62046033333331</c:v>
                </c:pt>
                <c:pt idx="270">
                  <c:v>344.79777733333327</c:v>
                </c:pt>
                <c:pt idx="271">
                  <c:v>334.40648366666665</c:v>
                </c:pt>
                <c:pt idx="272">
                  <c:v>312.40766566666667</c:v>
                </c:pt>
                <c:pt idx="273">
                  <c:v>317.53079466666662</c:v>
                </c:pt>
                <c:pt idx="274">
                  <c:v>330.57455900000002</c:v>
                </c:pt>
                <c:pt idx="275">
                  <c:v>340.71157199999999</c:v>
                </c:pt>
                <c:pt idx="276">
                  <c:v>321.44664600000004</c:v>
                </c:pt>
                <c:pt idx="277">
                  <c:v>320.54662733333333</c:v>
                </c:pt>
                <c:pt idx="278">
                  <c:v>328.44165866666668</c:v>
                </c:pt>
                <c:pt idx="279">
                  <c:v>337.29201533333332</c:v>
                </c:pt>
                <c:pt idx="280">
                  <c:v>361.53829166666668</c:v>
                </c:pt>
                <c:pt idx="281">
                  <c:v>363.80667733333331</c:v>
                </c:pt>
                <c:pt idx="282">
                  <c:v>345.55253900000002</c:v>
                </c:pt>
                <c:pt idx="283">
                  <c:v>330.21201833333333</c:v>
                </c:pt>
                <c:pt idx="284">
                  <c:v>353.97129399999994</c:v>
                </c:pt>
                <c:pt idx="285">
                  <c:v>363.83132933333331</c:v>
                </c:pt>
                <c:pt idx="286">
                  <c:v>356.60006199999998</c:v>
                </c:pt>
                <c:pt idx="287">
                  <c:v>344.17065733333334</c:v>
                </c:pt>
                <c:pt idx="288">
                  <c:v>338.51302800000002</c:v>
                </c:pt>
                <c:pt idx="289">
                  <c:v>331.40877700000004</c:v>
                </c:pt>
                <c:pt idx="290">
                  <c:v>345.23694433333338</c:v>
                </c:pt>
                <c:pt idx="291">
                  <c:v>332.15354766666661</c:v>
                </c:pt>
                <c:pt idx="292">
                  <c:v>333.76093900000001</c:v>
                </c:pt>
                <c:pt idx="293">
                  <c:v>321.187389</c:v>
                </c:pt>
                <c:pt idx="294">
                  <c:v>328.58343366666668</c:v>
                </c:pt>
                <c:pt idx="295">
                  <c:v>343.60336566666666</c:v>
                </c:pt>
                <c:pt idx="296">
                  <c:v>343.01932633333331</c:v>
                </c:pt>
                <c:pt idx="297">
                  <c:v>341.18346533333334</c:v>
                </c:pt>
                <c:pt idx="298">
                  <c:v>334.78032899999999</c:v>
                </c:pt>
                <c:pt idx="299">
                  <c:v>341.98996033333333</c:v>
                </c:pt>
                <c:pt idx="300">
                  <c:v>341.72501499999998</c:v>
                </c:pt>
                <c:pt idx="301">
                  <c:v>334.61401033333334</c:v>
                </c:pt>
                <c:pt idx="302">
                  <c:v>345.10192733333332</c:v>
                </c:pt>
                <c:pt idx="303">
                  <c:v>352.67090633333333</c:v>
                </c:pt>
                <c:pt idx="304">
                  <c:v>340.12089166666664</c:v>
                </c:pt>
                <c:pt idx="305">
                  <c:v>338.87663800000001</c:v>
                </c:pt>
                <c:pt idx="306">
                  <c:v>350.39086233333336</c:v>
                </c:pt>
                <c:pt idx="307">
                  <c:v>345.71739366666662</c:v>
                </c:pt>
                <c:pt idx="308">
                  <c:v>301.56990366666668</c:v>
                </c:pt>
                <c:pt idx="309">
                  <c:v>278.77854666666661</c:v>
                </c:pt>
                <c:pt idx="310">
                  <c:v>287.03284166666668</c:v>
                </c:pt>
                <c:pt idx="311">
                  <c:v>303.69616933333333</c:v>
                </c:pt>
                <c:pt idx="312">
                  <c:v>320.20753633333334</c:v>
                </c:pt>
                <c:pt idx="313">
                  <c:v>321.68864266666668</c:v>
                </c:pt>
                <c:pt idx="314">
                  <c:v>298.65020233333331</c:v>
                </c:pt>
                <c:pt idx="315">
                  <c:v>295.11298166666671</c:v>
                </c:pt>
                <c:pt idx="316">
                  <c:v>288.24354766666664</c:v>
                </c:pt>
                <c:pt idx="317">
                  <c:v>295.38829133333337</c:v>
                </c:pt>
                <c:pt idx="318">
                  <c:v>304.43130633333334</c:v>
                </c:pt>
                <c:pt idx="319">
                  <c:v>323.74498</c:v>
                </c:pt>
                <c:pt idx="320">
                  <c:v>313.06761433333332</c:v>
                </c:pt>
                <c:pt idx="321">
                  <c:v>314.61573633333336</c:v>
                </c:pt>
                <c:pt idx="322">
                  <c:v>311.56821600000001</c:v>
                </c:pt>
                <c:pt idx="323">
                  <c:v>322.08264633333329</c:v>
                </c:pt>
                <c:pt idx="324">
                  <c:v>301.02437900000001</c:v>
                </c:pt>
                <c:pt idx="325">
                  <c:v>312.30993000000001</c:v>
                </c:pt>
                <c:pt idx="326">
                  <c:v>301.51035566666667</c:v>
                </c:pt>
                <c:pt idx="327">
                  <c:v>288.64338033333337</c:v>
                </c:pt>
                <c:pt idx="328">
                  <c:v>312.563355</c:v>
                </c:pt>
                <c:pt idx="329">
                  <c:v>337.49116733333335</c:v>
                </c:pt>
                <c:pt idx="330">
                  <c:v>303.71024466666665</c:v>
                </c:pt>
                <c:pt idx="331">
                  <c:v>326.66317466666669</c:v>
                </c:pt>
                <c:pt idx="332">
                  <c:v>325.87665566666664</c:v>
                </c:pt>
                <c:pt idx="333">
                  <c:v>311.68768466666671</c:v>
                </c:pt>
                <c:pt idx="334">
                  <c:v>306.82990266666667</c:v>
                </c:pt>
                <c:pt idx="335">
                  <c:v>306.83680333333336</c:v>
                </c:pt>
                <c:pt idx="336">
                  <c:v>333.35860700000001</c:v>
                </c:pt>
                <c:pt idx="337">
                  <c:v>343.09103466666664</c:v>
                </c:pt>
                <c:pt idx="338">
                  <c:v>312.99486899999999</c:v>
                </c:pt>
                <c:pt idx="339">
                  <c:v>331.32030566666668</c:v>
                </c:pt>
                <c:pt idx="340">
                  <c:v>319.67731133333331</c:v>
                </c:pt>
                <c:pt idx="341">
                  <c:v>324.08447333333334</c:v>
                </c:pt>
                <c:pt idx="342">
                  <c:v>320.53484933333334</c:v>
                </c:pt>
                <c:pt idx="343">
                  <c:v>301.47494066666667</c:v>
                </c:pt>
                <c:pt idx="344">
                  <c:v>291.05435000000006</c:v>
                </c:pt>
                <c:pt idx="345">
                  <c:v>300.77771999999999</c:v>
                </c:pt>
                <c:pt idx="346">
                  <c:v>325.09348299999999</c:v>
                </c:pt>
                <c:pt idx="347">
                  <c:v>314.84282133333335</c:v>
                </c:pt>
                <c:pt idx="348">
                  <c:v>327.16435566666661</c:v>
                </c:pt>
                <c:pt idx="349">
                  <c:v>310.13868766666673</c:v>
                </c:pt>
                <c:pt idx="350">
                  <c:v>308.54016666666666</c:v>
                </c:pt>
                <c:pt idx="351">
                  <c:v>298.07701800000001</c:v>
                </c:pt>
                <c:pt idx="352">
                  <c:v>291.33825833333339</c:v>
                </c:pt>
                <c:pt idx="353">
                  <c:v>300.37017033333331</c:v>
                </c:pt>
                <c:pt idx="354">
                  <c:v>308.42111433333338</c:v>
                </c:pt>
                <c:pt idx="355">
                  <c:v>299.57332766666667</c:v>
                </c:pt>
                <c:pt idx="356">
                  <c:v>313.57758033333334</c:v>
                </c:pt>
                <c:pt idx="357">
                  <c:v>305.54899233333327</c:v>
                </c:pt>
                <c:pt idx="358">
                  <c:v>307.74900600000001</c:v>
                </c:pt>
                <c:pt idx="359">
                  <c:v>299.60249966666669</c:v>
                </c:pt>
              </c:numCache>
            </c:numRef>
          </c:yVal>
          <c:smooth val="1"/>
          <c:extLst xmlns:c15="http://schemas.microsoft.com/office/drawing/2012/chart">
            <c:ext xmlns:c16="http://schemas.microsoft.com/office/drawing/2014/chart" uri="{C3380CC4-5D6E-409C-BE32-E72D297353CC}">
              <c16:uniqueId val="{00000016-05F3-43B0-8210-2323BE9CED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5430376"/>
        <c:axId val="375429592"/>
        <c:extLst>
          <c:ext xmlns:c15="http://schemas.microsoft.com/office/drawing/2012/chart" uri="{02D57815-91ED-43cb-92C2-25804820EDAC}">
            <c15:filteredScatterSeries>
              <c15:ser>
                <c:idx val="25"/>
                <c:order val="10"/>
                <c:tx>
                  <c:strRef>
                    <c:extLst>
                      <c:ext uri="{02D57815-91ED-43cb-92C2-25804820EDAC}">
                        <c15:formulaRef>
                          <c15:sqref>'[TC_UCEEB_2022_09_19_B.xlsx]Sloupec V6 (09-19-B)'!$R$4</c15:sqref>
                        </c15:formulaRef>
                      </c:ext>
                    </c:extLst>
                    <c:strCache>
                      <c:ptCount val="1"/>
                      <c:pt idx="0">
                        <c:v>PRŮMĚR</c:v>
                      </c:pt>
                    </c:strCache>
                  </c:strRef>
                </c:tx>
                <c:spPr>
                  <a:ln w="19050" cap="rnd" cmpd="sng" algn="ctr">
                    <a:solidFill>
                      <a:schemeClr val="accent6">
                        <a:tint val="55000"/>
                      </a:schemeClr>
                    </a:solidFill>
                    <a:prstDash val="solid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'[2]Sloupec V6 (09-19-B)'!$B$5:$B$395</c15:sqref>
                        </c15:formulaRef>
                      </c:ext>
                    </c:extLst>
                    <c:numCache>
                      <c:formatCode>[$-F400]h:mm:ss\ AM/PM</c:formatCode>
                      <c:ptCount val="367"/>
                      <c:pt idx="0">
                        <c:v>0</c:v>
                      </c:pt>
                      <c:pt idx="1">
                        <c:v>1.1574074074074073E-4</c:v>
                      </c:pt>
                      <c:pt idx="2">
                        <c:v>2.31481481481481E-4</c:v>
                      </c:pt>
                      <c:pt idx="3">
                        <c:v>3.4722222222222202E-4</c:v>
                      </c:pt>
                      <c:pt idx="4">
                        <c:v>4.6296296296296298E-4</c:v>
                      </c:pt>
                      <c:pt idx="5">
                        <c:v>5.78703703703704E-4</c:v>
                      </c:pt>
                      <c:pt idx="6">
                        <c:v>6.9444444444444404E-4</c:v>
                      </c:pt>
                      <c:pt idx="7">
                        <c:v>8.1018518518518505E-4</c:v>
                      </c:pt>
                      <c:pt idx="8">
                        <c:v>9.2592592592592596E-4</c:v>
                      </c:pt>
                      <c:pt idx="9">
                        <c:v>1.0416666666666699E-3</c:v>
                      </c:pt>
                      <c:pt idx="10">
                        <c:v>1.1574074074074099E-3</c:v>
                      </c:pt>
                      <c:pt idx="11">
                        <c:v>1.27314814814815E-3</c:v>
                      </c:pt>
                      <c:pt idx="12">
                        <c:v>1.38888888888889E-3</c:v>
                      </c:pt>
                      <c:pt idx="13">
                        <c:v>1.5046296296296301E-3</c:v>
                      </c:pt>
                      <c:pt idx="14">
                        <c:v>1.6203703703703701E-3</c:v>
                      </c:pt>
                      <c:pt idx="15">
                        <c:v>1.7361111111111099E-3</c:v>
                      </c:pt>
                      <c:pt idx="16">
                        <c:v>1.85185185185184E-3</c:v>
                      </c:pt>
                      <c:pt idx="17">
                        <c:v>1.9675925925925798E-3</c:v>
                      </c:pt>
                      <c:pt idx="18">
                        <c:v>2.0833333333333199E-3</c:v>
                      </c:pt>
                      <c:pt idx="19">
                        <c:v>2.1990740740740599E-3</c:v>
                      </c:pt>
                      <c:pt idx="20">
                        <c:v>2.3148148148147999E-3</c:v>
                      </c:pt>
                      <c:pt idx="21">
                        <c:v>2.43055555555554E-3</c:v>
                      </c:pt>
                      <c:pt idx="22">
                        <c:v>2.54629629629628E-3</c:v>
                      </c:pt>
                      <c:pt idx="23">
                        <c:v>2.6620370370370201E-3</c:v>
                      </c:pt>
                      <c:pt idx="24">
                        <c:v>2.7777777777777601E-3</c:v>
                      </c:pt>
                      <c:pt idx="25">
                        <c:v>2.8935185185185001E-3</c:v>
                      </c:pt>
                      <c:pt idx="26">
                        <c:v>3.0092592592592402E-3</c:v>
                      </c:pt>
                      <c:pt idx="27">
                        <c:v>3.1249999999999798E-3</c:v>
                      </c:pt>
                      <c:pt idx="28">
                        <c:v>3.2407407407407198E-3</c:v>
                      </c:pt>
                      <c:pt idx="29">
                        <c:v>3.3564814814814599E-3</c:v>
                      </c:pt>
                      <c:pt idx="30">
                        <c:v>3.4722222222221999E-3</c:v>
                      </c:pt>
                      <c:pt idx="31">
                        <c:v>3.58796296296294E-3</c:v>
                      </c:pt>
                      <c:pt idx="32">
                        <c:v>3.70370370370368E-3</c:v>
                      </c:pt>
                      <c:pt idx="33">
                        <c:v>3.81944444444442E-3</c:v>
                      </c:pt>
                      <c:pt idx="34">
                        <c:v>3.9351851851851596E-3</c:v>
                      </c:pt>
                      <c:pt idx="35">
                        <c:v>4.0509259259258997E-3</c:v>
                      </c:pt>
                      <c:pt idx="36">
                        <c:v>4.1666666666666397E-3</c:v>
                      </c:pt>
                      <c:pt idx="37">
                        <c:v>4.2824074074073798E-3</c:v>
                      </c:pt>
                      <c:pt idx="38">
                        <c:v>4.3981481481481198E-3</c:v>
                      </c:pt>
                      <c:pt idx="39">
                        <c:v>4.5138888888888598E-3</c:v>
                      </c:pt>
                      <c:pt idx="40">
                        <c:v>4.6296296296295999E-3</c:v>
                      </c:pt>
                      <c:pt idx="41">
                        <c:v>4.7453703703703399E-3</c:v>
                      </c:pt>
                      <c:pt idx="42">
                        <c:v>4.86111111111108E-3</c:v>
                      </c:pt>
                      <c:pt idx="43">
                        <c:v>4.97685185185182E-3</c:v>
                      </c:pt>
                      <c:pt idx="44">
                        <c:v>5.09259259259256E-3</c:v>
                      </c:pt>
                      <c:pt idx="45">
                        <c:v>5.2083333333333001E-3</c:v>
                      </c:pt>
                      <c:pt idx="46">
                        <c:v>5.3240740740740401E-3</c:v>
                      </c:pt>
                      <c:pt idx="47">
                        <c:v>5.4398148148147802E-3</c:v>
                      </c:pt>
                      <c:pt idx="48">
                        <c:v>5.5555555555555202E-3</c:v>
                      </c:pt>
                      <c:pt idx="49">
                        <c:v>5.6712962962962602E-3</c:v>
                      </c:pt>
                      <c:pt idx="50">
                        <c:v>5.7870370370370003E-3</c:v>
                      </c:pt>
                      <c:pt idx="51">
                        <c:v>5.9027777777777403E-3</c:v>
                      </c:pt>
                      <c:pt idx="52">
                        <c:v>6.0185185185184804E-3</c:v>
                      </c:pt>
                      <c:pt idx="53">
                        <c:v>6.1342592592592204E-3</c:v>
                      </c:pt>
                      <c:pt idx="54">
                        <c:v>6.2499999999999596E-3</c:v>
                      </c:pt>
                      <c:pt idx="55">
                        <c:v>6.3657407407406996E-3</c:v>
                      </c:pt>
                      <c:pt idx="56">
                        <c:v>6.4814814814814397E-3</c:v>
                      </c:pt>
                      <c:pt idx="57">
                        <c:v>6.5972222222221797E-3</c:v>
                      </c:pt>
                      <c:pt idx="58">
                        <c:v>6.7129629629629197E-3</c:v>
                      </c:pt>
                      <c:pt idx="59">
                        <c:v>6.8287037037036598E-3</c:v>
                      </c:pt>
                      <c:pt idx="60">
                        <c:v>6.9444444444443998E-3</c:v>
                      </c:pt>
                      <c:pt idx="61">
                        <c:v>7.0601851851851399E-3</c:v>
                      </c:pt>
                      <c:pt idx="62">
                        <c:v>7.1759259259258799E-3</c:v>
                      </c:pt>
                      <c:pt idx="63">
                        <c:v>7.2916666666666199E-3</c:v>
                      </c:pt>
                      <c:pt idx="64">
                        <c:v>7.40740740740736E-3</c:v>
                      </c:pt>
                      <c:pt idx="65">
                        <c:v>7.5231481481481E-3</c:v>
                      </c:pt>
                      <c:pt idx="66">
                        <c:v>7.6388888888888401E-3</c:v>
                      </c:pt>
                      <c:pt idx="67">
                        <c:v>7.7546296296295801E-3</c:v>
                      </c:pt>
                      <c:pt idx="68">
                        <c:v>7.8703703703703193E-3</c:v>
                      </c:pt>
                      <c:pt idx="69">
                        <c:v>7.9861111111110602E-3</c:v>
                      </c:pt>
                      <c:pt idx="70">
                        <c:v>8.1018518518517994E-3</c:v>
                      </c:pt>
                      <c:pt idx="71">
                        <c:v>8.2175925925925403E-3</c:v>
                      </c:pt>
                      <c:pt idx="72">
                        <c:v>8.3333333333332794E-3</c:v>
                      </c:pt>
                      <c:pt idx="73">
                        <c:v>8.4490740740740203E-3</c:v>
                      </c:pt>
                      <c:pt idx="74">
                        <c:v>8.5648148148147595E-3</c:v>
                      </c:pt>
                      <c:pt idx="75">
                        <c:v>8.6805555555555004E-3</c:v>
                      </c:pt>
                      <c:pt idx="76">
                        <c:v>8.7962962962962396E-3</c:v>
                      </c:pt>
                      <c:pt idx="77">
                        <c:v>8.9120370370369805E-3</c:v>
                      </c:pt>
                      <c:pt idx="78">
                        <c:v>9.0277777777777197E-3</c:v>
                      </c:pt>
                      <c:pt idx="79">
                        <c:v>9.1435185185184606E-3</c:v>
                      </c:pt>
                      <c:pt idx="80">
                        <c:v>9.2592592592591998E-3</c:v>
                      </c:pt>
                      <c:pt idx="81">
                        <c:v>9.3749999999999407E-3</c:v>
                      </c:pt>
                      <c:pt idx="82">
                        <c:v>9.4907407407406903E-3</c:v>
                      </c:pt>
                      <c:pt idx="83">
                        <c:v>9.6064814814814208E-3</c:v>
                      </c:pt>
                      <c:pt idx="84">
                        <c:v>9.7222222222221703E-3</c:v>
                      </c:pt>
                      <c:pt idx="85">
                        <c:v>9.8379629629629008E-3</c:v>
                      </c:pt>
                      <c:pt idx="86">
                        <c:v>9.9537037037036504E-3</c:v>
                      </c:pt>
                      <c:pt idx="87">
                        <c:v>1.00694444444444E-2</c:v>
                      </c:pt>
                      <c:pt idx="88">
                        <c:v>1.0185185185185099E-2</c:v>
                      </c:pt>
                      <c:pt idx="89">
                        <c:v>1.0300925925925899E-2</c:v>
                      </c:pt>
                      <c:pt idx="90">
                        <c:v>1.04166666666666E-2</c:v>
                      </c:pt>
                      <c:pt idx="91">
                        <c:v>1.0532407407407299E-2</c:v>
                      </c:pt>
                      <c:pt idx="92">
                        <c:v>1.0648148148148099E-2</c:v>
                      </c:pt>
                      <c:pt idx="93">
                        <c:v>1.07638888888888E-2</c:v>
                      </c:pt>
                      <c:pt idx="94">
                        <c:v>1.08796296296296E-2</c:v>
                      </c:pt>
                      <c:pt idx="95">
                        <c:v>1.09953703703703E-2</c:v>
                      </c:pt>
                      <c:pt idx="96">
                        <c:v>1.1111111111111001E-2</c:v>
                      </c:pt>
                      <c:pt idx="97">
                        <c:v>1.12268518518518E-2</c:v>
                      </c:pt>
                      <c:pt idx="98">
                        <c:v>1.13425925925925E-2</c:v>
                      </c:pt>
                      <c:pt idx="99">
                        <c:v>1.14583333333333E-2</c:v>
                      </c:pt>
                      <c:pt idx="100">
                        <c:v>1.1574074074074001E-2</c:v>
                      </c:pt>
                      <c:pt idx="101">
                        <c:v>1.16898148148147E-2</c:v>
                      </c:pt>
                      <c:pt idx="102">
                        <c:v>1.18055555555555E-2</c:v>
                      </c:pt>
                      <c:pt idx="103">
                        <c:v>1.1921296296296201E-2</c:v>
                      </c:pt>
                      <c:pt idx="104">
                        <c:v>1.2037037037037001E-2</c:v>
                      </c:pt>
                      <c:pt idx="105">
                        <c:v>1.21527777777777E-2</c:v>
                      </c:pt>
                      <c:pt idx="106">
                        <c:v>1.2268518518518399E-2</c:v>
                      </c:pt>
                      <c:pt idx="107">
                        <c:v>1.2384259259259201E-2</c:v>
                      </c:pt>
                      <c:pt idx="108">
                        <c:v>1.24999999999999E-2</c:v>
                      </c:pt>
                      <c:pt idx="109">
                        <c:v>1.26157407407407E-2</c:v>
                      </c:pt>
                      <c:pt idx="110">
                        <c:v>1.2731481481481399E-2</c:v>
                      </c:pt>
                      <c:pt idx="111">
                        <c:v>1.28472222222221E-2</c:v>
                      </c:pt>
                      <c:pt idx="112">
                        <c:v>1.29629629629629E-2</c:v>
                      </c:pt>
                      <c:pt idx="113">
                        <c:v>1.3078703703703599E-2</c:v>
                      </c:pt>
                      <c:pt idx="114">
                        <c:v>1.3194444444444399E-2</c:v>
                      </c:pt>
                      <c:pt idx="115">
                        <c:v>1.33101851851851E-2</c:v>
                      </c:pt>
                      <c:pt idx="116">
                        <c:v>1.34259259259258E-2</c:v>
                      </c:pt>
                      <c:pt idx="117">
                        <c:v>1.3541666666666599E-2</c:v>
                      </c:pt>
                      <c:pt idx="118">
                        <c:v>1.36574074074073E-2</c:v>
                      </c:pt>
                      <c:pt idx="119">
                        <c:v>1.37731481481481E-2</c:v>
                      </c:pt>
                      <c:pt idx="120">
                        <c:v>1.38888888888888E-2</c:v>
                      </c:pt>
                      <c:pt idx="121">
                        <c:v>1.4004629629629501E-2</c:v>
                      </c:pt>
                      <c:pt idx="122">
                        <c:v>1.4120370370370301E-2</c:v>
                      </c:pt>
                      <c:pt idx="123">
                        <c:v>1.4236111111111E-2</c:v>
                      </c:pt>
                      <c:pt idx="124">
                        <c:v>1.43518518518518E-2</c:v>
                      </c:pt>
                      <c:pt idx="125">
                        <c:v>1.4467592592592501E-2</c:v>
                      </c:pt>
                      <c:pt idx="126">
                        <c:v>1.45833333333332E-2</c:v>
                      </c:pt>
                      <c:pt idx="127">
                        <c:v>1.4699074074074E-2</c:v>
                      </c:pt>
                      <c:pt idx="128">
                        <c:v>1.4814814814814699E-2</c:v>
                      </c:pt>
                      <c:pt idx="129">
                        <c:v>1.4930555555555501E-2</c:v>
                      </c:pt>
                      <c:pt idx="130">
                        <c:v>1.50462962962962E-2</c:v>
                      </c:pt>
                      <c:pt idx="131">
                        <c:v>1.5162037037036899E-2</c:v>
                      </c:pt>
                      <c:pt idx="132">
                        <c:v>1.5277777777777699E-2</c:v>
                      </c:pt>
                      <c:pt idx="133">
                        <c:v>1.53935185185184E-2</c:v>
                      </c:pt>
                      <c:pt idx="134">
                        <c:v>1.55092592592592E-2</c:v>
                      </c:pt>
                      <c:pt idx="135">
                        <c:v>1.5624999999999899E-2</c:v>
                      </c:pt>
                      <c:pt idx="136">
                        <c:v>1.57407407407406E-2</c:v>
                      </c:pt>
                      <c:pt idx="137">
                        <c:v>1.5856481481481399E-2</c:v>
                      </c:pt>
                      <c:pt idx="138">
                        <c:v>1.59722222222221E-2</c:v>
                      </c:pt>
                      <c:pt idx="139">
                        <c:v>1.6087962962962901E-2</c:v>
                      </c:pt>
                      <c:pt idx="140">
                        <c:v>1.6203703703703599E-2</c:v>
                      </c:pt>
                      <c:pt idx="141">
                        <c:v>1.63194444444443E-2</c:v>
                      </c:pt>
                      <c:pt idx="142">
                        <c:v>1.6435185185185101E-2</c:v>
                      </c:pt>
                      <c:pt idx="143">
                        <c:v>1.6550925925925799E-2</c:v>
                      </c:pt>
                      <c:pt idx="144">
                        <c:v>1.6666666666666601E-2</c:v>
                      </c:pt>
                      <c:pt idx="145">
                        <c:v>1.6782407407407302E-2</c:v>
                      </c:pt>
                      <c:pt idx="146">
                        <c:v>1.6898148148147999E-2</c:v>
                      </c:pt>
                      <c:pt idx="147">
                        <c:v>1.7013888888888801E-2</c:v>
                      </c:pt>
                      <c:pt idx="148">
                        <c:v>1.7129629629629502E-2</c:v>
                      </c:pt>
                      <c:pt idx="149">
                        <c:v>1.72453703703703E-2</c:v>
                      </c:pt>
                      <c:pt idx="150">
                        <c:v>1.7361111111111001E-2</c:v>
                      </c:pt>
                      <c:pt idx="151">
                        <c:v>1.7476851851851698E-2</c:v>
                      </c:pt>
                      <c:pt idx="152">
                        <c:v>1.75925925925925E-2</c:v>
                      </c:pt>
                      <c:pt idx="153">
                        <c:v>1.7708333333333201E-2</c:v>
                      </c:pt>
                      <c:pt idx="154">
                        <c:v>1.7824074074073999E-2</c:v>
                      </c:pt>
                      <c:pt idx="155">
                        <c:v>1.79398148148147E-2</c:v>
                      </c:pt>
                      <c:pt idx="156">
                        <c:v>1.8055555555555401E-2</c:v>
                      </c:pt>
                      <c:pt idx="157">
                        <c:v>1.8171296296296199E-2</c:v>
                      </c:pt>
                      <c:pt idx="158">
                        <c:v>1.82870370370369E-2</c:v>
                      </c:pt>
                      <c:pt idx="159">
                        <c:v>1.8402777777777699E-2</c:v>
                      </c:pt>
                      <c:pt idx="160">
                        <c:v>1.85185185185184E-2</c:v>
                      </c:pt>
                      <c:pt idx="161">
                        <c:v>1.8634259259259101E-2</c:v>
                      </c:pt>
                      <c:pt idx="162">
                        <c:v>1.8749999999999899E-2</c:v>
                      </c:pt>
                      <c:pt idx="163">
                        <c:v>1.88657407407406E-2</c:v>
                      </c:pt>
                      <c:pt idx="164">
                        <c:v>1.8981481481481401E-2</c:v>
                      </c:pt>
                      <c:pt idx="165">
                        <c:v>1.9097222222222099E-2</c:v>
                      </c:pt>
                      <c:pt idx="166">
                        <c:v>1.92129629629628E-2</c:v>
                      </c:pt>
                      <c:pt idx="167">
                        <c:v>1.9328703703703601E-2</c:v>
                      </c:pt>
                      <c:pt idx="168">
                        <c:v>1.9444444444444299E-2</c:v>
                      </c:pt>
                      <c:pt idx="169">
                        <c:v>1.9560185185185101E-2</c:v>
                      </c:pt>
                      <c:pt idx="170">
                        <c:v>1.9675925925925802E-2</c:v>
                      </c:pt>
                      <c:pt idx="171">
                        <c:v>1.9791666666666499E-2</c:v>
                      </c:pt>
                      <c:pt idx="172">
                        <c:v>1.9907407407407301E-2</c:v>
                      </c:pt>
                      <c:pt idx="173">
                        <c:v>2.0023148148147998E-2</c:v>
                      </c:pt>
                      <c:pt idx="174">
                        <c:v>2.01388888888888E-2</c:v>
                      </c:pt>
                      <c:pt idx="175">
                        <c:v>2.0254629629629501E-2</c:v>
                      </c:pt>
                      <c:pt idx="176">
                        <c:v>2.0370370370370199E-2</c:v>
                      </c:pt>
                      <c:pt idx="177">
                        <c:v>2.0486111111111E-2</c:v>
                      </c:pt>
                      <c:pt idx="178">
                        <c:v>2.0601851851851701E-2</c:v>
                      </c:pt>
                      <c:pt idx="179">
                        <c:v>2.0717592592592499E-2</c:v>
                      </c:pt>
                      <c:pt idx="180">
                        <c:v>2.08333333333332E-2</c:v>
                      </c:pt>
                      <c:pt idx="181">
                        <c:v>2.0949074074073901E-2</c:v>
                      </c:pt>
                      <c:pt idx="182">
                        <c:v>2.10648148148147E-2</c:v>
                      </c:pt>
                      <c:pt idx="183">
                        <c:v>2.1180555555555401E-2</c:v>
                      </c:pt>
                      <c:pt idx="184">
                        <c:v>2.1296296296296199E-2</c:v>
                      </c:pt>
                      <c:pt idx="185">
                        <c:v>2.14120370370369E-2</c:v>
                      </c:pt>
                      <c:pt idx="186">
                        <c:v>2.1527777777777601E-2</c:v>
                      </c:pt>
                      <c:pt idx="187">
                        <c:v>2.1643518518518399E-2</c:v>
                      </c:pt>
                      <c:pt idx="188">
                        <c:v>2.17592592592591E-2</c:v>
                      </c:pt>
                      <c:pt idx="189">
                        <c:v>2.1874999999999901E-2</c:v>
                      </c:pt>
                      <c:pt idx="190">
                        <c:v>2.1990740740740599E-2</c:v>
                      </c:pt>
                      <c:pt idx="191">
                        <c:v>2.21064814814813E-2</c:v>
                      </c:pt>
                      <c:pt idx="192">
                        <c:v>2.2222222222222102E-2</c:v>
                      </c:pt>
                      <c:pt idx="193">
                        <c:v>2.2337962962962799E-2</c:v>
                      </c:pt>
                      <c:pt idx="194">
                        <c:v>2.2453703703703601E-2</c:v>
                      </c:pt>
                      <c:pt idx="195">
                        <c:v>2.2569444444444298E-2</c:v>
                      </c:pt>
                      <c:pt idx="196">
                        <c:v>2.2685185185184999E-2</c:v>
                      </c:pt>
                      <c:pt idx="197">
                        <c:v>2.2800925925925801E-2</c:v>
                      </c:pt>
                      <c:pt idx="198">
                        <c:v>2.2916666666666499E-2</c:v>
                      </c:pt>
                      <c:pt idx="199">
                        <c:v>2.30324074074073E-2</c:v>
                      </c:pt>
                      <c:pt idx="200">
                        <c:v>2.3148148148148001E-2</c:v>
                      </c:pt>
                      <c:pt idx="201">
                        <c:v>2.3263888888888699E-2</c:v>
                      </c:pt>
                      <c:pt idx="202">
                        <c:v>2.33796296296295E-2</c:v>
                      </c:pt>
                      <c:pt idx="203">
                        <c:v>2.3495370370370201E-2</c:v>
                      </c:pt>
                      <c:pt idx="204">
                        <c:v>2.3611111111110999E-2</c:v>
                      </c:pt>
                      <c:pt idx="205">
                        <c:v>2.37268518518517E-2</c:v>
                      </c:pt>
                      <c:pt idx="206">
                        <c:v>2.3842592592592401E-2</c:v>
                      </c:pt>
                      <c:pt idx="207">
                        <c:v>2.39583333333332E-2</c:v>
                      </c:pt>
                      <c:pt idx="208">
                        <c:v>2.4074074074073901E-2</c:v>
                      </c:pt>
                      <c:pt idx="209">
                        <c:v>2.4189814814814699E-2</c:v>
                      </c:pt>
                      <c:pt idx="210">
                        <c:v>2.43055555555554E-2</c:v>
                      </c:pt>
                      <c:pt idx="211">
                        <c:v>2.4421296296296201E-2</c:v>
                      </c:pt>
                      <c:pt idx="212">
                        <c:v>2.4537037037036899E-2</c:v>
                      </c:pt>
                      <c:pt idx="213">
                        <c:v>2.46527777777776E-2</c:v>
                      </c:pt>
                      <c:pt idx="214">
                        <c:v>2.4768518518518402E-2</c:v>
                      </c:pt>
                      <c:pt idx="215">
                        <c:v>2.4884259259259099E-2</c:v>
                      </c:pt>
                      <c:pt idx="216">
                        <c:v>2.49999999999998E-2</c:v>
                      </c:pt>
                      <c:pt idx="217">
                        <c:v>2.5115740740740598E-2</c:v>
                      </c:pt>
                      <c:pt idx="218">
                        <c:v>2.5231481481481299E-2</c:v>
                      </c:pt>
                      <c:pt idx="219">
                        <c:v>2.5347222222222101E-2</c:v>
                      </c:pt>
                      <c:pt idx="220">
                        <c:v>2.5462962962962798E-2</c:v>
                      </c:pt>
                      <c:pt idx="221">
                        <c:v>2.5578703703703499E-2</c:v>
                      </c:pt>
                      <c:pt idx="222">
                        <c:v>2.5694444444444301E-2</c:v>
                      </c:pt>
                      <c:pt idx="223">
                        <c:v>2.5810185185184999E-2</c:v>
                      </c:pt>
                      <c:pt idx="224">
                        <c:v>2.59259259259258E-2</c:v>
                      </c:pt>
                      <c:pt idx="225">
                        <c:v>2.6041666666666501E-2</c:v>
                      </c:pt>
                      <c:pt idx="226">
                        <c:v>2.6157407407407199E-2</c:v>
                      </c:pt>
                      <c:pt idx="227">
                        <c:v>2.6273148148148E-2</c:v>
                      </c:pt>
                      <c:pt idx="228">
                        <c:v>2.6388888888888701E-2</c:v>
                      </c:pt>
                      <c:pt idx="229">
                        <c:v>2.65046296296295E-2</c:v>
                      </c:pt>
                      <c:pt idx="230">
                        <c:v>2.6620370370370201E-2</c:v>
                      </c:pt>
                      <c:pt idx="231">
                        <c:v>2.6736111111110902E-2</c:v>
                      </c:pt>
                      <c:pt idx="232">
                        <c:v>2.68518518518517E-2</c:v>
                      </c:pt>
                      <c:pt idx="233">
                        <c:v>2.6967592592592401E-2</c:v>
                      </c:pt>
                      <c:pt idx="234">
                        <c:v>2.7083333333333199E-2</c:v>
                      </c:pt>
                      <c:pt idx="235">
                        <c:v>2.71990740740739E-2</c:v>
                      </c:pt>
                      <c:pt idx="236">
                        <c:v>2.7314814814814702E-2</c:v>
                      </c:pt>
                      <c:pt idx="237">
                        <c:v>2.7430555555555399E-2</c:v>
                      </c:pt>
                      <c:pt idx="238">
                        <c:v>2.75462962962961E-2</c:v>
                      </c:pt>
                      <c:pt idx="239">
                        <c:v>2.7662037037036898E-2</c:v>
                      </c:pt>
                      <c:pt idx="240">
                        <c:v>2.7777777777777599E-2</c:v>
                      </c:pt>
                      <c:pt idx="241">
                        <c:v>2.78935185185183E-2</c:v>
                      </c:pt>
                      <c:pt idx="242">
                        <c:v>2.8009259259259098E-2</c:v>
                      </c:pt>
                      <c:pt idx="243">
                        <c:v>2.8124999999999799E-2</c:v>
                      </c:pt>
                      <c:pt idx="244">
                        <c:v>2.8240740740740601E-2</c:v>
                      </c:pt>
                      <c:pt idx="245">
                        <c:v>2.8356481481481299E-2</c:v>
                      </c:pt>
                      <c:pt idx="246">
                        <c:v>2.8472222222222E-2</c:v>
                      </c:pt>
                      <c:pt idx="247">
                        <c:v>2.8587962962962801E-2</c:v>
                      </c:pt>
                      <c:pt idx="248">
                        <c:v>2.8703703703703499E-2</c:v>
                      </c:pt>
                      <c:pt idx="249">
                        <c:v>2.88194444444443E-2</c:v>
                      </c:pt>
                      <c:pt idx="250">
                        <c:v>2.8935185185185001E-2</c:v>
                      </c:pt>
                      <c:pt idx="251">
                        <c:v>2.90509259259258E-2</c:v>
                      </c:pt>
                      <c:pt idx="252">
                        <c:v>2.9166666666666501E-2</c:v>
                      </c:pt>
                      <c:pt idx="253">
                        <c:v>2.9282407407407202E-2</c:v>
                      </c:pt>
                      <c:pt idx="254">
                        <c:v>2.9398148148148E-2</c:v>
                      </c:pt>
                      <c:pt idx="255">
                        <c:v>2.9513888888888701E-2</c:v>
                      </c:pt>
                      <c:pt idx="256">
                        <c:v>2.9629629629629499E-2</c:v>
                      </c:pt>
                      <c:pt idx="257">
                        <c:v>2.97453703703702E-2</c:v>
                      </c:pt>
                      <c:pt idx="258">
                        <c:v>2.9861111111110901E-2</c:v>
                      </c:pt>
                      <c:pt idx="259">
                        <c:v>2.9976851851851699E-2</c:v>
                      </c:pt>
                      <c:pt idx="260">
                        <c:v>3.00925925925924E-2</c:v>
                      </c:pt>
                      <c:pt idx="261">
                        <c:v>3.0208333333333202E-2</c:v>
                      </c:pt>
                      <c:pt idx="262">
                        <c:v>3.0324074074073899E-2</c:v>
                      </c:pt>
                      <c:pt idx="263">
                        <c:v>3.04398148148146E-2</c:v>
                      </c:pt>
                      <c:pt idx="264">
                        <c:v>3.0555555555555398E-2</c:v>
                      </c:pt>
                      <c:pt idx="265">
                        <c:v>3.0671296296296099E-2</c:v>
                      </c:pt>
                      <c:pt idx="266">
                        <c:v>3.07870370370368E-2</c:v>
                      </c:pt>
                      <c:pt idx="267">
                        <c:v>3.0902777777777599E-2</c:v>
                      </c:pt>
                      <c:pt idx="268">
                        <c:v>3.10185185185183E-2</c:v>
                      </c:pt>
                      <c:pt idx="269">
                        <c:v>3.1134259259259101E-2</c:v>
                      </c:pt>
                      <c:pt idx="270">
                        <c:v>3.1249999999999799E-2</c:v>
                      </c:pt>
                      <c:pt idx="271">
                        <c:v>3.13657407407405E-2</c:v>
                      </c:pt>
                      <c:pt idx="272">
                        <c:v>3.1481481481481298E-2</c:v>
                      </c:pt>
                      <c:pt idx="273">
                        <c:v>3.1597222222221999E-2</c:v>
                      </c:pt>
                      <c:pt idx="274">
                        <c:v>3.1712962962962797E-2</c:v>
                      </c:pt>
                      <c:pt idx="275">
                        <c:v>3.1828703703703498E-2</c:v>
                      </c:pt>
                      <c:pt idx="276">
                        <c:v>3.1944444444444199E-2</c:v>
                      </c:pt>
                      <c:pt idx="277">
                        <c:v>3.2060185185184997E-2</c:v>
                      </c:pt>
                      <c:pt idx="278">
                        <c:v>3.2175925925925698E-2</c:v>
                      </c:pt>
                      <c:pt idx="279">
                        <c:v>3.2291666666666503E-2</c:v>
                      </c:pt>
                      <c:pt idx="280">
                        <c:v>3.2407407407407197E-2</c:v>
                      </c:pt>
                      <c:pt idx="281">
                        <c:v>3.2523148148147898E-2</c:v>
                      </c:pt>
                      <c:pt idx="282">
                        <c:v>3.2638888888888697E-2</c:v>
                      </c:pt>
                      <c:pt idx="283">
                        <c:v>3.2754629629629398E-2</c:v>
                      </c:pt>
                      <c:pt idx="284">
                        <c:v>3.2870370370370203E-2</c:v>
                      </c:pt>
                      <c:pt idx="285">
                        <c:v>3.2986111111110897E-2</c:v>
                      </c:pt>
                      <c:pt idx="286">
                        <c:v>3.3101851851851702E-2</c:v>
                      </c:pt>
                      <c:pt idx="287">
                        <c:v>3.3217592592592403E-2</c:v>
                      </c:pt>
                      <c:pt idx="288">
                        <c:v>3.3333333333333097E-2</c:v>
                      </c:pt>
                      <c:pt idx="289">
                        <c:v>3.3449074074073902E-2</c:v>
                      </c:pt>
                      <c:pt idx="290">
                        <c:v>3.3564814814814603E-2</c:v>
                      </c:pt>
                      <c:pt idx="291">
                        <c:v>3.3680555555555401E-2</c:v>
                      </c:pt>
                      <c:pt idx="292">
                        <c:v>3.3796296296296102E-2</c:v>
                      </c:pt>
                      <c:pt idx="293">
                        <c:v>3.3912037037036803E-2</c:v>
                      </c:pt>
                      <c:pt idx="294">
                        <c:v>3.4027777777777601E-2</c:v>
                      </c:pt>
                      <c:pt idx="295">
                        <c:v>3.4143518518518302E-2</c:v>
                      </c:pt>
                      <c:pt idx="296">
                        <c:v>3.4259259259259101E-2</c:v>
                      </c:pt>
                      <c:pt idx="297">
                        <c:v>3.4374999999999802E-2</c:v>
                      </c:pt>
                      <c:pt idx="298">
                        <c:v>3.4490740740740503E-2</c:v>
                      </c:pt>
                      <c:pt idx="299">
                        <c:v>3.4606481481481301E-2</c:v>
                      </c:pt>
                      <c:pt idx="300">
                        <c:v>3.4722222222222002E-2</c:v>
                      </c:pt>
                      <c:pt idx="301">
                        <c:v>3.48379629629628E-2</c:v>
                      </c:pt>
                      <c:pt idx="302">
                        <c:v>3.4953703703703501E-2</c:v>
                      </c:pt>
                      <c:pt idx="303">
                        <c:v>3.5069444444444202E-2</c:v>
                      </c:pt>
                      <c:pt idx="304">
                        <c:v>3.5185185185185E-2</c:v>
                      </c:pt>
                      <c:pt idx="305">
                        <c:v>3.5300925925925701E-2</c:v>
                      </c:pt>
                      <c:pt idx="306">
                        <c:v>3.5416666666666499E-2</c:v>
                      </c:pt>
                      <c:pt idx="307">
                        <c:v>3.55324074074072E-2</c:v>
                      </c:pt>
                      <c:pt idx="308">
                        <c:v>3.5648148148147901E-2</c:v>
                      </c:pt>
                      <c:pt idx="309">
                        <c:v>3.5763888888888699E-2</c:v>
                      </c:pt>
                      <c:pt idx="310">
                        <c:v>3.58796296296294E-2</c:v>
                      </c:pt>
                      <c:pt idx="311">
                        <c:v>3.5995370370370199E-2</c:v>
                      </c:pt>
                      <c:pt idx="312">
                        <c:v>3.61111111111109E-2</c:v>
                      </c:pt>
                      <c:pt idx="313">
                        <c:v>3.6226851851851601E-2</c:v>
                      </c:pt>
                      <c:pt idx="314">
                        <c:v>3.6342592592592399E-2</c:v>
                      </c:pt>
                      <c:pt idx="315">
                        <c:v>3.64583333333331E-2</c:v>
                      </c:pt>
                      <c:pt idx="316">
                        <c:v>3.6574074074073801E-2</c:v>
                      </c:pt>
                      <c:pt idx="317">
                        <c:v>3.6689814814814599E-2</c:v>
                      </c:pt>
                      <c:pt idx="318">
                        <c:v>3.68055555555553E-2</c:v>
                      </c:pt>
                      <c:pt idx="319">
                        <c:v>3.6921296296296098E-2</c:v>
                      </c:pt>
                      <c:pt idx="320">
                        <c:v>3.7037037037036799E-2</c:v>
                      </c:pt>
                      <c:pt idx="321">
                        <c:v>3.7152777777777597E-2</c:v>
                      </c:pt>
                      <c:pt idx="322">
                        <c:v>3.7268518518518298E-2</c:v>
                      </c:pt>
                      <c:pt idx="323">
                        <c:v>3.7384259259258999E-2</c:v>
                      </c:pt>
                      <c:pt idx="324">
                        <c:v>3.7499999999999797E-2</c:v>
                      </c:pt>
                      <c:pt idx="325">
                        <c:v>3.7615740740740498E-2</c:v>
                      </c:pt>
                      <c:pt idx="326">
                        <c:v>3.7731481481481297E-2</c:v>
                      </c:pt>
                      <c:pt idx="327">
                        <c:v>3.7847222222221998E-2</c:v>
                      </c:pt>
                      <c:pt idx="328">
                        <c:v>3.7962962962962699E-2</c:v>
                      </c:pt>
                      <c:pt idx="329">
                        <c:v>3.8078703703703497E-2</c:v>
                      </c:pt>
                      <c:pt idx="330">
                        <c:v>3.8194444444444198E-2</c:v>
                      </c:pt>
                      <c:pt idx="331">
                        <c:v>3.8310185185185003E-2</c:v>
                      </c:pt>
                      <c:pt idx="332">
                        <c:v>3.8425925925925697E-2</c:v>
                      </c:pt>
                      <c:pt idx="333">
                        <c:v>3.8541666666666398E-2</c:v>
                      </c:pt>
                      <c:pt idx="334">
                        <c:v>3.8657407407407203E-2</c:v>
                      </c:pt>
                      <c:pt idx="335">
                        <c:v>3.8773148148147897E-2</c:v>
                      </c:pt>
                      <c:pt idx="336">
                        <c:v>3.8888888888888702E-2</c:v>
                      </c:pt>
                      <c:pt idx="337">
                        <c:v>3.9004629629629403E-2</c:v>
                      </c:pt>
                      <c:pt idx="338">
                        <c:v>3.9120370370370097E-2</c:v>
                      </c:pt>
                      <c:pt idx="339">
                        <c:v>3.9236111111110902E-2</c:v>
                      </c:pt>
                      <c:pt idx="340">
                        <c:v>3.9351851851851603E-2</c:v>
                      </c:pt>
                      <c:pt idx="341">
                        <c:v>3.9467592592592401E-2</c:v>
                      </c:pt>
                      <c:pt idx="342">
                        <c:v>3.9583333333333102E-2</c:v>
                      </c:pt>
                      <c:pt idx="343">
                        <c:v>3.9699074074073797E-2</c:v>
                      </c:pt>
                      <c:pt idx="344">
                        <c:v>3.9814814814814602E-2</c:v>
                      </c:pt>
                      <c:pt idx="345">
                        <c:v>3.9930555555555303E-2</c:v>
                      </c:pt>
                      <c:pt idx="346">
                        <c:v>4.0046296296296101E-2</c:v>
                      </c:pt>
                      <c:pt idx="347">
                        <c:v>4.0162037037036802E-2</c:v>
                      </c:pt>
                      <c:pt idx="348">
                        <c:v>4.0277777777777503E-2</c:v>
                      </c:pt>
                      <c:pt idx="349">
                        <c:v>4.0393518518518301E-2</c:v>
                      </c:pt>
                      <c:pt idx="350">
                        <c:v>4.0509259259259002E-2</c:v>
                      </c:pt>
                      <c:pt idx="351">
                        <c:v>4.06249999999998E-2</c:v>
                      </c:pt>
                      <c:pt idx="352">
                        <c:v>4.0740740740740501E-2</c:v>
                      </c:pt>
                      <c:pt idx="353">
                        <c:v>4.0856481481481202E-2</c:v>
                      </c:pt>
                      <c:pt idx="354">
                        <c:v>4.0972222222222E-2</c:v>
                      </c:pt>
                      <c:pt idx="355">
                        <c:v>4.1087962962962701E-2</c:v>
                      </c:pt>
                      <c:pt idx="356">
                        <c:v>4.1203703703703499E-2</c:v>
                      </c:pt>
                      <c:pt idx="357">
                        <c:v>4.1319444444444201E-2</c:v>
                      </c:pt>
                      <c:pt idx="358">
                        <c:v>4.1435185185184902E-2</c:v>
                      </c:pt>
                      <c:pt idx="359">
                        <c:v>4.15509259259257E-2</c:v>
                      </c:pt>
                      <c:pt idx="360">
                        <c:v>4.1666666666666401E-2</c:v>
                      </c:pt>
                      <c:pt idx="361">
                        <c:v>4.1782407407404902E-2</c:v>
                      </c:pt>
                      <c:pt idx="362">
                        <c:v>4.1898148148145603E-2</c:v>
                      </c:pt>
                      <c:pt idx="363">
                        <c:v>4.2013888888886297E-2</c:v>
                      </c:pt>
                      <c:pt idx="364">
                        <c:v>4.2129629629626998E-2</c:v>
                      </c:pt>
                      <c:pt idx="365">
                        <c:v>4.2245370370367699E-2</c:v>
                      </c:pt>
                      <c:pt idx="366">
                        <c:v>4.23611111111084E-2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'[2]Sloupec V6 (09-19-B)'!$R$5:$R$396</c15:sqref>
                        </c15:formulaRef>
                      </c:ext>
                    </c:extLst>
                    <c:numCache>
                      <c:formatCode>0</c:formatCode>
                      <c:ptCount val="368"/>
                      <c:pt idx="0">
                        <c:v>15.26</c:v>
                      </c:pt>
                      <c:pt idx="1">
                        <c:v>19.060000000000002</c:v>
                      </c:pt>
                      <c:pt idx="2">
                        <c:v>94.660000000000011</c:v>
                      </c:pt>
                      <c:pt idx="3">
                        <c:v>170.02999999999997</c:v>
                      </c:pt>
                      <c:pt idx="4">
                        <c:v>209.3</c:v>
                      </c:pt>
                      <c:pt idx="5">
                        <c:v>263.72999999999996</c:v>
                      </c:pt>
                      <c:pt idx="6">
                        <c:v>320.56000000000006</c:v>
                      </c:pt>
                      <c:pt idx="7">
                        <c:v>345.48</c:v>
                      </c:pt>
                      <c:pt idx="8">
                        <c:v>298.2</c:v>
                      </c:pt>
                      <c:pt idx="9">
                        <c:v>295.26999999999992</c:v>
                      </c:pt>
                      <c:pt idx="10">
                        <c:v>348.26</c:v>
                      </c:pt>
                      <c:pt idx="11">
                        <c:v>409.00000000000006</c:v>
                      </c:pt>
                      <c:pt idx="12">
                        <c:v>431.65999999999997</c:v>
                      </c:pt>
                      <c:pt idx="13">
                        <c:v>450.8</c:v>
                      </c:pt>
                      <c:pt idx="14">
                        <c:v>457.03000000000003</c:v>
                      </c:pt>
                      <c:pt idx="15">
                        <c:v>483.54000000000008</c:v>
                      </c:pt>
                      <c:pt idx="16">
                        <c:v>474.33000000000004</c:v>
                      </c:pt>
                      <c:pt idx="17">
                        <c:v>480.32000000000005</c:v>
                      </c:pt>
                      <c:pt idx="18">
                        <c:v>471.9</c:v>
                      </c:pt>
                      <c:pt idx="19">
                        <c:v>502.11</c:v>
                      </c:pt>
                      <c:pt idx="20">
                        <c:v>512.12000000000012</c:v>
                      </c:pt>
                      <c:pt idx="21">
                        <c:v>517.26</c:v>
                      </c:pt>
                      <c:pt idx="22">
                        <c:v>496.34</c:v>
                      </c:pt>
                      <c:pt idx="23">
                        <c:v>529.54</c:v>
                      </c:pt>
                      <c:pt idx="24">
                        <c:v>536.93000000000006</c:v>
                      </c:pt>
                      <c:pt idx="25">
                        <c:v>509.46999999999997</c:v>
                      </c:pt>
                      <c:pt idx="26">
                        <c:v>513.46</c:v>
                      </c:pt>
                      <c:pt idx="27">
                        <c:v>529.32999999999993</c:v>
                      </c:pt>
                      <c:pt idx="28">
                        <c:v>533.08000000000004</c:v>
                      </c:pt>
                      <c:pt idx="29">
                        <c:v>559.53</c:v>
                      </c:pt>
                      <c:pt idx="30">
                        <c:v>552.56999999999994</c:v>
                      </c:pt>
                      <c:pt idx="31">
                        <c:v>551.78999999999985</c:v>
                      </c:pt>
                      <c:pt idx="32">
                        <c:v>588.45000000000005</c:v>
                      </c:pt>
                      <c:pt idx="33">
                        <c:v>583.49</c:v>
                      </c:pt>
                      <c:pt idx="34">
                        <c:v>549.22</c:v>
                      </c:pt>
                      <c:pt idx="35">
                        <c:v>555.91</c:v>
                      </c:pt>
                      <c:pt idx="36">
                        <c:v>566.11999999999989</c:v>
                      </c:pt>
                      <c:pt idx="37">
                        <c:v>577.91999999999996</c:v>
                      </c:pt>
                      <c:pt idx="38">
                        <c:v>571.12999999999988</c:v>
                      </c:pt>
                      <c:pt idx="39">
                        <c:v>576.43000000000006</c:v>
                      </c:pt>
                      <c:pt idx="40">
                        <c:v>582.38000000000011</c:v>
                      </c:pt>
                      <c:pt idx="41">
                        <c:v>551.70999999999992</c:v>
                      </c:pt>
                      <c:pt idx="42">
                        <c:v>581.70999999999992</c:v>
                      </c:pt>
                      <c:pt idx="43">
                        <c:v>600.81999999999994</c:v>
                      </c:pt>
                      <c:pt idx="44">
                        <c:v>582.16</c:v>
                      </c:pt>
                      <c:pt idx="45">
                        <c:v>598.29999999999995</c:v>
                      </c:pt>
                      <c:pt idx="46">
                        <c:v>561.89</c:v>
                      </c:pt>
                      <c:pt idx="47">
                        <c:v>599.38</c:v>
                      </c:pt>
                      <c:pt idx="48">
                        <c:v>595.06999999999994</c:v>
                      </c:pt>
                      <c:pt idx="49">
                        <c:v>588.93999999999994</c:v>
                      </c:pt>
                      <c:pt idx="50">
                        <c:v>617.01</c:v>
                      </c:pt>
                      <c:pt idx="51">
                        <c:v>614.78</c:v>
                      </c:pt>
                      <c:pt idx="52">
                        <c:v>618.15</c:v>
                      </c:pt>
                      <c:pt idx="53">
                        <c:v>586.48</c:v>
                      </c:pt>
                      <c:pt idx="54">
                        <c:v>584.54</c:v>
                      </c:pt>
                      <c:pt idx="55">
                        <c:v>595.12000000000012</c:v>
                      </c:pt>
                      <c:pt idx="56">
                        <c:v>577.81000000000006</c:v>
                      </c:pt>
                      <c:pt idx="57">
                        <c:v>561.89999999999986</c:v>
                      </c:pt>
                      <c:pt idx="58">
                        <c:v>580.30999999999995</c:v>
                      </c:pt>
                      <c:pt idx="59">
                        <c:v>584.41000000000008</c:v>
                      </c:pt>
                      <c:pt idx="60">
                        <c:v>565.39</c:v>
                      </c:pt>
                      <c:pt idx="61">
                        <c:v>545.19000000000005</c:v>
                      </c:pt>
                      <c:pt idx="62">
                        <c:v>576.89</c:v>
                      </c:pt>
                      <c:pt idx="63">
                        <c:v>595.01</c:v>
                      </c:pt>
                      <c:pt idx="64">
                        <c:v>584.46</c:v>
                      </c:pt>
                      <c:pt idx="65">
                        <c:v>572.41000000000008</c:v>
                      </c:pt>
                      <c:pt idx="66">
                        <c:v>590.76</c:v>
                      </c:pt>
                      <c:pt idx="67">
                        <c:v>590.72</c:v>
                      </c:pt>
                      <c:pt idx="68">
                        <c:v>622.15</c:v>
                      </c:pt>
                      <c:pt idx="69">
                        <c:v>616.14</c:v>
                      </c:pt>
                      <c:pt idx="70">
                        <c:v>614.06999999999994</c:v>
                      </c:pt>
                      <c:pt idx="71">
                        <c:v>625.70000000000005</c:v>
                      </c:pt>
                      <c:pt idx="72">
                        <c:v>619.53</c:v>
                      </c:pt>
                      <c:pt idx="73">
                        <c:v>612.14999999999986</c:v>
                      </c:pt>
                      <c:pt idx="74">
                        <c:v>607.85</c:v>
                      </c:pt>
                      <c:pt idx="75">
                        <c:v>599.56000000000006</c:v>
                      </c:pt>
                      <c:pt idx="76">
                        <c:v>568.49</c:v>
                      </c:pt>
                      <c:pt idx="77">
                        <c:v>591.96</c:v>
                      </c:pt>
                      <c:pt idx="78">
                        <c:v>582.87999999999988</c:v>
                      </c:pt>
                      <c:pt idx="79">
                        <c:v>580.64999999999986</c:v>
                      </c:pt>
                      <c:pt idx="80">
                        <c:v>616.70000000000005</c:v>
                      </c:pt>
                      <c:pt idx="81">
                        <c:v>601.58999999999992</c:v>
                      </c:pt>
                      <c:pt idx="82">
                        <c:v>624.44000000000005</c:v>
                      </c:pt>
                      <c:pt idx="83">
                        <c:v>620.37</c:v>
                      </c:pt>
                      <c:pt idx="84">
                        <c:v>617.41999999999985</c:v>
                      </c:pt>
                      <c:pt idx="85">
                        <c:v>594.9</c:v>
                      </c:pt>
                      <c:pt idx="86">
                        <c:v>575.14999999999986</c:v>
                      </c:pt>
                      <c:pt idx="87">
                        <c:v>598.34999999999991</c:v>
                      </c:pt>
                      <c:pt idx="88">
                        <c:v>612.62000000000012</c:v>
                      </c:pt>
                      <c:pt idx="89">
                        <c:v>588.83999999999992</c:v>
                      </c:pt>
                      <c:pt idx="90">
                        <c:v>600.09</c:v>
                      </c:pt>
                      <c:pt idx="91">
                        <c:v>602.3599999999999</c:v>
                      </c:pt>
                      <c:pt idx="92">
                        <c:v>634.2700000000001</c:v>
                      </c:pt>
                      <c:pt idx="93">
                        <c:v>672.81000000000006</c:v>
                      </c:pt>
                      <c:pt idx="94">
                        <c:v>677.58999999999992</c:v>
                      </c:pt>
                      <c:pt idx="95">
                        <c:v>636.11</c:v>
                      </c:pt>
                      <c:pt idx="96">
                        <c:v>640.62999999999988</c:v>
                      </c:pt>
                      <c:pt idx="97">
                        <c:v>640.58999999999992</c:v>
                      </c:pt>
                      <c:pt idx="98">
                        <c:v>606.62</c:v>
                      </c:pt>
                      <c:pt idx="99">
                        <c:v>598.20999999999992</c:v>
                      </c:pt>
                      <c:pt idx="100">
                        <c:v>619.91</c:v>
                      </c:pt>
                      <c:pt idx="101">
                        <c:v>643.36999999999989</c:v>
                      </c:pt>
                      <c:pt idx="102">
                        <c:v>659.69</c:v>
                      </c:pt>
                      <c:pt idx="103">
                        <c:v>651.51000000000022</c:v>
                      </c:pt>
                      <c:pt idx="104">
                        <c:v>652.45999999999992</c:v>
                      </c:pt>
                      <c:pt idx="105">
                        <c:v>624.9</c:v>
                      </c:pt>
                      <c:pt idx="106">
                        <c:v>624.51</c:v>
                      </c:pt>
                      <c:pt idx="107">
                        <c:v>615.30999999999995</c:v>
                      </c:pt>
                      <c:pt idx="108">
                        <c:v>605.4</c:v>
                      </c:pt>
                      <c:pt idx="109">
                        <c:v>593.28</c:v>
                      </c:pt>
                      <c:pt idx="110">
                        <c:v>646.56000000000006</c:v>
                      </c:pt>
                      <c:pt idx="111">
                        <c:v>660.01</c:v>
                      </c:pt>
                      <c:pt idx="112">
                        <c:v>644.97</c:v>
                      </c:pt>
                      <c:pt idx="113">
                        <c:v>639.02</c:v>
                      </c:pt>
                      <c:pt idx="114">
                        <c:v>648.91000000000008</c:v>
                      </c:pt>
                      <c:pt idx="115">
                        <c:v>627.09999999999991</c:v>
                      </c:pt>
                      <c:pt idx="116">
                        <c:v>637.79999999999995</c:v>
                      </c:pt>
                      <c:pt idx="117">
                        <c:v>639.08000000000015</c:v>
                      </c:pt>
                      <c:pt idx="118">
                        <c:v>658.43000000000006</c:v>
                      </c:pt>
                      <c:pt idx="119">
                        <c:v>669.22</c:v>
                      </c:pt>
                      <c:pt idx="120">
                        <c:v>675.62</c:v>
                      </c:pt>
                      <c:pt idx="121">
                        <c:v>638.59999999999991</c:v>
                      </c:pt>
                      <c:pt idx="122">
                        <c:v>597.83000000000015</c:v>
                      </c:pt>
                      <c:pt idx="123">
                        <c:v>600.31000000000006</c:v>
                      </c:pt>
                      <c:pt idx="124">
                        <c:v>647.43999999999994</c:v>
                      </c:pt>
                      <c:pt idx="125">
                        <c:v>685.8</c:v>
                      </c:pt>
                      <c:pt idx="126">
                        <c:v>688.94</c:v>
                      </c:pt>
                      <c:pt idx="127">
                        <c:v>670.05000000000007</c:v>
                      </c:pt>
                      <c:pt idx="128">
                        <c:v>673.74</c:v>
                      </c:pt>
                      <c:pt idx="129">
                        <c:v>680.7700000000001</c:v>
                      </c:pt>
                      <c:pt idx="130">
                        <c:v>675.92000000000007</c:v>
                      </c:pt>
                      <c:pt idx="131">
                        <c:v>660.08999999999992</c:v>
                      </c:pt>
                      <c:pt idx="132">
                        <c:v>646.76</c:v>
                      </c:pt>
                      <c:pt idx="133">
                        <c:v>650.23000000000013</c:v>
                      </c:pt>
                      <c:pt idx="134">
                        <c:v>677.26</c:v>
                      </c:pt>
                      <c:pt idx="135">
                        <c:v>666.1</c:v>
                      </c:pt>
                      <c:pt idx="136">
                        <c:v>663.51999999999987</c:v>
                      </c:pt>
                      <c:pt idx="137">
                        <c:v>667.7</c:v>
                      </c:pt>
                      <c:pt idx="138">
                        <c:v>686.06000000000006</c:v>
                      </c:pt>
                      <c:pt idx="139">
                        <c:v>694.39999999999986</c:v>
                      </c:pt>
                      <c:pt idx="140">
                        <c:v>685.08</c:v>
                      </c:pt>
                      <c:pt idx="141">
                        <c:v>702.44000000000017</c:v>
                      </c:pt>
                      <c:pt idx="142">
                        <c:v>707.51</c:v>
                      </c:pt>
                      <c:pt idx="143">
                        <c:v>679.98</c:v>
                      </c:pt>
                      <c:pt idx="144">
                        <c:v>668.29</c:v>
                      </c:pt>
                      <c:pt idx="145">
                        <c:v>676.58</c:v>
                      </c:pt>
                      <c:pt idx="146">
                        <c:v>694.60000000000014</c:v>
                      </c:pt>
                      <c:pt idx="147">
                        <c:v>681.37999999999988</c:v>
                      </c:pt>
                      <c:pt idx="148">
                        <c:v>683.63</c:v>
                      </c:pt>
                      <c:pt idx="149">
                        <c:v>695.55</c:v>
                      </c:pt>
                      <c:pt idx="150">
                        <c:v>705.1099999999999</c:v>
                      </c:pt>
                      <c:pt idx="151">
                        <c:v>662.29000000000008</c:v>
                      </c:pt>
                      <c:pt idx="152">
                        <c:v>616.53999999999985</c:v>
                      </c:pt>
                      <c:pt idx="153">
                        <c:v>621.06999999999994</c:v>
                      </c:pt>
                      <c:pt idx="154">
                        <c:v>638.80000000000007</c:v>
                      </c:pt>
                      <c:pt idx="155">
                        <c:v>607.06000000000006</c:v>
                      </c:pt>
                      <c:pt idx="156">
                        <c:v>592.36000000000013</c:v>
                      </c:pt>
                      <c:pt idx="157">
                        <c:v>604.2299999999999</c:v>
                      </c:pt>
                      <c:pt idx="158">
                        <c:v>614.69999999999993</c:v>
                      </c:pt>
                      <c:pt idx="159">
                        <c:v>656.67000000000007</c:v>
                      </c:pt>
                      <c:pt idx="160">
                        <c:v>668.15</c:v>
                      </c:pt>
                      <c:pt idx="161">
                        <c:v>646.2700000000001</c:v>
                      </c:pt>
                      <c:pt idx="162">
                        <c:v>633.29</c:v>
                      </c:pt>
                      <c:pt idx="163">
                        <c:v>630.47</c:v>
                      </c:pt>
                      <c:pt idx="164">
                        <c:v>622.02</c:v>
                      </c:pt>
                      <c:pt idx="165">
                        <c:v>617.82000000000005</c:v>
                      </c:pt>
                      <c:pt idx="166">
                        <c:v>612.97</c:v>
                      </c:pt>
                      <c:pt idx="167">
                        <c:v>620.41000000000008</c:v>
                      </c:pt>
                      <c:pt idx="168">
                        <c:v>556.88</c:v>
                      </c:pt>
                      <c:pt idx="169">
                        <c:v>572.89999999999986</c:v>
                      </c:pt>
                      <c:pt idx="170">
                        <c:v>584.01</c:v>
                      </c:pt>
                      <c:pt idx="171">
                        <c:v>570.72</c:v>
                      </c:pt>
                      <c:pt idx="172">
                        <c:v>556.19999999999993</c:v>
                      </c:pt>
                      <c:pt idx="173">
                        <c:v>571.5</c:v>
                      </c:pt>
                      <c:pt idx="174">
                        <c:v>574.21</c:v>
                      </c:pt>
                      <c:pt idx="175">
                        <c:v>588.12</c:v>
                      </c:pt>
                      <c:pt idx="176">
                        <c:v>596.54000000000008</c:v>
                      </c:pt>
                      <c:pt idx="177">
                        <c:v>581.70000000000005</c:v>
                      </c:pt>
                      <c:pt idx="178">
                        <c:v>530.55999999999995</c:v>
                      </c:pt>
                      <c:pt idx="179">
                        <c:v>542.75</c:v>
                      </c:pt>
                      <c:pt idx="180">
                        <c:v>559.48</c:v>
                      </c:pt>
                      <c:pt idx="181">
                        <c:v>598.54</c:v>
                      </c:pt>
                      <c:pt idx="182">
                        <c:v>584.44000000000005</c:v>
                      </c:pt>
                      <c:pt idx="183">
                        <c:v>571.39</c:v>
                      </c:pt>
                      <c:pt idx="184">
                        <c:v>546.73</c:v>
                      </c:pt>
                      <c:pt idx="185">
                        <c:v>536.35</c:v>
                      </c:pt>
                      <c:pt idx="186">
                        <c:v>534.96</c:v>
                      </c:pt>
                      <c:pt idx="187">
                        <c:v>519.18000000000006</c:v>
                      </c:pt>
                      <c:pt idx="188">
                        <c:v>517.89</c:v>
                      </c:pt>
                      <c:pt idx="189">
                        <c:v>529.99999999999989</c:v>
                      </c:pt>
                      <c:pt idx="190">
                        <c:v>517.84</c:v>
                      </c:pt>
                      <c:pt idx="191">
                        <c:v>505.74000000000007</c:v>
                      </c:pt>
                      <c:pt idx="192">
                        <c:v>467.57</c:v>
                      </c:pt>
                      <c:pt idx="193">
                        <c:v>495.19000000000005</c:v>
                      </c:pt>
                      <c:pt idx="194">
                        <c:v>514.25</c:v>
                      </c:pt>
                      <c:pt idx="195">
                        <c:v>495.75</c:v>
                      </c:pt>
                      <c:pt idx="196">
                        <c:v>500.96000000000004</c:v>
                      </c:pt>
                      <c:pt idx="197">
                        <c:v>496.82</c:v>
                      </c:pt>
                      <c:pt idx="198">
                        <c:v>499.43999999999994</c:v>
                      </c:pt>
                      <c:pt idx="199">
                        <c:v>514.56999999999994</c:v>
                      </c:pt>
                      <c:pt idx="200">
                        <c:v>481.30999999999995</c:v>
                      </c:pt>
                      <c:pt idx="201">
                        <c:v>446.5</c:v>
                      </c:pt>
                      <c:pt idx="202">
                        <c:v>454.61</c:v>
                      </c:pt>
                      <c:pt idx="203">
                        <c:v>463.06000000000006</c:v>
                      </c:pt>
                      <c:pt idx="204">
                        <c:v>458.4</c:v>
                      </c:pt>
                      <c:pt idx="205">
                        <c:v>449.49999999999989</c:v>
                      </c:pt>
                      <c:pt idx="206">
                        <c:v>469.31000000000006</c:v>
                      </c:pt>
                      <c:pt idx="207">
                        <c:v>461.78999999999996</c:v>
                      </c:pt>
                      <c:pt idx="208">
                        <c:v>446.71999999999997</c:v>
                      </c:pt>
                      <c:pt idx="209">
                        <c:v>441.2999999999999</c:v>
                      </c:pt>
                      <c:pt idx="210">
                        <c:v>400.18</c:v>
                      </c:pt>
                      <c:pt idx="211">
                        <c:v>417.75</c:v>
                      </c:pt>
                      <c:pt idx="212">
                        <c:v>408.38</c:v>
                      </c:pt>
                      <c:pt idx="213">
                        <c:v>402.87000000000006</c:v>
                      </c:pt>
                      <c:pt idx="214">
                        <c:v>407.41999999999996</c:v>
                      </c:pt>
                      <c:pt idx="215">
                        <c:v>405.02000000000004</c:v>
                      </c:pt>
                      <c:pt idx="216">
                        <c:v>405.48</c:v>
                      </c:pt>
                      <c:pt idx="217">
                        <c:v>371.92999999999995</c:v>
                      </c:pt>
                      <c:pt idx="218">
                        <c:v>375.65999999999997</c:v>
                      </c:pt>
                      <c:pt idx="219">
                        <c:v>368.16999999999996</c:v>
                      </c:pt>
                      <c:pt idx="220">
                        <c:v>361.69</c:v>
                      </c:pt>
                      <c:pt idx="221">
                        <c:v>359.32</c:v>
                      </c:pt>
                      <c:pt idx="222">
                        <c:v>362.66999999999996</c:v>
                      </c:pt>
                      <c:pt idx="223">
                        <c:v>374.66</c:v>
                      </c:pt>
                      <c:pt idx="224">
                        <c:v>344.05</c:v>
                      </c:pt>
                      <c:pt idx="225">
                        <c:v>356.39</c:v>
                      </c:pt>
                      <c:pt idx="226">
                        <c:v>343.57000000000005</c:v>
                      </c:pt>
                      <c:pt idx="227">
                        <c:v>353.05</c:v>
                      </c:pt>
                      <c:pt idx="228">
                        <c:v>332.87</c:v>
                      </c:pt>
                      <c:pt idx="229">
                        <c:v>337.31</c:v>
                      </c:pt>
                      <c:pt idx="230">
                        <c:v>344.26</c:v>
                      </c:pt>
                      <c:pt idx="231">
                        <c:v>349.91999999999996</c:v>
                      </c:pt>
                      <c:pt idx="232">
                        <c:v>362.95000000000005</c:v>
                      </c:pt>
                      <c:pt idx="233">
                        <c:v>340.36</c:v>
                      </c:pt>
                      <c:pt idx="234">
                        <c:v>343.52000000000004</c:v>
                      </c:pt>
                      <c:pt idx="235">
                        <c:v>330.93999999999994</c:v>
                      </c:pt>
                      <c:pt idx="236">
                        <c:v>330.46999999999997</c:v>
                      </c:pt>
                      <c:pt idx="237">
                        <c:v>351.57000000000005</c:v>
                      </c:pt>
                      <c:pt idx="238">
                        <c:v>349.68999999999994</c:v>
                      </c:pt>
                      <c:pt idx="239">
                        <c:v>344.4</c:v>
                      </c:pt>
                      <c:pt idx="240">
                        <c:v>353.69000000000005</c:v>
                      </c:pt>
                      <c:pt idx="241">
                        <c:v>346.92999999999995</c:v>
                      </c:pt>
                      <c:pt idx="242">
                        <c:v>318.12</c:v>
                      </c:pt>
                      <c:pt idx="243">
                        <c:v>308.03000000000003</c:v>
                      </c:pt>
                      <c:pt idx="244">
                        <c:v>320.12</c:v>
                      </c:pt>
                      <c:pt idx="245">
                        <c:v>321.40999999999997</c:v>
                      </c:pt>
                      <c:pt idx="246">
                        <c:v>317.65999999999997</c:v>
                      </c:pt>
                      <c:pt idx="247">
                        <c:v>323.98999999999995</c:v>
                      </c:pt>
                      <c:pt idx="248">
                        <c:v>319.60000000000002</c:v>
                      </c:pt>
                      <c:pt idx="249">
                        <c:v>307.76000000000005</c:v>
                      </c:pt>
                      <c:pt idx="250">
                        <c:v>312.29000000000008</c:v>
                      </c:pt>
                      <c:pt idx="251">
                        <c:v>308.19</c:v>
                      </c:pt>
                      <c:pt idx="252">
                        <c:v>301.35000000000002</c:v>
                      </c:pt>
                      <c:pt idx="253">
                        <c:v>290.06</c:v>
                      </c:pt>
                      <c:pt idx="254">
                        <c:v>279.66999999999996</c:v>
                      </c:pt>
                      <c:pt idx="255">
                        <c:v>276.82000000000005</c:v>
                      </c:pt>
                      <c:pt idx="256">
                        <c:v>288.75</c:v>
                      </c:pt>
                      <c:pt idx="257">
                        <c:v>271.09000000000003</c:v>
                      </c:pt>
                      <c:pt idx="258">
                        <c:v>273.21999999999997</c:v>
                      </c:pt>
                      <c:pt idx="259">
                        <c:v>283.11</c:v>
                      </c:pt>
                      <c:pt idx="260">
                        <c:v>276.85000000000002</c:v>
                      </c:pt>
                      <c:pt idx="261">
                        <c:v>271.64999999999998</c:v>
                      </c:pt>
                      <c:pt idx="262">
                        <c:v>263.27000000000004</c:v>
                      </c:pt>
                      <c:pt idx="263">
                        <c:v>255.35</c:v>
                      </c:pt>
                      <c:pt idx="264">
                        <c:v>250.96000000000004</c:v>
                      </c:pt>
                      <c:pt idx="265">
                        <c:v>256.31000000000006</c:v>
                      </c:pt>
                      <c:pt idx="266">
                        <c:v>249.52000000000004</c:v>
                      </c:pt>
                      <c:pt idx="267">
                        <c:v>246.94</c:v>
                      </c:pt>
                      <c:pt idx="268">
                        <c:v>250.96000000000004</c:v>
                      </c:pt>
                      <c:pt idx="269">
                        <c:v>245.09</c:v>
                      </c:pt>
                      <c:pt idx="270">
                        <c:v>250.30000000000004</c:v>
                      </c:pt>
                      <c:pt idx="271">
                        <c:v>242.07000000000002</c:v>
                      </c:pt>
                      <c:pt idx="272">
                        <c:v>243.99</c:v>
                      </c:pt>
                      <c:pt idx="273">
                        <c:v>240.57000000000002</c:v>
                      </c:pt>
                      <c:pt idx="274">
                        <c:v>222.82</c:v>
                      </c:pt>
                      <c:pt idx="275">
                        <c:v>222.6</c:v>
                      </c:pt>
                      <c:pt idx="276">
                        <c:v>224.92999999999998</c:v>
                      </c:pt>
                      <c:pt idx="277">
                        <c:v>234.76999999999998</c:v>
                      </c:pt>
                      <c:pt idx="278">
                        <c:v>236.28000000000003</c:v>
                      </c:pt>
                      <c:pt idx="279">
                        <c:v>226.83999999999997</c:v>
                      </c:pt>
                      <c:pt idx="280">
                        <c:v>222.51</c:v>
                      </c:pt>
                      <c:pt idx="281">
                        <c:v>212.18</c:v>
                      </c:pt>
                      <c:pt idx="282">
                        <c:v>230.51</c:v>
                      </c:pt>
                      <c:pt idx="283">
                        <c:v>224.14000000000001</c:v>
                      </c:pt>
                      <c:pt idx="284">
                        <c:v>216.56</c:v>
                      </c:pt>
                      <c:pt idx="285">
                        <c:v>220.78999999999996</c:v>
                      </c:pt>
                      <c:pt idx="286">
                        <c:v>213.65000000000003</c:v>
                      </c:pt>
                      <c:pt idx="287">
                        <c:v>206.81</c:v>
                      </c:pt>
                      <c:pt idx="288">
                        <c:v>205.58</c:v>
                      </c:pt>
                      <c:pt idx="289">
                        <c:v>213.6</c:v>
                      </c:pt>
                      <c:pt idx="290">
                        <c:v>212.8</c:v>
                      </c:pt>
                      <c:pt idx="291">
                        <c:v>207.60999999999999</c:v>
                      </c:pt>
                      <c:pt idx="292">
                        <c:v>200.45</c:v>
                      </c:pt>
                      <c:pt idx="293">
                        <c:v>201.32999999999998</c:v>
                      </c:pt>
                      <c:pt idx="294">
                        <c:v>188.84999999999997</c:v>
                      </c:pt>
                      <c:pt idx="295">
                        <c:v>186.43</c:v>
                      </c:pt>
                      <c:pt idx="296">
                        <c:v>187.65</c:v>
                      </c:pt>
                      <c:pt idx="297">
                        <c:v>186.04999999999998</c:v>
                      </c:pt>
                      <c:pt idx="298">
                        <c:v>182.74999999999997</c:v>
                      </c:pt>
                      <c:pt idx="299">
                        <c:v>193.79</c:v>
                      </c:pt>
                      <c:pt idx="300">
                        <c:v>194.95</c:v>
                      </c:pt>
                      <c:pt idx="301">
                        <c:v>196.91</c:v>
                      </c:pt>
                      <c:pt idx="302">
                        <c:v>192.73</c:v>
                      </c:pt>
                      <c:pt idx="303">
                        <c:v>196.95</c:v>
                      </c:pt>
                      <c:pt idx="304">
                        <c:v>200.51000000000002</c:v>
                      </c:pt>
                      <c:pt idx="305">
                        <c:v>200.84</c:v>
                      </c:pt>
                      <c:pt idx="306">
                        <c:v>188.98999999999995</c:v>
                      </c:pt>
                      <c:pt idx="307">
                        <c:v>176.19</c:v>
                      </c:pt>
                      <c:pt idx="308">
                        <c:v>181.07999999999998</c:v>
                      </c:pt>
                      <c:pt idx="309">
                        <c:v>191.65</c:v>
                      </c:pt>
                      <c:pt idx="310">
                        <c:v>192.1</c:v>
                      </c:pt>
                      <c:pt idx="311">
                        <c:v>183.89</c:v>
                      </c:pt>
                      <c:pt idx="312">
                        <c:v>185.53000000000003</c:v>
                      </c:pt>
                      <c:pt idx="313">
                        <c:v>180.48</c:v>
                      </c:pt>
                      <c:pt idx="314">
                        <c:v>186.24999999999997</c:v>
                      </c:pt>
                      <c:pt idx="315">
                        <c:v>176.27000000000004</c:v>
                      </c:pt>
                      <c:pt idx="316">
                        <c:v>167.7</c:v>
                      </c:pt>
                      <c:pt idx="317">
                        <c:v>171.61999999999998</c:v>
                      </c:pt>
                      <c:pt idx="318">
                        <c:v>176.99</c:v>
                      </c:pt>
                      <c:pt idx="319">
                        <c:v>183.17</c:v>
                      </c:pt>
                      <c:pt idx="320">
                        <c:v>171.84999999999997</c:v>
                      </c:pt>
                      <c:pt idx="321">
                        <c:v>174.41000000000003</c:v>
                      </c:pt>
                      <c:pt idx="322">
                        <c:v>177.13</c:v>
                      </c:pt>
                      <c:pt idx="323">
                        <c:v>175.5</c:v>
                      </c:pt>
                      <c:pt idx="324">
                        <c:v>175.97</c:v>
                      </c:pt>
                      <c:pt idx="325">
                        <c:v>171.58</c:v>
                      </c:pt>
                      <c:pt idx="326">
                        <c:v>174.51999999999998</c:v>
                      </c:pt>
                      <c:pt idx="327">
                        <c:v>173.34999999999997</c:v>
                      </c:pt>
                      <c:pt idx="328">
                        <c:v>173.82</c:v>
                      </c:pt>
                      <c:pt idx="329">
                        <c:v>169.43</c:v>
                      </c:pt>
                      <c:pt idx="330">
                        <c:v>164.77999999999997</c:v>
                      </c:pt>
                      <c:pt idx="331">
                        <c:v>157.07</c:v>
                      </c:pt>
                      <c:pt idx="332">
                        <c:v>154.18</c:v>
                      </c:pt>
                      <c:pt idx="333">
                        <c:v>158.54999999999998</c:v>
                      </c:pt>
                      <c:pt idx="334">
                        <c:v>147.5</c:v>
                      </c:pt>
                      <c:pt idx="335">
                        <c:v>153.21</c:v>
                      </c:pt>
                      <c:pt idx="336">
                        <c:v>155.98999999999998</c:v>
                      </c:pt>
                      <c:pt idx="337">
                        <c:v>160.97</c:v>
                      </c:pt>
                      <c:pt idx="338">
                        <c:v>163.93</c:v>
                      </c:pt>
                      <c:pt idx="339">
                        <c:v>158.10999999999999</c:v>
                      </c:pt>
                      <c:pt idx="340">
                        <c:v>155.9</c:v>
                      </c:pt>
                      <c:pt idx="341">
                        <c:v>153.54999999999998</c:v>
                      </c:pt>
                      <c:pt idx="342">
                        <c:v>147.07999999999998</c:v>
                      </c:pt>
                      <c:pt idx="343">
                        <c:v>146.71999999999997</c:v>
                      </c:pt>
                      <c:pt idx="344">
                        <c:v>149.57999999999998</c:v>
                      </c:pt>
                      <c:pt idx="345">
                        <c:v>151.04000000000002</c:v>
                      </c:pt>
                      <c:pt idx="346">
                        <c:v>155.07</c:v>
                      </c:pt>
                      <c:pt idx="347">
                        <c:v>151.91999999999999</c:v>
                      </c:pt>
                      <c:pt idx="348">
                        <c:v>154.71</c:v>
                      </c:pt>
                      <c:pt idx="349">
                        <c:v>154.71999999999997</c:v>
                      </c:pt>
                      <c:pt idx="350">
                        <c:v>153.59</c:v>
                      </c:pt>
                      <c:pt idx="351">
                        <c:v>152.26</c:v>
                      </c:pt>
                      <c:pt idx="352">
                        <c:v>147.57999999999998</c:v>
                      </c:pt>
                      <c:pt idx="353">
                        <c:v>150.76</c:v>
                      </c:pt>
                      <c:pt idx="354">
                        <c:v>137.47999999999999</c:v>
                      </c:pt>
                      <c:pt idx="355">
                        <c:v>122.54</c:v>
                      </c:pt>
                      <c:pt idx="356">
                        <c:v>119.91</c:v>
                      </c:pt>
                      <c:pt idx="357">
                        <c:v>117.91</c:v>
                      </c:pt>
                      <c:pt idx="358">
                        <c:v>116.94000000000001</c:v>
                      </c:pt>
                      <c:pt idx="359">
                        <c:v>114.13</c:v>
                      </c:pt>
                      <c:pt idx="360">
                        <c:v>115.28999999999999</c:v>
                      </c:pt>
                      <c:pt idx="361">
                        <c:v>118.41</c:v>
                      </c:pt>
                      <c:pt idx="362">
                        <c:v>117.84</c:v>
                      </c:pt>
                      <c:pt idx="363">
                        <c:v>114.38000000000002</c:v>
                      </c:pt>
                      <c:pt idx="364">
                        <c:v>108.41000000000001</c:v>
                      </c:pt>
                      <c:pt idx="365">
                        <c:v>106.50999999999999</c:v>
                      </c:pt>
                      <c:pt idx="366">
                        <c:v>108.46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17-05F3-43B0-8210-2323BE9CEDF6}"/>
                  </c:ext>
                </c:extLst>
              </c15:ser>
            </c15:filteredScatterSeries>
            <c15:filteredScatterSeries>
              <c15:ser>
                <c:idx val="12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'[TC_CZB_2022_PAVUS.xlsx]RISE1-Sloupec PRŮMĚR'!$Q$5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19050" cap="rnd" cmpd="sng" algn="ctr">
                    <a:solidFill>
                      <a:schemeClr val="accent6">
                        <a:tint val="63000"/>
                      </a:schemeClr>
                    </a:solidFill>
                    <a:prstDash val="solid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'[3]RISE1-Sloupec PRŮMĚR'!$B$6:$B$516</c15:sqref>
                        </c15:formulaRef>
                      </c:ext>
                    </c:extLst>
                    <c:numCache>
                      <c:formatCode>[$-F400]h:mm:ss\ AM/PM</c:formatCode>
                      <c:ptCount val="452"/>
                      <c:pt idx="0">
                        <c:v>0</c:v>
                      </c:pt>
                      <c:pt idx="1">
                        <c:v>4.6296296296296294E-5</c:v>
                      </c:pt>
                      <c:pt idx="2">
                        <c:v>9.2592592592592588E-5</c:v>
                      </c:pt>
                      <c:pt idx="3">
                        <c:v>1.38888888888889E-4</c:v>
                      </c:pt>
                      <c:pt idx="4">
                        <c:v>1.8518518518518501E-4</c:v>
                      </c:pt>
                      <c:pt idx="5">
                        <c:v>2.31481481481481E-4</c:v>
                      </c:pt>
                      <c:pt idx="6">
                        <c:v>2.7777777777777799E-4</c:v>
                      </c:pt>
                      <c:pt idx="7">
                        <c:v>3.2407407407407401E-4</c:v>
                      </c:pt>
                      <c:pt idx="8">
                        <c:v>3.7037037037037003E-4</c:v>
                      </c:pt>
                      <c:pt idx="9">
                        <c:v>4.1666666666666702E-4</c:v>
                      </c:pt>
                      <c:pt idx="10">
                        <c:v>4.6296296296296298E-4</c:v>
                      </c:pt>
                      <c:pt idx="11">
                        <c:v>5.09259259259259E-4</c:v>
                      </c:pt>
                      <c:pt idx="12">
                        <c:v>5.5555555555555599E-4</c:v>
                      </c:pt>
                      <c:pt idx="13">
                        <c:v>6.01851851851852E-4</c:v>
                      </c:pt>
                      <c:pt idx="14">
                        <c:v>6.4814814814814802E-4</c:v>
                      </c:pt>
                      <c:pt idx="15">
                        <c:v>6.9444444444444404E-4</c:v>
                      </c:pt>
                      <c:pt idx="16">
                        <c:v>7.4074074074074103E-4</c:v>
                      </c:pt>
                      <c:pt idx="17">
                        <c:v>7.8703703703703705E-4</c:v>
                      </c:pt>
                      <c:pt idx="18">
                        <c:v>8.3333333333333295E-4</c:v>
                      </c:pt>
                      <c:pt idx="19">
                        <c:v>8.7962962962963005E-4</c:v>
                      </c:pt>
                      <c:pt idx="20">
                        <c:v>9.2592592592592596E-4</c:v>
                      </c:pt>
                      <c:pt idx="21">
                        <c:v>9.7222222222222198E-4</c:v>
                      </c:pt>
                      <c:pt idx="22">
                        <c:v>1.0185185185185199E-3</c:v>
                      </c:pt>
                      <c:pt idx="23">
                        <c:v>1.0648148148148101E-3</c:v>
                      </c:pt>
                      <c:pt idx="24">
                        <c:v>1.11111111111111E-3</c:v>
                      </c:pt>
                      <c:pt idx="25">
                        <c:v>1.1574074074074099E-3</c:v>
                      </c:pt>
                      <c:pt idx="26">
                        <c:v>1.2037037037037001E-3</c:v>
                      </c:pt>
                      <c:pt idx="27">
                        <c:v>1.25E-3</c:v>
                      </c:pt>
                      <c:pt idx="28">
                        <c:v>1.2962962962962999E-3</c:v>
                      </c:pt>
                      <c:pt idx="29">
                        <c:v>1.3425925925925901E-3</c:v>
                      </c:pt>
                      <c:pt idx="30">
                        <c:v>1.38888888888889E-3</c:v>
                      </c:pt>
                      <c:pt idx="31">
                        <c:v>1.4351851851851899E-3</c:v>
                      </c:pt>
                      <c:pt idx="32">
                        <c:v>1.4814814814814801E-3</c:v>
                      </c:pt>
                      <c:pt idx="33">
                        <c:v>1.52777777777778E-3</c:v>
                      </c:pt>
                      <c:pt idx="34">
                        <c:v>1.57407407407407E-3</c:v>
                      </c:pt>
                      <c:pt idx="35">
                        <c:v>1.6203703703703701E-3</c:v>
                      </c:pt>
                      <c:pt idx="36">
                        <c:v>1.66666666666667E-3</c:v>
                      </c:pt>
                      <c:pt idx="37">
                        <c:v>1.71296296296296E-3</c:v>
                      </c:pt>
                      <c:pt idx="38">
                        <c:v>1.7592592592592601E-3</c:v>
                      </c:pt>
                      <c:pt idx="39">
                        <c:v>1.80555555555556E-3</c:v>
                      </c:pt>
                      <c:pt idx="40">
                        <c:v>1.85185185185185E-3</c:v>
                      </c:pt>
                      <c:pt idx="41">
                        <c:v>1.8981481481481501E-3</c:v>
                      </c:pt>
                      <c:pt idx="42">
                        <c:v>1.9444444444444401E-3</c:v>
                      </c:pt>
                      <c:pt idx="43">
                        <c:v>1.99074074074074E-3</c:v>
                      </c:pt>
                      <c:pt idx="44">
                        <c:v>2.0370370370370399E-3</c:v>
                      </c:pt>
                      <c:pt idx="45">
                        <c:v>2.0833333333333298E-3</c:v>
                      </c:pt>
                      <c:pt idx="46">
                        <c:v>2.1296296296296302E-3</c:v>
                      </c:pt>
                      <c:pt idx="47">
                        <c:v>2.1759259259259301E-3</c:v>
                      </c:pt>
                      <c:pt idx="48">
                        <c:v>2.2222222222222201E-3</c:v>
                      </c:pt>
                      <c:pt idx="49">
                        <c:v>2.26851851851852E-3</c:v>
                      </c:pt>
                      <c:pt idx="50">
                        <c:v>2.3148148148148099E-3</c:v>
                      </c:pt>
                      <c:pt idx="51">
                        <c:v>2.3611111111111098E-3</c:v>
                      </c:pt>
                      <c:pt idx="52">
                        <c:v>2.4074074074074102E-3</c:v>
                      </c:pt>
                      <c:pt idx="53">
                        <c:v>2.4537037037037001E-3</c:v>
                      </c:pt>
                      <c:pt idx="54">
                        <c:v>2.5000000000000001E-3</c:v>
                      </c:pt>
                      <c:pt idx="55">
                        <c:v>2.5462962962963E-3</c:v>
                      </c:pt>
                      <c:pt idx="56">
                        <c:v>2.5925925925925899E-3</c:v>
                      </c:pt>
                      <c:pt idx="57">
                        <c:v>2.6388888888888898E-3</c:v>
                      </c:pt>
                      <c:pt idx="58">
                        <c:v>2.6851851851851802E-3</c:v>
                      </c:pt>
                      <c:pt idx="59">
                        <c:v>2.7314814814814801E-3</c:v>
                      </c:pt>
                      <c:pt idx="60">
                        <c:v>2.7777777777777801E-3</c:v>
                      </c:pt>
                      <c:pt idx="61">
                        <c:v>2.82407407407407E-3</c:v>
                      </c:pt>
                      <c:pt idx="62">
                        <c:v>2.8703703703703699E-3</c:v>
                      </c:pt>
                      <c:pt idx="63">
                        <c:v>2.9166666666666698E-3</c:v>
                      </c:pt>
                      <c:pt idx="64">
                        <c:v>2.9629629629629602E-3</c:v>
                      </c:pt>
                      <c:pt idx="65">
                        <c:v>3.0092592592592601E-3</c:v>
                      </c:pt>
                      <c:pt idx="66">
                        <c:v>3.0555555555555601E-3</c:v>
                      </c:pt>
                      <c:pt idx="67">
                        <c:v>3.10185185185185E-3</c:v>
                      </c:pt>
                      <c:pt idx="68">
                        <c:v>3.1481481481481499E-3</c:v>
                      </c:pt>
                      <c:pt idx="69">
                        <c:v>3.1944444444444399E-3</c:v>
                      </c:pt>
                      <c:pt idx="70">
                        <c:v>3.2407407407407402E-3</c:v>
                      </c:pt>
                      <c:pt idx="71">
                        <c:v>3.2870370370370401E-3</c:v>
                      </c:pt>
                      <c:pt idx="72">
                        <c:v>3.3333333333333301E-3</c:v>
                      </c:pt>
                      <c:pt idx="73">
                        <c:v>3.37962962962963E-3</c:v>
                      </c:pt>
                      <c:pt idx="74">
                        <c:v>3.4259259259259299E-3</c:v>
                      </c:pt>
                      <c:pt idx="75">
                        <c:v>3.4722222222222199E-3</c:v>
                      </c:pt>
                      <c:pt idx="76">
                        <c:v>3.5185185185185202E-3</c:v>
                      </c:pt>
                      <c:pt idx="77">
                        <c:v>3.5648148148148102E-3</c:v>
                      </c:pt>
                      <c:pt idx="78">
                        <c:v>3.6111111111111101E-3</c:v>
                      </c:pt>
                      <c:pt idx="79">
                        <c:v>3.65740740740741E-3</c:v>
                      </c:pt>
                      <c:pt idx="80">
                        <c:v>3.7037037037036999E-3</c:v>
                      </c:pt>
                      <c:pt idx="81">
                        <c:v>3.7499999999999999E-3</c:v>
                      </c:pt>
                      <c:pt idx="82">
                        <c:v>3.7962962962963002E-3</c:v>
                      </c:pt>
                      <c:pt idx="83">
                        <c:v>3.8425925925925902E-3</c:v>
                      </c:pt>
                      <c:pt idx="84">
                        <c:v>3.8888888888888901E-3</c:v>
                      </c:pt>
                      <c:pt idx="85">
                        <c:v>3.9351851851851796E-3</c:v>
                      </c:pt>
                      <c:pt idx="86">
                        <c:v>3.9814814814814799E-3</c:v>
                      </c:pt>
                      <c:pt idx="87">
                        <c:v>4.0277777777777803E-3</c:v>
                      </c:pt>
                      <c:pt idx="88">
                        <c:v>4.0740740740740702E-3</c:v>
                      </c:pt>
                      <c:pt idx="89">
                        <c:v>4.1203703703703697E-3</c:v>
                      </c:pt>
                      <c:pt idx="90">
                        <c:v>4.1666666666666701E-3</c:v>
                      </c:pt>
                      <c:pt idx="91">
                        <c:v>4.21296296296296E-3</c:v>
                      </c:pt>
                      <c:pt idx="92">
                        <c:v>4.2592592592592604E-3</c:v>
                      </c:pt>
                      <c:pt idx="93">
                        <c:v>4.3055555555555599E-3</c:v>
                      </c:pt>
                      <c:pt idx="94">
                        <c:v>4.3518518518518498E-3</c:v>
                      </c:pt>
                      <c:pt idx="95">
                        <c:v>4.3981481481481502E-3</c:v>
                      </c:pt>
                      <c:pt idx="96">
                        <c:v>4.4444444444444401E-3</c:v>
                      </c:pt>
                      <c:pt idx="97">
                        <c:v>4.4907407407407396E-3</c:v>
                      </c:pt>
                      <c:pt idx="98">
                        <c:v>4.5370370370370399E-3</c:v>
                      </c:pt>
                      <c:pt idx="99">
                        <c:v>4.5833333333333299E-3</c:v>
                      </c:pt>
                      <c:pt idx="100">
                        <c:v>4.6296296296296302E-3</c:v>
                      </c:pt>
                      <c:pt idx="101">
                        <c:v>4.6759259259259297E-3</c:v>
                      </c:pt>
                      <c:pt idx="102">
                        <c:v>4.7222222222222197E-3</c:v>
                      </c:pt>
                      <c:pt idx="103">
                        <c:v>4.76851851851852E-3</c:v>
                      </c:pt>
                      <c:pt idx="104">
                        <c:v>4.81481481481481E-3</c:v>
                      </c:pt>
                      <c:pt idx="105">
                        <c:v>4.8611111111111103E-3</c:v>
                      </c:pt>
                      <c:pt idx="106">
                        <c:v>4.9074074074074098E-3</c:v>
                      </c:pt>
                      <c:pt idx="107">
                        <c:v>4.9537037037036998E-3</c:v>
                      </c:pt>
                      <c:pt idx="108">
                        <c:v>5.0000000000000001E-3</c:v>
                      </c:pt>
                      <c:pt idx="109">
                        <c:v>5.0462962962962996E-3</c:v>
                      </c:pt>
                      <c:pt idx="110">
                        <c:v>5.0925925925925904E-3</c:v>
                      </c:pt>
                      <c:pt idx="111">
                        <c:v>5.1388888888888899E-3</c:v>
                      </c:pt>
                      <c:pt idx="112">
                        <c:v>5.1851851851851902E-3</c:v>
                      </c:pt>
                      <c:pt idx="113">
                        <c:v>5.2314814814814802E-3</c:v>
                      </c:pt>
                      <c:pt idx="114">
                        <c:v>5.2777777777777797E-3</c:v>
                      </c:pt>
                      <c:pt idx="115">
                        <c:v>5.3240740740740696E-3</c:v>
                      </c:pt>
                      <c:pt idx="116">
                        <c:v>5.37037037037037E-3</c:v>
                      </c:pt>
                      <c:pt idx="117">
                        <c:v>5.4166666666666703E-3</c:v>
                      </c:pt>
                      <c:pt idx="118">
                        <c:v>5.4629629629629603E-3</c:v>
                      </c:pt>
                      <c:pt idx="119">
                        <c:v>5.5092592592592598E-3</c:v>
                      </c:pt>
                      <c:pt idx="120">
                        <c:v>5.5555555555555497E-3</c:v>
                      </c:pt>
                      <c:pt idx="121">
                        <c:v>5.60185185185185E-3</c:v>
                      </c:pt>
                      <c:pt idx="122">
                        <c:v>5.6481481481481504E-3</c:v>
                      </c:pt>
                      <c:pt idx="123">
                        <c:v>5.6944444444444403E-3</c:v>
                      </c:pt>
                      <c:pt idx="124">
                        <c:v>5.7407407407407398E-3</c:v>
                      </c:pt>
                      <c:pt idx="125">
                        <c:v>5.7870370370370402E-3</c:v>
                      </c:pt>
                      <c:pt idx="126">
                        <c:v>5.8333333333333301E-3</c:v>
                      </c:pt>
                      <c:pt idx="127">
                        <c:v>5.8796296296296296E-3</c:v>
                      </c:pt>
                      <c:pt idx="128">
                        <c:v>5.92592592592593E-3</c:v>
                      </c:pt>
                      <c:pt idx="129">
                        <c:v>5.9722222222222199E-3</c:v>
                      </c:pt>
                      <c:pt idx="130">
                        <c:v>6.0185185185185203E-3</c:v>
                      </c:pt>
                      <c:pt idx="131">
                        <c:v>6.0648148148148102E-3</c:v>
                      </c:pt>
                      <c:pt idx="132">
                        <c:v>6.1111111111111097E-3</c:v>
                      </c:pt>
                      <c:pt idx="133">
                        <c:v>6.15740740740741E-3</c:v>
                      </c:pt>
                      <c:pt idx="134">
                        <c:v>6.2037037037037E-3</c:v>
                      </c:pt>
                      <c:pt idx="135">
                        <c:v>6.2500000000000003E-3</c:v>
                      </c:pt>
                      <c:pt idx="136">
                        <c:v>6.2962962962962998E-3</c:v>
                      </c:pt>
                      <c:pt idx="137">
                        <c:v>6.3425925925925898E-3</c:v>
                      </c:pt>
                      <c:pt idx="138">
                        <c:v>6.3888888888888901E-3</c:v>
                      </c:pt>
                      <c:pt idx="139">
                        <c:v>6.4351851851851896E-3</c:v>
                      </c:pt>
                      <c:pt idx="140">
                        <c:v>6.4814814814814804E-3</c:v>
                      </c:pt>
                      <c:pt idx="141">
                        <c:v>6.5277777777777799E-3</c:v>
                      </c:pt>
                      <c:pt idx="142">
                        <c:v>6.5740740740740699E-3</c:v>
                      </c:pt>
                      <c:pt idx="143">
                        <c:v>6.6203703703703702E-3</c:v>
                      </c:pt>
                      <c:pt idx="144">
                        <c:v>6.6666666666666697E-3</c:v>
                      </c:pt>
                      <c:pt idx="145">
                        <c:v>6.7129629629629596E-3</c:v>
                      </c:pt>
                      <c:pt idx="146">
                        <c:v>6.75925925925926E-3</c:v>
                      </c:pt>
                      <c:pt idx="147">
                        <c:v>6.8055555555555603E-3</c:v>
                      </c:pt>
                      <c:pt idx="148">
                        <c:v>6.8518518518518503E-3</c:v>
                      </c:pt>
                      <c:pt idx="149">
                        <c:v>6.8981481481481498E-3</c:v>
                      </c:pt>
                      <c:pt idx="150">
                        <c:v>6.9444444444444397E-3</c:v>
                      </c:pt>
                      <c:pt idx="151">
                        <c:v>6.9907407407407401E-3</c:v>
                      </c:pt>
                      <c:pt idx="152">
                        <c:v>7.0370370370370404E-3</c:v>
                      </c:pt>
                      <c:pt idx="153">
                        <c:v>7.0833333333333304E-3</c:v>
                      </c:pt>
                      <c:pt idx="154">
                        <c:v>7.1296296296296299E-3</c:v>
                      </c:pt>
                      <c:pt idx="155">
                        <c:v>7.1759259259259302E-3</c:v>
                      </c:pt>
                      <c:pt idx="156">
                        <c:v>7.2222222222222202E-3</c:v>
                      </c:pt>
                      <c:pt idx="157">
                        <c:v>7.2685185185185196E-3</c:v>
                      </c:pt>
                      <c:pt idx="158">
                        <c:v>7.3148148148148096E-3</c:v>
                      </c:pt>
                      <c:pt idx="159">
                        <c:v>7.3611111111111099E-3</c:v>
                      </c:pt>
                      <c:pt idx="160">
                        <c:v>7.4074074074074103E-3</c:v>
                      </c:pt>
                      <c:pt idx="161">
                        <c:v>7.4537037037037002E-3</c:v>
                      </c:pt>
                      <c:pt idx="162">
                        <c:v>7.4999999999999997E-3</c:v>
                      </c:pt>
                      <c:pt idx="163">
                        <c:v>7.5462962962963001E-3</c:v>
                      </c:pt>
                      <c:pt idx="164">
                        <c:v>7.59259259259259E-3</c:v>
                      </c:pt>
                      <c:pt idx="165">
                        <c:v>7.6388888888888904E-3</c:v>
                      </c:pt>
                      <c:pt idx="166">
                        <c:v>7.6851851851851803E-3</c:v>
                      </c:pt>
                      <c:pt idx="167">
                        <c:v>7.7314814814814798E-3</c:v>
                      </c:pt>
                      <c:pt idx="168">
                        <c:v>7.7777777777777802E-3</c:v>
                      </c:pt>
                      <c:pt idx="169">
                        <c:v>7.8240740740740701E-3</c:v>
                      </c:pt>
                      <c:pt idx="170">
                        <c:v>7.8703703703703696E-3</c:v>
                      </c:pt>
                      <c:pt idx="171">
                        <c:v>7.9166666666666708E-3</c:v>
                      </c:pt>
                      <c:pt idx="172">
                        <c:v>7.9629629629629599E-3</c:v>
                      </c:pt>
                      <c:pt idx="173">
                        <c:v>8.0092592592592594E-3</c:v>
                      </c:pt>
                      <c:pt idx="174">
                        <c:v>8.0555555555555606E-3</c:v>
                      </c:pt>
                      <c:pt idx="175">
                        <c:v>8.1018518518518497E-3</c:v>
                      </c:pt>
                      <c:pt idx="176">
                        <c:v>8.1481481481481492E-3</c:v>
                      </c:pt>
                      <c:pt idx="177">
                        <c:v>8.19444444444444E-3</c:v>
                      </c:pt>
                      <c:pt idx="178">
                        <c:v>8.2407407407407395E-3</c:v>
                      </c:pt>
                      <c:pt idx="179">
                        <c:v>8.2870370370370407E-3</c:v>
                      </c:pt>
                      <c:pt idx="180">
                        <c:v>8.3333333333333297E-3</c:v>
                      </c:pt>
                      <c:pt idx="181">
                        <c:v>8.3796296296296292E-3</c:v>
                      </c:pt>
                      <c:pt idx="182">
                        <c:v>8.4259259259259305E-3</c:v>
                      </c:pt>
                      <c:pt idx="183">
                        <c:v>8.4722222222222195E-3</c:v>
                      </c:pt>
                      <c:pt idx="184">
                        <c:v>8.5185185185185208E-3</c:v>
                      </c:pt>
                      <c:pt idx="185">
                        <c:v>8.5648148148148202E-3</c:v>
                      </c:pt>
                      <c:pt idx="186">
                        <c:v>8.6111111111111093E-3</c:v>
                      </c:pt>
                      <c:pt idx="187">
                        <c:v>8.6574074074074105E-3</c:v>
                      </c:pt>
                      <c:pt idx="188">
                        <c:v>8.7037037037036996E-3</c:v>
                      </c:pt>
                      <c:pt idx="189">
                        <c:v>8.7500000000000008E-3</c:v>
                      </c:pt>
                      <c:pt idx="190">
                        <c:v>8.7962962962963003E-3</c:v>
                      </c:pt>
                      <c:pt idx="191">
                        <c:v>8.8425925925925894E-3</c:v>
                      </c:pt>
                      <c:pt idx="192">
                        <c:v>8.8888888888888906E-3</c:v>
                      </c:pt>
                      <c:pt idx="193">
                        <c:v>8.9351851851851797E-3</c:v>
                      </c:pt>
                      <c:pt idx="194">
                        <c:v>8.9814814814814792E-3</c:v>
                      </c:pt>
                      <c:pt idx="195">
                        <c:v>9.0277777777777804E-3</c:v>
                      </c:pt>
                      <c:pt idx="196">
                        <c:v>9.0740740740740695E-3</c:v>
                      </c:pt>
                      <c:pt idx="197">
                        <c:v>9.1203703703703707E-3</c:v>
                      </c:pt>
                      <c:pt idx="198">
                        <c:v>9.1666666666666702E-3</c:v>
                      </c:pt>
                      <c:pt idx="199">
                        <c:v>9.2129629629629593E-3</c:v>
                      </c:pt>
                      <c:pt idx="200">
                        <c:v>9.2592592592592605E-3</c:v>
                      </c:pt>
                      <c:pt idx="201">
                        <c:v>9.3055555555555496E-3</c:v>
                      </c:pt>
                      <c:pt idx="202">
                        <c:v>9.3518518518518508E-3</c:v>
                      </c:pt>
                      <c:pt idx="203">
                        <c:v>9.3981481481481503E-3</c:v>
                      </c:pt>
                      <c:pt idx="204">
                        <c:v>9.4444444444444393E-3</c:v>
                      </c:pt>
                      <c:pt idx="205">
                        <c:v>9.4907407407407406E-3</c:v>
                      </c:pt>
                      <c:pt idx="206">
                        <c:v>9.53703703703704E-3</c:v>
                      </c:pt>
                      <c:pt idx="207">
                        <c:v>9.5833333333333309E-3</c:v>
                      </c:pt>
                      <c:pt idx="208">
                        <c:v>9.6296296296296303E-3</c:v>
                      </c:pt>
                      <c:pt idx="209">
                        <c:v>9.6759259259259194E-3</c:v>
                      </c:pt>
                      <c:pt idx="210">
                        <c:v>9.7222222222222206E-3</c:v>
                      </c:pt>
                      <c:pt idx="211">
                        <c:v>9.7685185185185201E-3</c:v>
                      </c:pt>
                      <c:pt idx="212">
                        <c:v>9.8148148148148092E-3</c:v>
                      </c:pt>
                      <c:pt idx="213">
                        <c:v>9.8611111111111104E-3</c:v>
                      </c:pt>
                      <c:pt idx="214">
                        <c:v>9.9074074074074099E-3</c:v>
                      </c:pt>
                      <c:pt idx="215">
                        <c:v>9.9537037037037007E-3</c:v>
                      </c:pt>
                      <c:pt idx="216">
                        <c:v>0.01</c:v>
                      </c:pt>
                      <c:pt idx="217">
                        <c:v>1.00462962962963E-2</c:v>
                      </c:pt>
                      <c:pt idx="218">
                        <c:v>1.0092592592592599E-2</c:v>
                      </c:pt>
                      <c:pt idx="219">
                        <c:v>1.01388888888889E-2</c:v>
                      </c:pt>
                      <c:pt idx="220">
                        <c:v>1.01851851851852E-2</c:v>
                      </c:pt>
                      <c:pt idx="221">
                        <c:v>1.0231481481481499E-2</c:v>
                      </c:pt>
                      <c:pt idx="222">
                        <c:v>1.0277777777777801E-2</c:v>
                      </c:pt>
                      <c:pt idx="223">
                        <c:v>1.03240740740741E-2</c:v>
                      </c:pt>
                      <c:pt idx="224">
                        <c:v>1.03703703703704E-2</c:v>
                      </c:pt>
                      <c:pt idx="225">
                        <c:v>1.0416666666666701E-2</c:v>
                      </c:pt>
                      <c:pt idx="226">
                        <c:v>1.0462962962963E-2</c:v>
                      </c:pt>
                      <c:pt idx="227">
                        <c:v>1.05092592592593E-2</c:v>
                      </c:pt>
                      <c:pt idx="228">
                        <c:v>1.0555555555555599E-2</c:v>
                      </c:pt>
                      <c:pt idx="229">
                        <c:v>1.06018518518519E-2</c:v>
                      </c:pt>
                      <c:pt idx="230">
                        <c:v>1.0648148148148099E-2</c:v>
                      </c:pt>
                      <c:pt idx="231">
                        <c:v>1.0694444444444401E-2</c:v>
                      </c:pt>
                      <c:pt idx="232">
                        <c:v>1.07407407407407E-2</c:v>
                      </c:pt>
                      <c:pt idx="233">
                        <c:v>1.0787037037037E-2</c:v>
                      </c:pt>
                      <c:pt idx="234">
                        <c:v>1.0833333333333301E-2</c:v>
                      </c:pt>
                      <c:pt idx="235">
                        <c:v>1.08796296296296E-2</c:v>
                      </c:pt>
                      <c:pt idx="236">
                        <c:v>1.09259259259259E-2</c:v>
                      </c:pt>
                      <c:pt idx="237">
                        <c:v>1.0972222222222199E-2</c:v>
                      </c:pt>
                      <c:pt idx="238">
                        <c:v>1.10185185185185E-2</c:v>
                      </c:pt>
                      <c:pt idx="239">
                        <c:v>1.10648148148148E-2</c:v>
                      </c:pt>
                      <c:pt idx="240">
                        <c:v>1.1111111111111099E-2</c:v>
                      </c:pt>
                      <c:pt idx="241">
                        <c:v>1.1157407407407401E-2</c:v>
                      </c:pt>
                      <c:pt idx="242">
                        <c:v>1.12037037037037E-2</c:v>
                      </c:pt>
                      <c:pt idx="243">
                        <c:v>1.125E-2</c:v>
                      </c:pt>
                      <c:pt idx="244">
                        <c:v>1.1296296296296301E-2</c:v>
                      </c:pt>
                      <c:pt idx="245">
                        <c:v>1.13425925925926E-2</c:v>
                      </c:pt>
                      <c:pt idx="246">
                        <c:v>1.13888888888889E-2</c:v>
                      </c:pt>
                      <c:pt idx="247">
                        <c:v>1.1435185185185199E-2</c:v>
                      </c:pt>
                      <c:pt idx="248">
                        <c:v>1.14814814814815E-2</c:v>
                      </c:pt>
                      <c:pt idx="249">
                        <c:v>1.15277777777778E-2</c:v>
                      </c:pt>
                      <c:pt idx="250">
                        <c:v>1.1574074074074099E-2</c:v>
                      </c:pt>
                      <c:pt idx="251">
                        <c:v>1.1620370370370401E-2</c:v>
                      </c:pt>
                      <c:pt idx="252">
                        <c:v>1.16666666666667E-2</c:v>
                      </c:pt>
                      <c:pt idx="253">
                        <c:v>1.1712962962963E-2</c:v>
                      </c:pt>
                      <c:pt idx="254">
                        <c:v>1.1759259259259301E-2</c:v>
                      </c:pt>
                      <c:pt idx="255">
                        <c:v>1.18055555555556E-2</c:v>
                      </c:pt>
                      <c:pt idx="256">
                        <c:v>1.18518518518519E-2</c:v>
                      </c:pt>
                      <c:pt idx="257">
                        <c:v>1.18981481481481E-2</c:v>
                      </c:pt>
                      <c:pt idx="258">
                        <c:v>1.19444444444444E-2</c:v>
                      </c:pt>
                      <c:pt idx="259">
                        <c:v>1.1990740740740699E-2</c:v>
                      </c:pt>
                      <c:pt idx="260">
                        <c:v>1.2037037037037001E-2</c:v>
                      </c:pt>
                      <c:pt idx="261">
                        <c:v>1.20833333333333E-2</c:v>
                      </c:pt>
                      <c:pt idx="262">
                        <c:v>1.21296296296296E-2</c:v>
                      </c:pt>
                      <c:pt idx="263">
                        <c:v>1.2175925925925901E-2</c:v>
                      </c:pt>
                      <c:pt idx="264">
                        <c:v>1.22222222222222E-2</c:v>
                      </c:pt>
                      <c:pt idx="265">
                        <c:v>1.22685185185185E-2</c:v>
                      </c:pt>
                      <c:pt idx="266">
                        <c:v>1.2314814814814799E-2</c:v>
                      </c:pt>
                      <c:pt idx="267">
                        <c:v>1.2361111111111101E-2</c:v>
                      </c:pt>
                      <c:pt idx="268">
                        <c:v>1.24074074074074E-2</c:v>
                      </c:pt>
                      <c:pt idx="269">
                        <c:v>1.2453703703703699E-2</c:v>
                      </c:pt>
                      <c:pt idx="270">
                        <c:v>1.2500000000000001E-2</c:v>
                      </c:pt>
                      <c:pt idx="271">
                        <c:v>1.25462962962963E-2</c:v>
                      </c:pt>
                      <c:pt idx="272">
                        <c:v>1.25925925925926E-2</c:v>
                      </c:pt>
                      <c:pt idx="273">
                        <c:v>1.2638888888888899E-2</c:v>
                      </c:pt>
                      <c:pt idx="274">
                        <c:v>1.26851851851852E-2</c:v>
                      </c:pt>
                      <c:pt idx="275">
                        <c:v>1.27314814814815E-2</c:v>
                      </c:pt>
                      <c:pt idx="276">
                        <c:v>1.2777777777777799E-2</c:v>
                      </c:pt>
                      <c:pt idx="277">
                        <c:v>1.2824074074074101E-2</c:v>
                      </c:pt>
                      <c:pt idx="278">
                        <c:v>1.28703703703704E-2</c:v>
                      </c:pt>
                      <c:pt idx="279">
                        <c:v>1.29166666666667E-2</c:v>
                      </c:pt>
                      <c:pt idx="280">
                        <c:v>1.2962962962963001E-2</c:v>
                      </c:pt>
                      <c:pt idx="281">
                        <c:v>1.30092592592593E-2</c:v>
                      </c:pt>
                      <c:pt idx="282">
                        <c:v>1.30555555555556E-2</c:v>
                      </c:pt>
                      <c:pt idx="283">
                        <c:v>1.3101851851851899E-2</c:v>
                      </c:pt>
                      <c:pt idx="284">
                        <c:v>1.31481481481481E-2</c:v>
                      </c:pt>
                      <c:pt idx="285">
                        <c:v>1.3194444444444399E-2</c:v>
                      </c:pt>
                      <c:pt idx="286">
                        <c:v>1.3240740740740701E-2</c:v>
                      </c:pt>
                      <c:pt idx="287">
                        <c:v>1.3287037037037E-2</c:v>
                      </c:pt>
                      <c:pt idx="288">
                        <c:v>1.3333333333333299E-2</c:v>
                      </c:pt>
                      <c:pt idx="289">
                        <c:v>1.3379629629629601E-2</c:v>
                      </c:pt>
                      <c:pt idx="290">
                        <c:v>1.34259259259259E-2</c:v>
                      </c:pt>
                      <c:pt idx="291">
                        <c:v>1.34722222222222E-2</c:v>
                      </c:pt>
                      <c:pt idx="292">
                        <c:v>1.3518518518518499E-2</c:v>
                      </c:pt>
                      <c:pt idx="293">
                        <c:v>1.35648148148148E-2</c:v>
                      </c:pt>
                      <c:pt idx="294">
                        <c:v>1.36111111111111E-2</c:v>
                      </c:pt>
                      <c:pt idx="295">
                        <c:v>1.3657407407407399E-2</c:v>
                      </c:pt>
                      <c:pt idx="296">
                        <c:v>1.3703703703703701E-2</c:v>
                      </c:pt>
                      <c:pt idx="297">
                        <c:v>1.375E-2</c:v>
                      </c:pt>
                      <c:pt idx="298">
                        <c:v>1.37962962962963E-2</c:v>
                      </c:pt>
                      <c:pt idx="299">
                        <c:v>1.3842592592592601E-2</c:v>
                      </c:pt>
                      <c:pt idx="300">
                        <c:v>1.38888888888889E-2</c:v>
                      </c:pt>
                      <c:pt idx="301">
                        <c:v>1.39351851851852E-2</c:v>
                      </c:pt>
                      <c:pt idx="302">
                        <c:v>1.3981481481481499E-2</c:v>
                      </c:pt>
                      <c:pt idx="303">
                        <c:v>1.40277777777778E-2</c:v>
                      </c:pt>
                      <c:pt idx="304">
                        <c:v>1.40740740740741E-2</c:v>
                      </c:pt>
                      <c:pt idx="305">
                        <c:v>1.4120370370370399E-2</c:v>
                      </c:pt>
                      <c:pt idx="306">
                        <c:v>1.4166666666666701E-2</c:v>
                      </c:pt>
                      <c:pt idx="307">
                        <c:v>1.4212962962963E-2</c:v>
                      </c:pt>
                      <c:pt idx="308">
                        <c:v>1.42592592592593E-2</c:v>
                      </c:pt>
                      <c:pt idx="309">
                        <c:v>1.4305555555555601E-2</c:v>
                      </c:pt>
                      <c:pt idx="310">
                        <c:v>1.43518518518519E-2</c:v>
                      </c:pt>
                      <c:pt idx="311">
                        <c:v>1.4398148148148099E-2</c:v>
                      </c:pt>
                      <c:pt idx="312">
                        <c:v>1.44444444444444E-2</c:v>
                      </c:pt>
                      <c:pt idx="313">
                        <c:v>1.44907407407407E-2</c:v>
                      </c:pt>
                      <c:pt idx="314">
                        <c:v>1.4537037037036999E-2</c:v>
                      </c:pt>
                      <c:pt idx="315">
                        <c:v>1.4583333333333301E-2</c:v>
                      </c:pt>
                      <c:pt idx="316">
                        <c:v>1.46296296296296E-2</c:v>
                      </c:pt>
                      <c:pt idx="317">
                        <c:v>1.46759259259259E-2</c:v>
                      </c:pt>
                      <c:pt idx="318">
                        <c:v>1.4722222222222201E-2</c:v>
                      </c:pt>
                      <c:pt idx="319">
                        <c:v>1.47685185185185E-2</c:v>
                      </c:pt>
                      <c:pt idx="320">
                        <c:v>1.48148148148148E-2</c:v>
                      </c:pt>
                      <c:pt idx="321">
                        <c:v>1.4861111111111099E-2</c:v>
                      </c:pt>
                      <c:pt idx="322">
                        <c:v>1.49074074074074E-2</c:v>
                      </c:pt>
                      <c:pt idx="323">
                        <c:v>1.49537037037037E-2</c:v>
                      </c:pt>
                      <c:pt idx="324">
                        <c:v>1.4999999999999999E-2</c:v>
                      </c:pt>
                      <c:pt idx="325">
                        <c:v>1.5046296296296301E-2</c:v>
                      </c:pt>
                      <c:pt idx="326">
                        <c:v>1.50925925925926E-2</c:v>
                      </c:pt>
                      <c:pt idx="327">
                        <c:v>1.51388888888889E-2</c:v>
                      </c:pt>
                      <c:pt idx="328">
                        <c:v>1.5185185185185201E-2</c:v>
                      </c:pt>
                      <c:pt idx="329">
                        <c:v>1.52314814814815E-2</c:v>
                      </c:pt>
                      <c:pt idx="330">
                        <c:v>1.52777777777778E-2</c:v>
                      </c:pt>
                      <c:pt idx="331">
                        <c:v>1.5324074074074099E-2</c:v>
                      </c:pt>
                      <c:pt idx="332">
                        <c:v>1.5370370370370401E-2</c:v>
                      </c:pt>
                      <c:pt idx="333">
                        <c:v>1.54166666666667E-2</c:v>
                      </c:pt>
                      <c:pt idx="334">
                        <c:v>1.5462962962963E-2</c:v>
                      </c:pt>
                      <c:pt idx="335">
                        <c:v>1.5509259259259301E-2</c:v>
                      </c:pt>
                      <c:pt idx="336">
                        <c:v>1.55555555555556E-2</c:v>
                      </c:pt>
                      <c:pt idx="337">
                        <c:v>1.56018518518519E-2</c:v>
                      </c:pt>
                      <c:pt idx="338">
                        <c:v>1.5648148148148099E-2</c:v>
                      </c:pt>
                      <c:pt idx="339">
                        <c:v>1.56944444444444E-2</c:v>
                      </c:pt>
                      <c:pt idx="340">
                        <c:v>1.5740740740740701E-2</c:v>
                      </c:pt>
                      <c:pt idx="341">
                        <c:v>1.5787037037036999E-2</c:v>
                      </c:pt>
                      <c:pt idx="342">
                        <c:v>1.58333333333333E-2</c:v>
                      </c:pt>
                      <c:pt idx="343">
                        <c:v>1.5879629629629601E-2</c:v>
                      </c:pt>
                      <c:pt idx="344">
                        <c:v>1.5925925925925899E-2</c:v>
                      </c:pt>
                      <c:pt idx="345">
                        <c:v>1.59722222222222E-2</c:v>
                      </c:pt>
                      <c:pt idx="346">
                        <c:v>1.6018518518518501E-2</c:v>
                      </c:pt>
                      <c:pt idx="347">
                        <c:v>1.6064814814814799E-2</c:v>
                      </c:pt>
                      <c:pt idx="348">
                        <c:v>1.61111111111111E-2</c:v>
                      </c:pt>
                      <c:pt idx="349">
                        <c:v>1.6157407407407402E-2</c:v>
                      </c:pt>
                      <c:pt idx="350">
                        <c:v>1.6203703703703699E-2</c:v>
                      </c:pt>
                      <c:pt idx="351">
                        <c:v>1.6250000000000001E-2</c:v>
                      </c:pt>
                      <c:pt idx="352">
                        <c:v>1.6296296296296298E-2</c:v>
                      </c:pt>
                      <c:pt idx="353">
                        <c:v>1.63425925925926E-2</c:v>
                      </c:pt>
                      <c:pt idx="354">
                        <c:v>1.6388888888888901E-2</c:v>
                      </c:pt>
                      <c:pt idx="355">
                        <c:v>1.6435185185185198E-2</c:v>
                      </c:pt>
                      <c:pt idx="356">
                        <c:v>1.64814814814815E-2</c:v>
                      </c:pt>
                      <c:pt idx="357">
                        <c:v>1.6527777777777801E-2</c:v>
                      </c:pt>
                      <c:pt idx="358">
                        <c:v>1.6574074074074099E-2</c:v>
                      </c:pt>
                      <c:pt idx="359">
                        <c:v>1.66203703703704E-2</c:v>
                      </c:pt>
                      <c:pt idx="360">
                        <c:v>1.6666666666666701E-2</c:v>
                      </c:pt>
                      <c:pt idx="361">
                        <c:v>1.6712962962962999E-2</c:v>
                      </c:pt>
                      <c:pt idx="362">
                        <c:v>1.67592592592593E-2</c:v>
                      </c:pt>
                      <c:pt idx="363">
                        <c:v>1.6805555555555601E-2</c:v>
                      </c:pt>
                      <c:pt idx="364">
                        <c:v>1.6851851851851899E-2</c:v>
                      </c:pt>
                      <c:pt idx="365">
                        <c:v>1.68981481481481E-2</c:v>
                      </c:pt>
                      <c:pt idx="366">
                        <c:v>1.6944444444444401E-2</c:v>
                      </c:pt>
                      <c:pt idx="367">
                        <c:v>1.6990740740740699E-2</c:v>
                      </c:pt>
                      <c:pt idx="368">
                        <c:v>1.7037037037037E-2</c:v>
                      </c:pt>
                      <c:pt idx="369">
                        <c:v>1.7083333333333301E-2</c:v>
                      </c:pt>
                      <c:pt idx="370">
                        <c:v>1.7129629629629599E-2</c:v>
                      </c:pt>
                      <c:pt idx="371">
                        <c:v>1.71759259259259E-2</c:v>
                      </c:pt>
                      <c:pt idx="372">
                        <c:v>1.7222222222222201E-2</c:v>
                      </c:pt>
                      <c:pt idx="373">
                        <c:v>1.7268518518518499E-2</c:v>
                      </c:pt>
                      <c:pt idx="374">
                        <c:v>1.73148148148148E-2</c:v>
                      </c:pt>
                      <c:pt idx="375">
                        <c:v>1.7361111111111101E-2</c:v>
                      </c:pt>
                      <c:pt idx="376">
                        <c:v>1.7407407407407399E-2</c:v>
                      </c:pt>
                      <c:pt idx="377">
                        <c:v>1.74537037037037E-2</c:v>
                      </c:pt>
                      <c:pt idx="378">
                        <c:v>1.7500000000000002E-2</c:v>
                      </c:pt>
                      <c:pt idx="379">
                        <c:v>1.7546296296296299E-2</c:v>
                      </c:pt>
                      <c:pt idx="380">
                        <c:v>1.7592592592592601E-2</c:v>
                      </c:pt>
                      <c:pt idx="381">
                        <c:v>1.7638888888888898E-2</c:v>
                      </c:pt>
                      <c:pt idx="382">
                        <c:v>1.76851851851852E-2</c:v>
                      </c:pt>
                      <c:pt idx="383">
                        <c:v>1.7731481481481501E-2</c:v>
                      </c:pt>
                      <c:pt idx="384">
                        <c:v>1.7777777777777799E-2</c:v>
                      </c:pt>
                      <c:pt idx="385">
                        <c:v>1.78240740740741E-2</c:v>
                      </c:pt>
                      <c:pt idx="386">
                        <c:v>1.7870370370370401E-2</c:v>
                      </c:pt>
                      <c:pt idx="387">
                        <c:v>1.7916666666666699E-2</c:v>
                      </c:pt>
                      <c:pt idx="388">
                        <c:v>1.7962962962963E-2</c:v>
                      </c:pt>
                      <c:pt idx="389">
                        <c:v>1.8009259259259301E-2</c:v>
                      </c:pt>
                      <c:pt idx="390">
                        <c:v>1.8055555555555599E-2</c:v>
                      </c:pt>
                      <c:pt idx="391">
                        <c:v>1.81018518518519E-2</c:v>
                      </c:pt>
                      <c:pt idx="392">
                        <c:v>1.8148148148148101E-2</c:v>
                      </c:pt>
                      <c:pt idx="393">
                        <c:v>1.8194444444444399E-2</c:v>
                      </c:pt>
                      <c:pt idx="394">
                        <c:v>1.82407407407407E-2</c:v>
                      </c:pt>
                      <c:pt idx="395">
                        <c:v>1.8287037037037001E-2</c:v>
                      </c:pt>
                      <c:pt idx="396">
                        <c:v>1.8333333333333299E-2</c:v>
                      </c:pt>
                      <c:pt idx="397">
                        <c:v>1.83796296296296E-2</c:v>
                      </c:pt>
                      <c:pt idx="398">
                        <c:v>1.8425925925925901E-2</c:v>
                      </c:pt>
                      <c:pt idx="399">
                        <c:v>1.8472222222222199E-2</c:v>
                      </c:pt>
                      <c:pt idx="400">
                        <c:v>1.85185185185185E-2</c:v>
                      </c:pt>
                      <c:pt idx="401">
                        <c:v>1.8564814814814801E-2</c:v>
                      </c:pt>
                      <c:pt idx="402">
                        <c:v>1.8611111111111099E-2</c:v>
                      </c:pt>
                      <c:pt idx="403">
                        <c:v>1.86574074074074E-2</c:v>
                      </c:pt>
                      <c:pt idx="404">
                        <c:v>1.8703703703703702E-2</c:v>
                      </c:pt>
                      <c:pt idx="405">
                        <c:v>1.8749999999999999E-2</c:v>
                      </c:pt>
                      <c:pt idx="406">
                        <c:v>1.8796296296296301E-2</c:v>
                      </c:pt>
                      <c:pt idx="407">
                        <c:v>1.8842592592592598E-2</c:v>
                      </c:pt>
                      <c:pt idx="408">
                        <c:v>1.8888888888888899E-2</c:v>
                      </c:pt>
                      <c:pt idx="409">
                        <c:v>1.8935185185185201E-2</c:v>
                      </c:pt>
                      <c:pt idx="410">
                        <c:v>1.8981481481481498E-2</c:v>
                      </c:pt>
                      <c:pt idx="411">
                        <c:v>1.90277777777778E-2</c:v>
                      </c:pt>
                      <c:pt idx="412">
                        <c:v>1.9074074074074101E-2</c:v>
                      </c:pt>
                      <c:pt idx="413">
                        <c:v>1.9120370370370399E-2</c:v>
                      </c:pt>
                      <c:pt idx="414">
                        <c:v>1.91666666666667E-2</c:v>
                      </c:pt>
                      <c:pt idx="415">
                        <c:v>1.9212962962963001E-2</c:v>
                      </c:pt>
                      <c:pt idx="416">
                        <c:v>1.9259259259259299E-2</c:v>
                      </c:pt>
                      <c:pt idx="417">
                        <c:v>1.93055555555556E-2</c:v>
                      </c:pt>
                      <c:pt idx="418">
                        <c:v>1.9351851851851801E-2</c:v>
                      </c:pt>
                      <c:pt idx="419">
                        <c:v>1.9398148148148098E-2</c:v>
                      </c:pt>
                      <c:pt idx="420">
                        <c:v>1.94444444444444E-2</c:v>
                      </c:pt>
                      <c:pt idx="421">
                        <c:v>1.9490740740740701E-2</c:v>
                      </c:pt>
                      <c:pt idx="422">
                        <c:v>1.9537037037036999E-2</c:v>
                      </c:pt>
                      <c:pt idx="423">
                        <c:v>1.95833333333333E-2</c:v>
                      </c:pt>
                      <c:pt idx="424">
                        <c:v>1.9629629629629601E-2</c:v>
                      </c:pt>
                      <c:pt idx="425">
                        <c:v>1.9675925925925899E-2</c:v>
                      </c:pt>
                      <c:pt idx="426">
                        <c:v>1.97222222222222E-2</c:v>
                      </c:pt>
                      <c:pt idx="427">
                        <c:v>1.9768518518518501E-2</c:v>
                      </c:pt>
                      <c:pt idx="428">
                        <c:v>1.9814814814814799E-2</c:v>
                      </c:pt>
                      <c:pt idx="429">
                        <c:v>1.98611111111111E-2</c:v>
                      </c:pt>
                      <c:pt idx="430">
                        <c:v>1.9907407407407401E-2</c:v>
                      </c:pt>
                      <c:pt idx="431">
                        <c:v>1.9953703703703699E-2</c:v>
                      </c:pt>
                      <c:pt idx="432">
                        <c:v>0.02</c:v>
                      </c:pt>
                      <c:pt idx="433">
                        <c:v>2.0046296296296302E-2</c:v>
                      </c:pt>
                      <c:pt idx="434">
                        <c:v>2.0092592592592599E-2</c:v>
                      </c:pt>
                      <c:pt idx="435">
                        <c:v>2.0138888888888901E-2</c:v>
                      </c:pt>
                      <c:pt idx="436">
                        <c:v>2.0185185185185198E-2</c:v>
                      </c:pt>
                      <c:pt idx="437">
                        <c:v>2.02314814814815E-2</c:v>
                      </c:pt>
                      <c:pt idx="438">
                        <c:v>2.0277777777777801E-2</c:v>
                      </c:pt>
                      <c:pt idx="439">
                        <c:v>2.0324074074074099E-2</c:v>
                      </c:pt>
                      <c:pt idx="440">
                        <c:v>2.03703703703704E-2</c:v>
                      </c:pt>
                      <c:pt idx="441">
                        <c:v>2.0416666666666701E-2</c:v>
                      </c:pt>
                      <c:pt idx="442">
                        <c:v>2.0462962962962999E-2</c:v>
                      </c:pt>
                      <c:pt idx="443">
                        <c:v>2.05092592592593E-2</c:v>
                      </c:pt>
                      <c:pt idx="444">
                        <c:v>2.0555555555555601E-2</c:v>
                      </c:pt>
                      <c:pt idx="445">
                        <c:v>2.0601851851851899E-2</c:v>
                      </c:pt>
                      <c:pt idx="446">
                        <c:v>2.06481481481481E-2</c:v>
                      </c:pt>
                      <c:pt idx="447">
                        <c:v>2.0694444444444401E-2</c:v>
                      </c:pt>
                      <c:pt idx="448">
                        <c:v>2.0740740740740699E-2</c:v>
                      </c:pt>
                      <c:pt idx="449">
                        <c:v>2.0787037037037E-2</c:v>
                      </c:pt>
                      <c:pt idx="450">
                        <c:v>2.0833333333333301E-2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'[3]RISE1-Sloupec PRŮMĚR'!$Q$6:$Q$516</c15:sqref>
                        </c15:formulaRef>
                      </c:ext>
                    </c:extLst>
                    <c:numCache>
                      <c:formatCode>General</c:formatCode>
                      <c:ptCount val="452"/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05F3-43B0-8210-2323BE9CEDF6}"/>
                  </c:ext>
                </c:extLst>
              </c15:ser>
            </c15:filteredScatterSeries>
            <c15:filteredScatterSeries>
              <c15:ser>
                <c:idx val="13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'[TC_CZB_2022_PAVUS.xlsx]RISE1-Sloupec PRŮMĚR'!$R$5</c15:sqref>
                        </c15:formulaRef>
                      </c:ext>
                    </c:extLst>
                    <c:strCache>
                      <c:ptCount val="1"/>
                      <c:pt idx="0">
                        <c:v>PRŮMĚR TC VŠECH</c:v>
                      </c:pt>
                    </c:strCache>
                  </c:strRef>
                </c:tx>
                <c:spPr>
                  <a:ln w="19050" cap="rnd" cmpd="sng" algn="ctr">
                    <a:solidFill>
                      <a:schemeClr val="accent6">
                        <a:tint val="55000"/>
                      </a:schemeClr>
                    </a:solidFill>
                    <a:prstDash val="solid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'[3]RISE1-Sloupec PRŮMĚR'!$B$6:$B$515</c15:sqref>
                        </c15:formulaRef>
                      </c:ext>
                    </c:extLst>
                    <c:numCache>
                      <c:formatCode>[$-F400]h:mm:ss\ AM/PM</c:formatCode>
                      <c:ptCount val="451"/>
                      <c:pt idx="0">
                        <c:v>0</c:v>
                      </c:pt>
                      <c:pt idx="1">
                        <c:v>4.6296296296296294E-5</c:v>
                      </c:pt>
                      <c:pt idx="2">
                        <c:v>9.2592592592592588E-5</c:v>
                      </c:pt>
                      <c:pt idx="3">
                        <c:v>1.38888888888889E-4</c:v>
                      </c:pt>
                      <c:pt idx="4">
                        <c:v>1.8518518518518501E-4</c:v>
                      </c:pt>
                      <c:pt idx="5">
                        <c:v>2.31481481481481E-4</c:v>
                      </c:pt>
                      <c:pt idx="6">
                        <c:v>2.7777777777777799E-4</c:v>
                      </c:pt>
                      <c:pt idx="7">
                        <c:v>3.2407407407407401E-4</c:v>
                      </c:pt>
                      <c:pt idx="8">
                        <c:v>3.7037037037037003E-4</c:v>
                      </c:pt>
                      <c:pt idx="9">
                        <c:v>4.1666666666666702E-4</c:v>
                      </c:pt>
                      <c:pt idx="10">
                        <c:v>4.6296296296296298E-4</c:v>
                      </c:pt>
                      <c:pt idx="11">
                        <c:v>5.09259259259259E-4</c:v>
                      </c:pt>
                      <c:pt idx="12">
                        <c:v>5.5555555555555599E-4</c:v>
                      </c:pt>
                      <c:pt idx="13">
                        <c:v>6.01851851851852E-4</c:v>
                      </c:pt>
                      <c:pt idx="14">
                        <c:v>6.4814814814814802E-4</c:v>
                      </c:pt>
                      <c:pt idx="15">
                        <c:v>6.9444444444444404E-4</c:v>
                      </c:pt>
                      <c:pt idx="16">
                        <c:v>7.4074074074074103E-4</c:v>
                      </c:pt>
                      <c:pt idx="17">
                        <c:v>7.8703703703703705E-4</c:v>
                      </c:pt>
                      <c:pt idx="18">
                        <c:v>8.3333333333333295E-4</c:v>
                      </c:pt>
                      <c:pt idx="19">
                        <c:v>8.7962962962963005E-4</c:v>
                      </c:pt>
                      <c:pt idx="20">
                        <c:v>9.2592592592592596E-4</c:v>
                      </c:pt>
                      <c:pt idx="21">
                        <c:v>9.7222222222222198E-4</c:v>
                      </c:pt>
                      <c:pt idx="22">
                        <c:v>1.0185185185185199E-3</c:v>
                      </c:pt>
                      <c:pt idx="23">
                        <c:v>1.0648148148148101E-3</c:v>
                      </c:pt>
                      <c:pt idx="24">
                        <c:v>1.11111111111111E-3</c:v>
                      </c:pt>
                      <c:pt idx="25">
                        <c:v>1.1574074074074099E-3</c:v>
                      </c:pt>
                      <c:pt idx="26">
                        <c:v>1.2037037037037001E-3</c:v>
                      </c:pt>
                      <c:pt idx="27">
                        <c:v>1.25E-3</c:v>
                      </c:pt>
                      <c:pt idx="28">
                        <c:v>1.2962962962962999E-3</c:v>
                      </c:pt>
                      <c:pt idx="29">
                        <c:v>1.3425925925925901E-3</c:v>
                      </c:pt>
                      <c:pt idx="30">
                        <c:v>1.38888888888889E-3</c:v>
                      </c:pt>
                      <c:pt idx="31">
                        <c:v>1.4351851851851899E-3</c:v>
                      </c:pt>
                      <c:pt idx="32">
                        <c:v>1.4814814814814801E-3</c:v>
                      </c:pt>
                      <c:pt idx="33">
                        <c:v>1.52777777777778E-3</c:v>
                      </c:pt>
                      <c:pt idx="34">
                        <c:v>1.57407407407407E-3</c:v>
                      </c:pt>
                      <c:pt idx="35">
                        <c:v>1.6203703703703701E-3</c:v>
                      </c:pt>
                      <c:pt idx="36">
                        <c:v>1.66666666666667E-3</c:v>
                      </c:pt>
                      <c:pt idx="37">
                        <c:v>1.71296296296296E-3</c:v>
                      </c:pt>
                      <c:pt idx="38">
                        <c:v>1.7592592592592601E-3</c:v>
                      </c:pt>
                      <c:pt idx="39">
                        <c:v>1.80555555555556E-3</c:v>
                      </c:pt>
                      <c:pt idx="40">
                        <c:v>1.85185185185185E-3</c:v>
                      </c:pt>
                      <c:pt idx="41">
                        <c:v>1.8981481481481501E-3</c:v>
                      </c:pt>
                      <c:pt idx="42">
                        <c:v>1.9444444444444401E-3</c:v>
                      </c:pt>
                      <c:pt idx="43">
                        <c:v>1.99074074074074E-3</c:v>
                      </c:pt>
                      <c:pt idx="44">
                        <c:v>2.0370370370370399E-3</c:v>
                      </c:pt>
                      <c:pt idx="45">
                        <c:v>2.0833333333333298E-3</c:v>
                      </c:pt>
                      <c:pt idx="46">
                        <c:v>2.1296296296296302E-3</c:v>
                      </c:pt>
                      <c:pt idx="47">
                        <c:v>2.1759259259259301E-3</c:v>
                      </c:pt>
                      <c:pt idx="48">
                        <c:v>2.2222222222222201E-3</c:v>
                      </c:pt>
                      <c:pt idx="49">
                        <c:v>2.26851851851852E-3</c:v>
                      </c:pt>
                      <c:pt idx="50">
                        <c:v>2.3148148148148099E-3</c:v>
                      </c:pt>
                      <c:pt idx="51">
                        <c:v>2.3611111111111098E-3</c:v>
                      </c:pt>
                      <c:pt idx="52">
                        <c:v>2.4074074074074102E-3</c:v>
                      </c:pt>
                      <c:pt idx="53">
                        <c:v>2.4537037037037001E-3</c:v>
                      </c:pt>
                      <c:pt idx="54">
                        <c:v>2.5000000000000001E-3</c:v>
                      </c:pt>
                      <c:pt idx="55">
                        <c:v>2.5462962962963E-3</c:v>
                      </c:pt>
                      <c:pt idx="56">
                        <c:v>2.5925925925925899E-3</c:v>
                      </c:pt>
                      <c:pt idx="57">
                        <c:v>2.6388888888888898E-3</c:v>
                      </c:pt>
                      <c:pt idx="58">
                        <c:v>2.6851851851851802E-3</c:v>
                      </c:pt>
                      <c:pt idx="59">
                        <c:v>2.7314814814814801E-3</c:v>
                      </c:pt>
                      <c:pt idx="60">
                        <c:v>2.7777777777777801E-3</c:v>
                      </c:pt>
                      <c:pt idx="61">
                        <c:v>2.82407407407407E-3</c:v>
                      </c:pt>
                      <c:pt idx="62">
                        <c:v>2.8703703703703699E-3</c:v>
                      </c:pt>
                      <c:pt idx="63">
                        <c:v>2.9166666666666698E-3</c:v>
                      </c:pt>
                      <c:pt idx="64">
                        <c:v>2.9629629629629602E-3</c:v>
                      </c:pt>
                      <c:pt idx="65">
                        <c:v>3.0092592592592601E-3</c:v>
                      </c:pt>
                      <c:pt idx="66">
                        <c:v>3.0555555555555601E-3</c:v>
                      </c:pt>
                      <c:pt idx="67">
                        <c:v>3.10185185185185E-3</c:v>
                      </c:pt>
                      <c:pt idx="68">
                        <c:v>3.1481481481481499E-3</c:v>
                      </c:pt>
                      <c:pt idx="69">
                        <c:v>3.1944444444444399E-3</c:v>
                      </c:pt>
                      <c:pt idx="70">
                        <c:v>3.2407407407407402E-3</c:v>
                      </c:pt>
                      <c:pt idx="71">
                        <c:v>3.2870370370370401E-3</c:v>
                      </c:pt>
                      <c:pt idx="72">
                        <c:v>3.3333333333333301E-3</c:v>
                      </c:pt>
                      <c:pt idx="73">
                        <c:v>3.37962962962963E-3</c:v>
                      </c:pt>
                      <c:pt idx="74">
                        <c:v>3.4259259259259299E-3</c:v>
                      </c:pt>
                      <c:pt idx="75">
                        <c:v>3.4722222222222199E-3</c:v>
                      </c:pt>
                      <c:pt idx="76">
                        <c:v>3.5185185185185202E-3</c:v>
                      </c:pt>
                      <c:pt idx="77">
                        <c:v>3.5648148148148102E-3</c:v>
                      </c:pt>
                      <c:pt idx="78">
                        <c:v>3.6111111111111101E-3</c:v>
                      </c:pt>
                      <c:pt idx="79">
                        <c:v>3.65740740740741E-3</c:v>
                      </c:pt>
                      <c:pt idx="80">
                        <c:v>3.7037037037036999E-3</c:v>
                      </c:pt>
                      <c:pt idx="81">
                        <c:v>3.7499999999999999E-3</c:v>
                      </c:pt>
                      <c:pt idx="82">
                        <c:v>3.7962962962963002E-3</c:v>
                      </c:pt>
                      <c:pt idx="83">
                        <c:v>3.8425925925925902E-3</c:v>
                      </c:pt>
                      <c:pt idx="84">
                        <c:v>3.8888888888888901E-3</c:v>
                      </c:pt>
                      <c:pt idx="85">
                        <c:v>3.9351851851851796E-3</c:v>
                      </c:pt>
                      <c:pt idx="86">
                        <c:v>3.9814814814814799E-3</c:v>
                      </c:pt>
                      <c:pt idx="87">
                        <c:v>4.0277777777777803E-3</c:v>
                      </c:pt>
                      <c:pt idx="88">
                        <c:v>4.0740740740740702E-3</c:v>
                      </c:pt>
                      <c:pt idx="89">
                        <c:v>4.1203703703703697E-3</c:v>
                      </c:pt>
                      <c:pt idx="90">
                        <c:v>4.1666666666666701E-3</c:v>
                      </c:pt>
                      <c:pt idx="91">
                        <c:v>4.21296296296296E-3</c:v>
                      </c:pt>
                      <c:pt idx="92">
                        <c:v>4.2592592592592604E-3</c:v>
                      </c:pt>
                      <c:pt idx="93">
                        <c:v>4.3055555555555599E-3</c:v>
                      </c:pt>
                      <c:pt idx="94">
                        <c:v>4.3518518518518498E-3</c:v>
                      </c:pt>
                      <c:pt idx="95">
                        <c:v>4.3981481481481502E-3</c:v>
                      </c:pt>
                      <c:pt idx="96">
                        <c:v>4.4444444444444401E-3</c:v>
                      </c:pt>
                      <c:pt idx="97">
                        <c:v>4.4907407407407396E-3</c:v>
                      </c:pt>
                      <c:pt idx="98">
                        <c:v>4.5370370370370399E-3</c:v>
                      </c:pt>
                      <c:pt idx="99">
                        <c:v>4.5833333333333299E-3</c:v>
                      </c:pt>
                      <c:pt idx="100">
                        <c:v>4.6296296296296302E-3</c:v>
                      </c:pt>
                      <c:pt idx="101">
                        <c:v>4.6759259259259297E-3</c:v>
                      </c:pt>
                      <c:pt idx="102">
                        <c:v>4.7222222222222197E-3</c:v>
                      </c:pt>
                      <c:pt idx="103">
                        <c:v>4.76851851851852E-3</c:v>
                      </c:pt>
                      <c:pt idx="104">
                        <c:v>4.81481481481481E-3</c:v>
                      </c:pt>
                      <c:pt idx="105">
                        <c:v>4.8611111111111103E-3</c:v>
                      </c:pt>
                      <c:pt idx="106">
                        <c:v>4.9074074074074098E-3</c:v>
                      </c:pt>
                      <c:pt idx="107">
                        <c:v>4.9537037037036998E-3</c:v>
                      </c:pt>
                      <c:pt idx="108">
                        <c:v>5.0000000000000001E-3</c:v>
                      </c:pt>
                      <c:pt idx="109">
                        <c:v>5.0462962962962996E-3</c:v>
                      </c:pt>
                      <c:pt idx="110">
                        <c:v>5.0925925925925904E-3</c:v>
                      </c:pt>
                      <c:pt idx="111">
                        <c:v>5.1388888888888899E-3</c:v>
                      </c:pt>
                      <c:pt idx="112">
                        <c:v>5.1851851851851902E-3</c:v>
                      </c:pt>
                      <c:pt idx="113">
                        <c:v>5.2314814814814802E-3</c:v>
                      </c:pt>
                      <c:pt idx="114">
                        <c:v>5.2777777777777797E-3</c:v>
                      </c:pt>
                      <c:pt idx="115">
                        <c:v>5.3240740740740696E-3</c:v>
                      </c:pt>
                      <c:pt idx="116">
                        <c:v>5.37037037037037E-3</c:v>
                      </c:pt>
                      <c:pt idx="117">
                        <c:v>5.4166666666666703E-3</c:v>
                      </c:pt>
                      <c:pt idx="118">
                        <c:v>5.4629629629629603E-3</c:v>
                      </c:pt>
                      <c:pt idx="119">
                        <c:v>5.5092592592592598E-3</c:v>
                      </c:pt>
                      <c:pt idx="120">
                        <c:v>5.5555555555555497E-3</c:v>
                      </c:pt>
                      <c:pt idx="121">
                        <c:v>5.60185185185185E-3</c:v>
                      </c:pt>
                      <c:pt idx="122">
                        <c:v>5.6481481481481504E-3</c:v>
                      </c:pt>
                      <c:pt idx="123">
                        <c:v>5.6944444444444403E-3</c:v>
                      </c:pt>
                      <c:pt idx="124">
                        <c:v>5.7407407407407398E-3</c:v>
                      </c:pt>
                      <c:pt idx="125">
                        <c:v>5.7870370370370402E-3</c:v>
                      </c:pt>
                      <c:pt idx="126">
                        <c:v>5.8333333333333301E-3</c:v>
                      </c:pt>
                      <c:pt idx="127">
                        <c:v>5.8796296296296296E-3</c:v>
                      </c:pt>
                      <c:pt idx="128">
                        <c:v>5.92592592592593E-3</c:v>
                      </c:pt>
                      <c:pt idx="129">
                        <c:v>5.9722222222222199E-3</c:v>
                      </c:pt>
                      <c:pt idx="130">
                        <c:v>6.0185185185185203E-3</c:v>
                      </c:pt>
                      <c:pt idx="131">
                        <c:v>6.0648148148148102E-3</c:v>
                      </c:pt>
                      <c:pt idx="132">
                        <c:v>6.1111111111111097E-3</c:v>
                      </c:pt>
                      <c:pt idx="133">
                        <c:v>6.15740740740741E-3</c:v>
                      </c:pt>
                      <c:pt idx="134">
                        <c:v>6.2037037037037E-3</c:v>
                      </c:pt>
                      <c:pt idx="135">
                        <c:v>6.2500000000000003E-3</c:v>
                      </c:pt>
                      <c:pt idx="136">
                        <c:v>6.2962962962962998E-3</c:v>
                      </c:pt>
                      <c:pt idx="137">
                        <c:v>6.3425925925925898E-3</c:v>
                      </c:pt>
                      <c:pt idx="138">
                        <c:v>6.3888888888888901E-3</c:v>
                      </c:pt>
                      <c:pt idx="139">
                        <c:v>6.4351851851851896E-3</c:v>
                      </c:pt>
                      <c:pt idx="140">
                        <c:v>6.4814814814814804E-3</c:v>
                      </c:pt>
                      <c:pt idx="141">
                        <c:v>6.5277777777777799E-3</c:v>
                      </c:pt>
                      <c:pt idx="142">
                        <c:v>6.5740740740740699E-3</c:v>
                      </c:pt>
                      <c:pt idx="143">
                        <c:v>6.6203703703703702E-3</c:v>
                      </c:pt>
                      <c:pt idx="144">
                        <c:v>6.6666666666666697E-3</c:v>
                      </c:pt>
                      <c:pt idx="145">
                        <c:v>6.7129629629629596E-3</c:v>
                      </c:pt>
                      <c:pt idx="146">
                        <c:v>6.75925925925926E-3</c:v>
                      </c:pt>
                      <c:pt idx="147">
                        <c:v>6.8055555555555603E-3</c:v>
                      </c:pt>
                      <c:pt idx="148">
                        <c:v>6.8518518518518503E-3</c:v>
                      </c:pt>
                      <c:pt idx="149">
                        <c:v>6.8981481481481498E-3</c:v>
                      </c:pt>
                      <c:pt idx="150">
                        <c:v>6.9444444444444397E-3</c:v>
                      </c:pt>
                      <c:pt idx="151">
                        <c:v>6.9907407407407401E-3</c:v>
                      </c:pt>
                      <c:pt idx="152">
                        <c:v>7.0370370370370404E-3</c:v>
                      </c:pt>
                      <c:pt idx="153">
                        <c:v>7.0833333333333304E-3</c:v>
                      </c:pt>
                      <c:pt idx="154">
                        <c:v>7.1296296296296299E-3</c:v>
                      </c:pt>
                      <c:pt idx="155">
                        <c:v>7.1759259259259302E-3</c:v>
                      </c:pt>
                      <c:pt idx="156">
                        <c:v>7.2222222222222202E-3</c:v>
                      </c:pt>
                      <c:pt idx="157">
                        <c:v>7.2685185185185196E-3</c:v>
                      </c:pt>
                      <c:pt idx="158">
                        <c:v>7.3148148148148096E-3</c:v>
                      </c:pt>
                      <c:pt idx="159">
                        <c:v>7.3611111111111099E-3</c:v>
                      </c:pt>
                      <c:pt idx="160">
                        <c:v>7.4074074074074103E-3</c:v>
                      </c:pt>
                      <c:pt idx="161">
                        <c:v>7.4537037037037002E-3</c:v>
                      </c:pt>
                      <c:pt idx="162">
                        <c:v>7.4999999999999997E-3</c:v>
                      </c:pt>
                      <c:pt idx="163">
                        <c:v>7.5462962962963001E-3</c:v>
                      </c:pt>
                      <c:pt idx="164">
                        <c:v>7.59259259259259E-3</c:v>
                      </c:pt>
                      <c:pt idx="165">
                        <c:v>7.6388888888888904E-3</c:v>
                      </c:pt>
                      <c:pt idx="166">
                        <c:v>7.6851851851851803E-3</c:v>
                      </c:pt>
                      <c:pt idx="167">
                        <c:v>7.7314814814814798E-3</c:v>
                      </c:pt>
                      <c:pt idx="168">
                        <c:v>7.7777777777777802E-3</c:v>
                      </c:pt>
                      <c:pt idx="169">
                        <c:v>7.8240740740740701E-3</c:v>
                      </c:pt>
                      <c:pt idx="170">
                        <c:v>7.8703703703703696E-3</c:v>
                      </c:pt>
                      <c:pt idx="171">
                        <c:v>7.9166666666666708E-3</c:v>
                      </c:pt>
                      <c:pt idx="172">
                        <c:v>7.9629629629629599E-3</c:v>
                      </c:pt>
                      <c:pt idx="173">
                        <c:v>8.0092592592592594E-3</c:v>
                      </c:pt>
                      <c:pt idx="174">
                        <c:v>8.0555555555555606E-3</c:v>
                      </c:pt>
                      <c:pt idx="175">
                        <c:v>8.1018518518518497E-3</c:v>
                      </c:pt>
                      <c:pt idx="176">
                        <c:v>8.1481481481481492E-3</c:v>
                      </c:pt>
                      <c:pt idx="177">
                        <c:v>8.19444444444444E-3</c:v>
                      </c:pt>
                      <c:pt idx="178">
                        <c:v>8.2407407407407395E-3</c:v>
                      </c:pt>
                      <c:pt idx="179">
                        <c:v>8.2870370370370407E-3</c:v>
                      </c:pt>
                      <c:pt idx="180">
                        <c:v>8.3333333333333297E-3</c:v>
                      </c:pt>
                      <c:pt idx="181">
                        <c:v>8.3796296296296292E-3</c:v>
                      </c:pt>
                      <c:pt idx="182">
                        <c:v>8.4259259259259305E-3</c:v>
                      </c:pt>
                      <c:pt idx="183">
                        <c:v>8.4722222222222195E-3</c:v>
                      </c:pt>
                      <c:pt idx="184">
                        <c:v>8.5185185185185208E-3</c:v>
                      </c:pt>
                      <c:pt idx="185">
                        <c:v>8.5648148148148202E-3</c:v>
                      </c:pt>
                      <c:pt idx="186">
                        <c:v>8.6111111111111093E-3</c:v>
                      </c:pt>
                      <c:pt idx="187">
                        <c:v>8.6574074074074105E-3</c:v>
                      </c:pt>
                      <c:pt idx="188">
                        <c:v>8.7037037037036996E-3</c:v>
                      </c:pt>
                      <c:pt idx="189">
                        <c:v>8.7500000000000008E-3</c:v>
                      </c:pt>
                      <c:pt idx="190">
                        <c:v>8.7962962962963003E-3</c:v>
                      </c:pt>
                      <c:pt idx="191">
                        <c:v>8.8425925925925894E-3</c:v>
                      </c:pt>
                      <c:pt idx="192">
                        <c:v>8.8888888888888906E-3</c:v>
                      </c:pt>
                      <c:pt idx="193">
                        <c:v>8.9351851851851797E-3</c:v>
                      </c:pt>
                      <c:pt idx="194">
                        <c:v>8.9814814814814792E-3</c:v>
                      </c:pt>
                      <c:pt idx="195">
                        <c:v>9.0277777777777804E-3</c:v>
                      </c:pt>
                      <c:pt idx="196">
                        <c:v>9.0740740740740695E-3</c:v>
                      </c:pt>
                      <c:pt idx="197">
                        <c:v>9.1203703703703707E-3</c:v>
                      </c:pt>
                      <c:pt idx="198">
                        <c:v>9.1666666666666702E-3</c:v>
                      </c:pt>
                      <c:pt idx="199">
                        <c:v>9.2129629629629593E-3</c:v>
                      </c:pt>
                      <c:pt idx="200">
                        <c:v>9.2592592592592605E-3</c:v>
                      </c:pt>
                      <c:pt idx="201">
                        <c:v>9.3055555555555496E-3</c:v>
                      </c:pt>
                      <c:pt idx="202">
                        <c:v>9.3518518518518508E-3</c:v>
                      </c:pt>
                      <c:pt idx="203">
                        <c:v>9.3981481481481503E-3</c:v>
                      </c:pt>
                      <c:pt idx="204">
                        <c:v>9.4444444444444393E-3</c:v>
                      </c:pt>
                      <c:pt idx="205">
                        <c:v>9.4907407407407406E-3</c:v>
                      </c:pt>
                      <c:pt idx="206">
                        <c:v>9.53703703703704E-3</c:v>
                      </c:pt>
                      <c:pt idx="207">
                        <c:v>9.5833333333333309E-3</c:v>
                      </c:pt>
                      <c:pt idx="208">
                        <c:v>9.6296296296296303E-3</c:v>
                      </c:pt>
                      <c:pt idx="209">
                        <c:v>9.6759259259259194E-3</c:v>
                      </c:pt>
                      <c:pt idx="210">
                        <c:v>9.7222222222222206E-3</c:v>
                      </c:pt>
                      <c:pt idx="211">
                        <c:v>9.7685185185185201E-3</c:v>
                      </c:pt>
                      <c:pt idx="212">
                        <c:v>9.8148148148148092E-3</c:v>
                      </c:pt>
                      <c:pt idx="213">
                        <c:v>9.8611111111111104E-3</c:v>
                      </c:pt>
                      <c:pt idx="214">
                        <c:v>9.9074074074074099E-3</c:v>
                      </c:pt>
                      <c:pt idx="215">
                        <c:v>9.9537037037037007E-3</c:v>
                      </c:pt>
                      <c:pt idx="216">
                        <c:v>0.01</c:v>
                      </c:pt>
                      <c:pt idx="217">
                        <c:v>1.00462962962963E-2</c:v>
                      </c:pt>
                      <c:pt idx="218">
                        <c:v>1.0092592592592599E-2</c:v>
                      </c:pt>
                      <c:pt idx="219">
                        <c:v>1.01388888888889E-2</c:v>
                      </c:pt>
                      <c:pt idx="220">
                        <c:v>1.01851851851852E-2</c:v>
                      </c:pt>
                      <c:pt idx="221">
                        <c:v>1.0231481481481499E-2</c:v>
                      </c:pt>
                      <c:pt idx="222">
                        <c:v>1.0277777777777801E-2</c:v>
                      </c:pt>
                      <c:pt idx="223">
                        <c:v>1.03240740740741E-2</c:v>
                      </c:pt>
                      <c:pt idx="224">
                        <c:v>1.03703703703704E-2</c:v>
                      </c:pt>
                      <c:pt idx="225">
                        <c:v>1.0416666666666701E-2</c:v>
                      </c:pt>
                      <c:pt idx="226">
                        <c:v>1.0462962962963E-2</c:v>
                      </c:pt>
                      <c:pt idx="227">
                        <c:v>1.05092592592593E-2</c:v>
                      </c:pt>
                      <c:pt idx="228">
                        <c:v>1.0555555555555599E-2</c:v>
                      </c:pt>
                      <c:pt idx="229">
                        <c:v>1.06018518518519E-2</c:v>
                      </c:pt>
                      <c:pt idx="230">
                        <c:v>1.0648148148148099E-2</c:v>
                      </c:pt>
                      <c:pt idx="231">
                        <c:v>1.0694444444444401E-2</c:v>
                      </c:pt>
                      <c:pt idx="232">
                        <c:v>1.07407407407407E-2</c:v>
                      </c:pt>
                      <c:pt idx="233">
                        <c:v>1.0787037037037E-2</c:v>
                      </c:pt>
                      <c:pt idx="234">
                        <c:v>1.0833333333333301E-2</c:v>
                      </c:pt>
                      <c:pt idx="235">
                        <c:v>1.08796296296296E-2</c:v>
                      </c:pt>
                      <c:pt idx="236">
                        <c:v>1.09259259259259E-2</c:v>
                      </c:pt>
                      <c:pt idx="237">
                        <c:v>1.0972222222222199E-2</c:v>
                      </c:pt>
                      <c:pt idx="238">
                        <c:v>1.10185185185185E-2</c:v>
                      </c:pt>
                      <c:pt idx="239">
                        <c:v>1.10648148148148E-2</c:v>
                      </c:pt>
                      <c:pt idx="240">
                        <c:v>1.1111111111111099E-2</c:v>
                      </c:pt>
                      <c:pt idx="241">
                        <c:v>1.1157407407407401E-2</c:v>
                      </c:pt>
                      <c:pt idx="242">
                        <c:v>1.12037037037037E-2</c:v>
                      </c:pt>
                      <c:pt idx="243">
                        <c:v>1.125E-2</c:v>
                      </c:pt>
                      <c:pt idx="244">
                        <c:v>1.1296296296296301E-2</c:v>
                      </c:pt>
                      <c:pt idx="245">
                        <c:v>1.13425925925926E-2</c:v>
                      </c:pt>
                      <c:pt idx="246">
                        <c:v>1.13888888888889E-2</c:v>
                      </c:pt>
                      <c:pt idx="247">
                        <c:v>1.1435185185185199E-2</c:v>
                      </c:pt>
                      <c:pt idx="248">
                        <c:v>1.14814814814815E-2</c:v>
                      </c:pt>
                      <c:pt idx="249">
                        <c:v>1.15277777777778E-2</c:v>
                      </c:pt>
                      <c:pt idx="250">
                        <c:v>1.1574074074074099E-2</c:v>
                      </c:pt>
                      <c:pt idx="251">
                        <c:v>1.1620370370370401E-2</c:v>
                      </c:pt>
                      <c:pt idx="252">
                        <c:v>1.16666666666667E-2</c:v>
                      </c:pt>
                      <c:pt idx="253">
                        <c:v>1.1712962962963E-2</c:v>
                      </c:pt>
                      <c:pt idx="254">
                        <c:v>1.1759259259259301E-2</c:v>
                      </c:pt>
                      <c:pt idx="255">
                        <c:v>1.18055555555556E-2</c:v>
                      </c:pt>
                      <c:pt idx="256">
                        <c:v>1.18518518518519E-2</c:v>
                      </c:pt>
                      <c:pt idx="257">
                        <c:v>1.18981481481481E-2</c:v>
                      </c:pt>
                      <c:pt idx="258">
                        <c:v>1.19444444444444E-2</c:v>
                      </c:pt>
                      <c:pt idx="259">
                        <c:v>1.1990740740740699E-2</c:v>
                      </c:pt>
                      <c:pt idx="260">
                        <c:v>1.2037037037037001E-2</c:v>
                      </c:pt>
                      <c:pt idx="261">
                        <c:v>1.20833333333333E-2</c:v>
                      </c:pt>
                      <c:pt idx="262">
                        <c:v>1.21296296296296E-2</c:v>
                      </c:pt>
                      <c:pt idx="263">
                        <c:v>1.2175925925925901E-2</c:v>
                      </c:pt>
                      <c:pt idx="264">
                        <c:v>1.22222222222222E-2</c:v>
                      </c:pt>
                      <c:pt idx="265">
                        <c:v>1.22685185185185E-2</c:v>
                      </c:pt>
                      <c:pt idx="266">
                        <c:v>1.2314814814814799E-2</c:v>
                      </c:pt>
                      <c:pt idx="267">
                        <c:v>1.2361111111111101E-2</c:v>
                      </c:pt>
                      <c:pt idx="268">
                        <c:v>1.24074074074074E-2</c:v>
                      </c:pt>
                      <c:pt idx="269">
                        <c:v>1.2453703703703699E-2</c:v>
                      </c:pt>
                      <c:pt idx="270">
                        <c:v>1.2500000000000001E-2</c:v>
                      </c:pt>
                      <c:pt idx="271">
                        <c:v>1.25462962962963E-2</c:v>
                      </c:pt>
                      <c:pt idx="272">
                        <c:v>1.25925925925926E-2</c:v>
                      </c:pt>
                      <c:pt idx="273">
                        <c:v>1.2638888888888899E-2</c:v>
                      </c:pt>
                      <c:pt idx="274">
                        <c:v>1.26851851851852E-2</c:v>
                      </c:pt>
                      <c:pt idx="275">
                        <c:v>1.27314814814815E-2</c:v>
                      </c:pt>
                      <c:pt idx="276">
                        <c:v>1.2777777777777799E-2</c:v>
                      </c:pt>
                      <c:pt idx="277">
                        <c:v>1.2824074074074101E-2</c:v>
                      </c:pt>
                      <c:pt idx="278">
                        <c:v>1.28703703703704E-2</c:v>
                      </c:pt>
                      <c:pt idx="279">
                        <c:v>1.29166666666667E-2</c:v>
                      </c:pt>
                      <c:pt idx="280">
                        <c:v>1.2962962962963001E-2</c:v>
                      </c:pt>
                      <c:pt idx="281">
                        <c:v>1.30092592592593E-2</c:v>
                      </c:pt>
                      <c:pt idx="282">
                        <c:v>1.30555555555556E-2</c:v>
                      </c:pt>
                      <c:pt idx="283">
                        <c:v>1.3101851851851899E-2</c:v>
                      </c:pt>
                      <c:pt idx="284">
                        <c:v>1.31481481481481E-2</c:v>
                      </c:pt>
                      <c:pt idx="285">
                        <c:v>1.3194444444444399E-2</c:v>
                      </c:pt>
                      <c:pt idx="286">
                        <c:v>1.3240740740740701E-2</c:v>
                      </c:pt>
                      <c:pt idx="287">
                        <c:v>1.3287037037037E-2</c:v>
                      </c:pt>
                      <c:pt idx="288">
                        <c:v>1.3333333333333299E-2</c:v>
                      </c:pt>
                      <c:pt idx="289">
                        <c:v>1.3379629629629601E-2</c:v>
                      </c:pt>
                      <c:pt idx="290">
                        <c:v>1.34259259259259E-2</c:v>
                      </c:pt>
                      <c:pt idx="291">
                        <c:v>1.34722222222222E-2</c:v>
                      </c:pt>
                      <c:pt idx="292">
                        <c:v>1.3518518518518499E-2</c:v>
                      </c:pt>
                      <c:pt idx="293">
                        <c:v>1.35648148148148E-2</c:v>
                      </c:pt>
                      <c:pt idx="294">
                        <c:v>1.36111111111111E-2</c:v>
                      </c:pt>
                      <c:pt idx="295">
                        <c:v>1.3657407407407399E-2</c:v>
                      </c:pt>
                      <c:pt idx="296">
                        <c:v>1.3703703703703701E-2</c:v>
                      </c:pt>
                      <c:pt idx="297">
                        <c:v>1.375E-2</c:v>
                      </c:pt>
                      <c:pt idx="298">
                        <c:v>1.37962962962963E-2</c:v>
                      </c:pt>
                      <c:pt idx="299">
                        <c:v>1.3842592592592601E-2</c:v>
                      </c:pt>
                      <c:pt idx="300">
                        <c:v>1.38888888888889E-2</c:v>
                      </c:pt>
                      <c:pt idx="301">
                        <c:v>1.39351851851852E-2</c:v>
                      </c:pt>
                      <c:pt idx="302">
                        <c:v>1.3981481481481499E-2</c:v>
                      </c:pt>
                      <c:pt idx="303">
                        <c:v>1.40277777777778E-2</c:v>
                      </c:pt>
                      <c:pt idx="304">
                        <c:v>1.40740740740741E-2</c:v>
                      </c:pt>
                      <c:pt idx="305">
                        <c:v>1.4120370370370399E-2</c:v>
                      </c:pt>
                      <c:pt idx="306">
                        <c:v>1.4166666666666701E-2</c:v>
                      </c:pt>
                      <c:pt idx="307">
                        <c:v>1.4212962962963E-2</c:v>
                      </c:pt>
                      <c:pt idx="308">
                        <c:v>1.42592592592593E-2</c:v>
                      </c:pt>
                      <c:pt idx="309">
                        <c:v>1.4305555555555601E-2</c:v>
                      </c:pt>
                      <c:pt idx="310">
                        <c:v>1.43518518518519E-2</c:v>
                      </c:pt>
                      <c:pt idx="311">
                        <c:v>1.4398148148148099E-2</c:v>
                      </c:pt>
                      <c:pt idx="312">
                        <c:v>1.44444444444444E-2</c:v>
                      </c:pt>
                      <c:pt idx="313">
                        <c:v>1.44907407407407E-2</c:v>
                      </c:pt>
                      <c:pt idx="314">
                        <c:v>1.4537037037036999E-2</c:v>
                      </c:pt>
                      <c:pt idx="315">
                        <c:v>1.4583333333333301E-2</c:v>
                      </c:pt>
                      <c:pt idx="316">
                        <c:v>1.46296296296296E-2</c:v>
                      </c:pt>
                      <c:pt idx="317">
                        <c:v>1.46759259259259E-2</c:v>
                      </c:pt>
                      <c:pt idx="318">
                        <c:v>1.4722222222222201E-2</c:v>
                      </c:pt>
                      <c:pt idx="319">
                        <c:v>1.47685185185185E-2</c:v>
                      </c:pt>
                      <c:pt idx="320">
                        <c:v>1.48148148148148E-2</c:v>
                      </c:pt>
                      <c:pt idx="321">
                        <c:v>1.4861111111111099E-2</c:v>
                      </c:pt>
                      <c:pt idx="322">
                        <c:v>1.49074074074074E-2</c:v>
                      </c:pt>
                      <c:pt idx="323">
                        <c:v>1.49537037037037E-2</c:v>
                      </c:pt>
                      <c:pt idx="324">
                        <c:v>1.4999999999999999E-2</c:v>
                      </c:pt>
                      <c:pt idx="325">
                        <c:v>1.5046296296296301E-2</c:v>
                      </c:pt>
                      <c:pt idx="326">
                        <c:v>1.50925925925926E-2</c:v>
                      </c:pt>
                      <c:pt idx="327">
                        <c:v>1.51388888888889E-2</c:v>
                      </c:pt>
                      <c:pt idx="328">
                        <c:v>1.5185185185185201E-2</c:v>
                      </c:pt>
                      <c:pt idx="329">
                        <c:v>1.52314814814815E-2</c:v>
                      </c:pt>
                      <c:pt idx="330">
                        <c:v>1.52777777777778E-2</c:v>
                      </c:pt>
                      <c:pt idx="331">
                        <c:v>1.5324074074074099E-2</c:v>
                      </c:pt>
                      <c:pt idx="332">
                        <c:v>1.5370370370370401E-2</c:v>
                      </c:pt>
                      <c:pt idx="333">
                        <c:v>1.54166666666667E-2</c:v>
                      </c:pt>
                      <c:pt idx="334">
                        <c:v>1.5462962962963E-2</c:v>
                      </c:pt>
                      <c:pt idx="335">
                        <c:v>1.5509259259259301E-2</c:v>
                      </c:pt>
                      <c:pt idx="336">
                        <c:v>1.55555555555556E-2</c:v>
                      </c:pt>
                      <c:pt idx="337">
                        <c:v>1.56018518518519E-2</c:v>
                      </c:pt>
                      <c:pt idx="338">
                        <c:v>1.5648148148148099E-2</c:v>
                      </c:pt>
                      <c:pt idx="339">
                        <c:v>1.56944444444444E-2</c:v>
                      </c:pt>
                      <c:pt idx="340">
                        <c:v>1.5740740740740701E-2</c:v>
                      </c:pt>
                      <c:pt idx="341">
                        <c:v>1.5787037037036999E-2</c:v>
                      </c:pt>
                      <c:pt idx="342">
                        <c:v>1.58333333333333E-2</c:v>
                      </c:pt>
                      <c:pt idx="343">
                        <c:v>1.5879629629629601E-2</c:v>
                      </c:pt>
                      <c:pt idx="344">
                        <c:v>1.5925925925925899E-2</c:v>
                      </c:pt>
                      <c:pt idx="345">
                        <c:v>1.59722222222222E-2</c:v>
                      </c:pt>
                      <c:pt idx="346">
                        <c:v>1.6018518518518501E-2</c:v>
                      </c:pt>
                      <c:pt idx="347">
                        <c:v>1.6064814814814799E-2</c:v>
                      </c:pt>
                      <c:pt idx="348">
                        <c:v>1.61111111111111E-2</c:v>
                      </c:pt>
                      <c:pt idx="349">
                        <c:v>1.6157407407407402E-2</c:v>
                      </c:pt>
                      <c:pt idx="350">
                        <c:v>1.6203703703703699E-2</c:v>
                      </c:pt>
                      <c:pt idx="351">
                        <c:v>1.6250000000000001E-2</c:v>
                      </c:pt>
                      <c:pt idx="352">
                        <c:v>1.6296296296296298E-2</c:v>
                      </c:pt>
                      <c:pt idx="353">
                        <c:v>1.63425925925926E-2</c:v>
                      </c:pt>
                      <c:pt idx="354">
                        <c:v>1.6388888888888901E-2</c:v>
                      </c:pt>
                      <c:pt idx="355">
                        <c:v>1.6435185185185198E-2</c:v>
                      </c:pt>
                      <c:pt idx="356">
                        <c:v>1.64814814814815E-2</c:v>
                      </c:pt>
                      <c:pt idx="357">
                        <c:v>1.6527777777777801E-2</c:v>
                      </c:pt>
                      <c:pt idx="358">
                        <c:v>1.6574074074074099E-2</c:v>
                      </c:pt>
                      <c:pt idx="359">
                        <c:v>1.66203703703704E-2</c:v>
                      </c:pt>
                      <c:pt idx="360">
                        <c:v>1.6666666666666701E-2</c:v>
                      </c:pt>
                      <c:pt idx="361">
                        <c:v>1.6712962962962999E-2</c:v>
                      </c:pt>
                      <c:pt idx="362">
                        <c:v>1.67592592592593E-2</c:v>
                      </c:pt>
                      <c:pt idx="363">
                        <c:v>1.6805555555555601E-2</c:v>
                      </c:pt>
                      <c:pt idx="364">
                        <c:v>1.6851851851851899E-2</c:v>
                      </c:pt>
                      <c:pt idx="365">
                        <c:v>1.68981481481481E-2</c:v>
                      </c:pt>
                      <c:pt idx="366">
                        <c:v>1.6944444444444401E-2</c:v>
                      </c:pt>
                      <c:pt idx="367">
                        <c:v>1.6990740740740699E-2</c:v>
                      </c:pt>
                      <c:pt idx="368">
                        <c:v>1.7037037037037E-2</c:v>
                      </c:pt>
                      <c:pt idx="369">
                        <c:v>1.7083333333333301E-2</c:v>
                      </c:pt>
                      <c:pt idx="370">
                        <c:v>1.7129629629629599E-2</c:v>
                      </c:pt>
                      <c:pt idx="371">
                        <c:v>1.71759259259259E-2</c:v>
                      </c:pt>
                      <c:pt idx="372">
                        <c:v>1.7222222222222201E-2</c:v>
                      </c:pt>
                      <c:pt idx="373">
                        <c:v>1.7268518518518499E-2</c:v>
                      </c:pt>
                      <c:pt idx="374">
                        <c:v>1.73148148148148E-2</c:v>
                      </c:pt>
                      <c:pt idx="375">
                        <c:v>1.7361111111111101E-2</c:v>
                      </c:pt>
                      <c:pt idx="376">
                        <c:v>1.7407407407407399E-2</c:v>
                      </c:pt>
                      <c:pt idx="377">
                        <c:v>1.74537037037037E-2</c:v>
                      </c:pt>
                      <c:pt idx="378">
                        <c:v>1.7500000000000002E-2</c:v>
                      </c:pt>
                      <c:pt idx="379">
                        <c:v>1.7546296296296299E-2</c:v>
                      </c:pt>
                      <c:pt idx="380">
                        <c:v>1.7592592592592601E-2</c:v>
                      </c:pt>
                      <c:pt idx="381">
                        <c:v>1.7638888888888898E-2</c:v>
                      </c:pt>
                      <c:pt idx="382">
                        <c:v>1.76851851851852E-2</c:v>
                      </c:pt>
                      <c:pt idx="383">
                        <c:v>1.7731481481481501E-2</c:v>
                      </c:pt>
                      <c:pt idx="384">
                        <c:v>1.7777777777777799E-2</c:v>
                      </c:pt>
                      <c:pt idx="385">
                        <c:v>1.78240740740741E-2</c:v>
                      </c:pt>
                      <c:pt idx="386">
                        <c:v>1.7870370370370401E-2</c:v>
                      </c:pt>
                      <c:pt idx="387">
                        <c:v>1.7916666666666699E-2</c:v>
                      </c:pt>
                      <c:pt idx="388">
                        <c:v>1.7962962962963E-2</c:v>
                      </c:pt>
                      <c:pt idx="389">
                        <c:v>1.8009259259259301E-2</c:v>
                      </c:pt>
                      <c:pt idx="390">
                        <c:v>1.8055555555555599E-2</c:v>
                      </c:pt>
                      <c:pt idx="391">
                        <c:v>1.81018518518519E-2</c:v>
                      </c:pt>
                      <c:pt idx="392">
                        <c:v>1.8148148148148101E-2</c:v>
                      </c:pt>
                      <c:pt idx="393">
                        <c:v>1.8194444444444399E-2</c:v>
                      </c:pt>
                      <c:pt idx="394">
                        <c:v>1.82407407407407E-2</c:v>
                      </c:pt>
                      <c:pt idx="395">
                        <c:v>1.8287037037037001E-2</c:v>
                      </c:pt>
                      <c:pt idx="396">
                        <c:v>1.8333333333333299E-2</c:v>
                      </c:pt>
                      <c:pt idx="397">
                        <c:v>1.83796296296296E-2</c:v>
                      </c:pt>
                      <c:pt idx="398">
                        <c:v>1.8425925925925901E-2</c:v>
                      </c:pt>
                      <c:pt idx="399">
                        <c:v>1.8472222222222199E-2</c:v>
                      </c:pt>
                      <c:pt idx="400">
                        <c:v>1.85185185185185E-2</c:v>
                      </c:pt>
                      <c:pt idx="401">
                        <c:v>1.8564814814814801E-2</c:v>
                      </c:pt>
                      <c:pt idx="402">
                        <c:v>1.8611111111111099E-2</c:v>
                      </c:pt>
                      <c:pt idx="403">
                        <c:v>1.86574074074074E-2</c:v>
                      </c:pt>
                      <c:pt idx="404">
                        <c:v>1.8703703703703702E-2</c:v>
                      </c:pt>
                      <c:pt idx="405">
                        <c:v>1.8749999999999999E-2</c:v>
                      </c:pt>
                      <c:pt idx="406">
                        <c:v>1.8796296296296301E-2</c:v>
                      </c:pt>
                      <c:pt idx="407">
                        <c:v>1.8842592592592598E-2</c:v>
                      </c:pt>
                      <c:pt idx="408">
                        <c:v>1.8888888888888899E-2</c:v>
                      </c:pt>
                      <c:pt idx="409">
                        <c:v>1.8935185185185201E-2</c:v>
                      </c:pt>
                      <c:pt idx="410">
                        <c:v>1.8981481481481498E-2</c:v>
                      </c:pt>
                      <c:pt idx="411">
                        <c:v>1.90277777777778E-2</c:v>
                      </c:pt>
                      <c:pt idx="412">
                        <c:v>1.9074074074074101E-2</c:v>
                      </c:pt>
                      <c:pt idx="413">
                        <c:v>1.9120370370370399E-2</c:v>
                      </c:pt>
                      <c:pt idx="414">
                        <c:v>1.91666666666667E-2</c:v>
                      </c:pt>
                      <c:pt idx="415">
                        <c:v>1.9212962962963001E-2</c:v>
                      </c:pt>
                      <c:pt idx="416">
                        <c:v>1.9259259259259299E-2</c:v>
                      </c:pt>
                      <c:pt idx="417">
                        <c:v>1.93055555555556E-2</c:v>
                      </c:pt>
                      <c:pt idx="418">
                        <c:v>1.9351851851851801E-2</c:v>
                      </c:pt>
                      <c:pt idx="419">
                        <c:v>1.9398148148148098E-2</c:v>
                      </c:pt>
                      <c:pt idx="420">
                        <c:v>1.94444444444444E-2</c:v>
                      </c:pt>
                      <c:pt idx="421">
                        <c:v>1.9490740740740701E-2</c:v>
                      </c:pt>
                      <c:pt idx="422">
                        <c:v>1.9537037037036999E-2</c:v>
                      </c:pt>
                      <c:pt idx="423">
                        <c:v>1.95833333333333E-2</c:v>
                      </c:pt>
                      <c:pt idx="424">
                        <c:v>1.9629629629629601E-2</c:v>
                      </c:pt>
                      <c:pt idx="425">
                        <c:v>1.9675925925925899E-2</c:v>
                      </c:pt>
                      <c:pt idx="426">
                        <c:v>1.97222222222222E-2</c:v>
                      </c:pt>
                      <c:pt idx="427">
                        <c:v>1.9768518518518501E-2</c:v>
                      </c:pt>
                      <c:pt idx="428">
                        <c:v>1.9814814814814799E-2</c:v>
                      </c:pt>
                      <c:pt idx="429">
                        <c:v>1.98611111111111E-2</c:v>
                      </c:pt>
                      <c:pt idx="430">
                        <c:v>1.9907407407407401E-2</c:v>
                      </c:pt>
                      <c:pt idx="431">
                        <c:v>1.9953703703703699E-2</c:v>
                      </c:pt>
                      <c:pt idx="432">
                        <c:v>0.02</c:v>
                      </c:pt>
                      <c:pt idx="433">
                        <c:v>2.0046296296296302E-2</c:v>
                      </c:pt>
                      <c:pt idx="434">
                        <c:v>2.0092592592592599E-2</c:v>
                      </c:pt>
                      <c:pt idx="435">
                        <c:v>2.0138888888888901E-2</c:v>
                      </c:pt>
                      <c:pt idx="436">
                        <c:v>2.0185185185185198E-2</c:v>
                      </c:pt>
                      <c:pt idx="437">
                        <c:v>2.02314814814815E-2</c:v>
                      </c:pt>
                      <c:pt idx="438">
                        <c:v>2.0277777777777801E-2</c:v>
                      </c:pt>
                      <c:pt idx="439">
                        <c:v>2.0324074074074099E-2</c:v>
                      </c:pt>
                      <c:pt idx="440">
                        <c:v>2.03703703703704E-2</c:v>
                      </c:pt>
                      <c:pt idx="441">
                        <c:v>2.0416666666666701E-2</c:v>
                      </c:pt>
                      <c:pt idx="442">
                        <c:v>2.0462962962962999E-2</c:v>
                      </c:pt>
                      <c:pt idx="443">
                        <c:v>2.05092592592593E-2</c:v>
                      </c:pt>
                      <c:pt idx="444">
                        <c:v>2.0555555555555601E-2</c:v>
                      </c:pt>
                      <c:pt idx="445">
                        <c:v>2.0601851851851899E-2</c:v>
                      </c:pt>
                      <c:pt idx="446">
                        <c:v>2.06481481481481E-2</c:v>
                      </c:pt>
                      <c:pt idx="447">
                        <c:v>2.0694444444444401E-2</c:v>
                      </c:pt>
                      <c:pt idx="448">
                        <c:v>2.0740740740740699E-2</c:v>
                      </c:pt>
                      <c:pt idx="449">
                        <c:v>2.0787037037037E-2</c:v>
                      </c:pt>
                      <c:pt idx="450">
                        <c:v>2.0833333333333301E-2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'[3]RISE1-Sloupec PRŮMĚR'!$R$6:$R$516</c15:sqref>
                        </c15:formulaRef>
                      </c:ext>
                    </c:extLst>
                    <c:numCache>
                      <c:formatCode>0</c:formatCode>
                      <c:ptCount val="452"/>
                      <c:pt idx="0">
                        <c:v>21.242121282051283</c:v>
                      </c:pt>
                      <c:pt idx="1">
                        <c:v>21.531216333333326</c:v>
                      </c:pt>
                      <c:pt idx="2">
                        <c:v>21.893506948717949</c:v>
                      </c:pt>
                      <c:pt idx="3">
                        <c:v>24.190179000000001</c:v>
                      </c:pt>
                      <c:pt idx="4">
                        <c:v>27.906809538461538</c:v>
                      </c:pt>
                      <c:pt idx="5">
                        <c:v>34.03704179487179</c:v>
                      </c:pt>
                      <c:pt idx="6">
                        <c:v>38.798159410256417</c:v>
                      </c:pt>
                      <c:pt idx="7">
                        <c:v>41.092882538461545</c:v>
                      </c:pt>
                      <c:pt idx="8">
                        <c:v>43.350623769230765</c:v>
                      </c:pt>
                      <c:pt idx="9">
                        <c:v>46.543283487179487</c:v>
                      </c:pt>
                      <c:pt idx="10">
                        <c:v>47.97733941025642</c:v>
                      </c:pt>
                      <c:pt idx="11">
                        <c:v>50.564661487179478</c:v>
                      </c:pt>
                      <c:pt idx="12">
                        <c:v>51.562957230769221</c:v>
                      </c:pt>
                      <c:pt idx="13">
                        <c:v>54.718361282051283</c:v>
                      </c:pt>
                      <c:pt idx="14">
                        <c:v>107.65817028205127</c:v>
                      </c:pt>
                      <c:pt idx="15">
                        <c:v>98.428124564102575</c:v>
                      </c:pt>
                      <c:pt idx="16">
                        <c:v>85.889496461538471</c:v>
                      </c:pt>
                      <c:pt idx="17">
                        <c:v>91.913290256410235</c:v>
                      </c:pt>
                      <c:pt idx="18">
                        <c:v>117.62703600000002</c:v>
                      </c:pt>
                      <c:pt idx="19">
                        <c:v>164.23822156410259</c:v>
                      </c:pt>
                      <c:pt idx="20">
                        <c:v>235.14320879487181</c:v>
                      </c:pt>
                      <c:pt idx="21">
                        <c:v>270.68767725641032</c:v>
                      </c:pt>
                      <c:pt idx="22">
                        <c:v>342.50551646153843</c:v>
                      </c:pt>
                      <c:pt idx="23">
                        <c:v>394.81331066666672</c:v>
                      </c:pt>
                      <c:pt idx="24">
                        <c:v>411.06336615384612</c:v>
                      </c:pt>
                      <c:pt idx="25">
                        <c:v>445.41963369230774</c:v>
                      </c:pt>
                      <c:pt idx="26">
                        <c:v>477.42161587179481</c:v>
                      </c:pt>
                      <c:pt idx="27">
                        <c:v>523.75762743589735</c:v>
                      </c:pt>
                      <c:pt idx="28">
                        <c:v>554.22710438461536</c:v>
                      </c:pt>
                      <c:pt idx="29">
                        <c:v>564.63251515384627</c:v>
                      </c:pt>
                      <c:pt idx="30">
                        <c:v>581.05640351282057</c:v>
                      </c:pt>
                      <c:pt idx="31">
                        <c:v>578.81118141025638</c:v>
                      </c:pt>
                      <c:pt idx="32">
                        <c:v>604.31554048717953</c:v>
                      </c:pt>
                      <c:pt idx="33">
                        <c:v>629.29181176923089</c:v>
                      </c:pt>
                      <c:pt idx="34">
                        <c:v>657.27588266666669</c:v>
                      </c:pt>
                      <c:pt idx="35">
                        <c:v>641.4165802051283</c:v>
                      </c:pt>
                      <c:pt idx="36">
                        <c:v>653.87814894871792</c:v>
                      </c:pt>
                      <c:pt idx="37">
                        <c:v>658.50843912820517</c:v>
                      </c:pt>
                      <c:pt idx="38">
                        <c:v>660.16915443589721</c:v>
                      </c:pt>
                      <c:pt idx="39">
                        <c:v>665.83035079487183</c:v>
                      </c:pt>
                      <c:pt idx="40">
                        <c:v>685.18554366666672</c:v>
                      </c:pt>
                      <c:pt idx="41">
                        <c:v>690.52985215384615</c:v>
                      </c:pt>
                      <c:pt idx="42">
                        <c:v>689.3063882564104</c:v>
                      </c:pt>
                      <c:pt idx="43">
                        <c:v>693.02356287179475</c:v>
                      </c:pt>
                      <c:pt idx="44">
                        <c:v>693.57972074358975</c:v>
                      </c:pt>
                      <c:pt idx="45">
                        <c:v>691.89277076923088</c:v>
                      </c:pt>
                      <c:pt idx="46">
                        <c:v>696.59328233333349</c:v>
                      </c:pt>
                      <c:pt idx="47">
                        <c:v>688.18746561538455</c:v>
                      </c:pt>
                      <c:pt idx="48">
                        <c:v>709.95643364102557</c:v>
                      </c:pt>
                      <c:pt idx="49">
                        <c:v>711.55751020512821</c:v>
                      </c:pt>
                      <c:pt idx="50">
                        <c:v>715.35454184615378</c:v>
                      </c:pt>
                      <c:pt idx="51">
                        <c:v>712.75910597435893</c:v>
                      </c:pt>
                      <c:pt idx="52">
                        <c:v>724.32906294871805</c:v>
                      </c:pt>
                      <c:pt idx="53">
                        <c:v>728.81955858974345</c:v>
                      </c:pt>
                      <c:pt idx="54">
                        <c:v>720.39133282051284</c:v>
                      </c:pt>
                      <c:pt idx="55">
                        <c:v>726.20415164102565</c:v>
                      </c:pt>
                      <c:pt idx="56">
                        <c:v>712.81983246153845</c:v>
                      </c:pt>
                      <c:pt idx="57">
                        <c:v>705.9492861025642</c:v>
                      </c:pt>
                      <c:pt idx="58">
                        <c:v>725.69628458974353</c:v>
                      </c:pt>
                      <c:pt idx="59">
                        <c:v>745.74721328205123</c:v>
                      </c:pt>
                      <c:pt idx="60">
                        <c:v>740.00046182051278</c:v>
                      </c:pt>
                      <c:pt idx="61">
                        <c:v>758.14584376923085</c:v>
                      </c:pt>
                      <c:pt idx="62">
                        <c:v>746.46674076923057</c:v>
                      </c:pt>
                      <c:pt idx="63">
                        <c:v>736.34287366666649</c:v>
                      </c:pt>
                      <c:pt idx="64">
                        <c:v>730.80848197435876</c:v>
                      </c:pt>
                      <c:pt idx="65">
                        <c:v>736.9677039230769</c:v>
                      </c:pt>
                      <c:pt idx="66">
                        <c:v>721.41571710256426</c:v>
                      </c:pt>
                      <c:pt idx="67">
                        <c:v>715.0469191282051</c:v>
                      </c:pt>
                      <c:pt idx="68">
                        <c:v>719.17903307692313</c:v>
                      </c:pt>
                      <c:pt idx="69">
                        <c:v>722.67501394871772</c:v>
                      </c:pt>
                      <c:pt idx="70">
                        <c:v>740.35355664102565</c:v>
                      </c:pt>
                      <c:pt idx="71">
                        <c:v>711.60499869230762</c:v>
                      </c:pt>
                      <c:pt idx="72">
                        <c:v>711.53401046153863</c:v>
                      </c:pt>
                      <c:pt idx="73">
                        <c:v>697.77421064102555</c:v>
                      </c:pt>
                      <c:pt idx="74">
                        <c:v>670.84392420512813</c:v>
                      </c:pt>
                      <c:pt idx="75">
                        <c:v>699.96608466666657</c:v>
                      </c:pt>
                      <c:pt idx="76">
                        <c:v>701.86734179487189</c:v>
                      </c:pt>
                      <c:pt idx="77">
                        <c:v>690.27150476923077</c:v>
                      </c:pt>
                      <c:pt idx="78">
                        <c:v>708.71723833333317</c:v>
                      </c:pt>
                      <c:pt idx="79">
                        <c:v>695.45228392307683</c:v>
                      </c:pt>
                      <c:pt idx="80">
                        <c:v>684.88392471794884</c:v>
                      </c:pt>
                      <c:pt idx="81">
                        <c:v>697.7137312820513</c:v>
                      </c:pt>
                      <c:pt idx="82">
                        <c:v>684.22872938461546</c:v>
                      </c:pt>
                      <c:pt idx="83">
                        <c:v>684.27056405128212</c:v>
                      </c:pt>
                      <c:pt idx="84">
                        <c:v>691.41420653846171</c:v>
                      </c:pt>
                      <c:pt idx="85">
                        <c:v>665.13548233333336</c:v>
                      </c:pt>
                      <c:pt idx="86">
                        <c:v>682.93283415384622</c:v>
                      </c:pt>
                      <c:pt idx="87">
                        <c:v>684.65001976923099</c:v>
                      </c:pt>
                      <c:pt idx="88">
                        <c:v>681.85794656410258</c:v>
                      </c:pt>
                      <c:pt idx="89">
                        <c:v>680.78056353846159</c:v>
                      </c:pt>
                      <c:pt idx="90">
                        <c:v>668.82367374358989</c:v>
                      </c:pt>
                      <c:pt idx="91">
                        <c:v>694.38636807692296</c:v>
                      </c:pt>
                      <c:pt idx="92">
                        <c:v>695.7763735384616</c:v>
                      </c:pt>
                      <c:pt idx="93">
                        <c:v>690.23335679487184</c:v>
                      </c:pt>
                      <c:pt idx="94">
                        <c:v>699.42029733333345</c:v>
                      </c:pt>
                      <c:pt idx="95">
                        <c:v>703.200598923077</c:v>
                      </c:pt>
                      <c:pt idx="96">
                        <c:v>678.72096582051302</c:v>
                      </c:pt>
                      <c:pt idx="97">
                        <c:v>667.26650215384609</c:v>
                      </c:pt>
                      <c:pt idx="98">
                        <c:v>660.61638776923076</c:v>
                      </c:pt>
                      <c:pt idx="99">
                        <c:v>674.34028064102563</c:v>
                      </c:pt>
                      <c:pt idx="100">
                        <c:v>687.34663366666666</c:v>
                      </c:pt>
                      <c:pt idx="101">
                        <c:v>692.29810600000008</c:v>
                      </c:pt>
                      <c:pt idx="102">
                        <c:v>695.7201851794872</c:v>
                      </c:pt>
                      <c:pt idx="103">
                        <c:v>699.09305612820515</c:v>
                      </c:pt>
                      <c:pt idx="104">
                        <c:v>675.9385570256411</c:v>
                      </c:pt>
                      <c:pt idx="105">
                        <c:v>673.51626364102549</c:v>
                      </c:pt>
                      <c:pt idx="106">
                        <c:v>649.88627566666662</c:v>
                      </c:pt>
                      <c:pt idx="107">
                        <c:v>652.64901169230768</c:v>
                      </c:pt>
                      <c:pt idx="108">
                        <c:v>667.1614033333334</c:v>
                      </c:pt>
                      <c:pt idx="109">
                        <c:v>662.90045128205122</c:v>
                      </c:pt>
                      <c:pt idx="110">
                        <c:v>652.59012292307682</c:v>
                      </c:pt>
                      <c:pt idx="111">
                        <c:v>659.4407641538462</c:v>
                      </c:pt>
                      <c:pt idx="112">
                        <c:v>646.25736402564098</c:v>
                      </c:pt>
                      <c:pt idx="113">
                        <c:v>660.53590900000006</c:v>
                      </c:pt>
                      <c:pt idx="114">
                        <c:v>663.73439520512818</c:v>
                      </c:pt>
                      <c:pt idx="115">
                        <c:v>669.49656576923064</c:v>
                      </c:pt>
                      <c:pt idx="116">
                        <c:v>660.07934364102573</c:v>
                      </c:pt>
                      <c:pt idx="117">
                        <c:v>674.80836238461529</c:v>
                      </c:pt>
                      <c:pt idx="118">
                        <c:v>675.42124305128209</c:v>
                      </c:pt>
                      <c:pt idx="119">
                        <c:v>685.43851925641025</c:v>
                      </c:pt>
                      <c:pt idx="120">
                        <c:v>686.36694725641019</c:v>
                      </c:pt>
                      <c:pt idx="121">
                        <c:v>686.65248479487173</c:v>
                      </c:pt>
                      <c:pt idx="122">
                        <c:v>679.84950243589753</c:v>
                      </c:pt>
                      <c:pt idx="123">
                        <c:v>687.90836287179502</c:v>
                      </c:pt>
                      <c:pt idx="124">
                        <c:v>680.42795715384614</c:v>
                      </c:pt>
                      <c:pt idx="125">
                        <c:v>674.60447294871801</c:v>
                      </c:pt>
                      <c:pt idx="126">
                        <c:v>645.72160112820507</c:v>
                      </c:pt>
                      <c:pt idx="127">
                        <c:v>663.12836656410263</c:v>
                      </c:pt>
                      <c:pt idx="128">
                        <c:v>671.15459523076913</c:v>
                      </c:pt>
                      <c:pt idx="129">
                        <c:v>674.35954269230774</c:v>
                      </c:pt>
                      <c:pt idx="130">
                        <c:v>658.48448597435902</c:v>
                      </c:pt>
                      <c:pt idx="131">
                        <c:v>654.56535087179498</c:v>
                      </c:pt>
                      <c:pt idx="132">
                        <c:v>674.84343307692313</c:v>
                      </c:pt>
                      <c:pt idx="133">
                        <c:v>677.43258964102574</c:v>
                      </c:pt>
                      <c:pt idx="134">
                        <c:v>670.88930782051284</c:v>
                      </c:pt>
                      <c:pt idx="135">
                        <c:v>668.58243376923076</c:v>
                      </c:pt>
                      <c:pt idx="136">
                        <c:v>663.36433479487164</c:v>
                      </c:pt>
                      <c:pt idx="137">
                        <c:v>682.76474066666674</c:v>
                      </c:pt>
                      <c:pt idx="138">
                        <c:v>683.02209892307678</c:v>
                      </c:pt>
                      <c:pt idx="139">
                        <c:v>665.810249</c:v>
                      </c:pt>
                      <c:pt idx="140">
                        <c:v>641.16589792307684</c:v>
                      </c:pt>
                      <c:pt idx="141">
                        <c:v>660.2666146153847</c:v>
                      </c:pt>
                      <c:pt idx="142">
                        <c:v>679.28146610256408</c:v>
                      </c:pt>
                      <c:pt idx="143">
                        <c:v>666.82841371794882</c:v>
                      </c:pt>
                      <c:pt idx="144">
                        <c:v>669.27439466666669</c:v>
                      </c:pt>
                      <c:pt idx="145">
                        <c:v>674.67045438461537</c:v>
                      </c:pt>
                      <c:pt idx="146">
                        <c:v>660.28640543589745</c:v>
                      </c:pt>
                      <c:pt idx="147">
                        <c:v>669.52160807692303</c:v>
                      </c:pt>
                      <c:pt idx="148">
                        <c:v>673.45054333333314</c:v>
                      </c:pt>
                      <c:pt idx="149">
                        <c:v>669.17768666666666</c:v>
                      </c:pt>
                      <c:pt idx="150">
                        <c:v>686.8808787179488</c:v>
                      </c:pt>
                      <c:pt idx="151">
                        <c:v>678.62362207692308</c:v>
                      </c:pt>
                      <c:pt idx="152">
                        <c:v>688.81255035897436</c:v>
                      </c:pt>
                      <c:pt idx="153">
                        <c:v>674.53931282051281</c:v>
                      </c:pt>
                      <c:pt idx="154">
                        <c:v>682.82724989743588</c:v>
                      </c:pt>
                      <c:pt idx="155">
                        <c:v>680.51020846153847</c:v>
                      </c:pt>
                      <c:pt idx="156">
                        <c:v>666.26555133333329</c:v>
                      </c:pt>
                      <c:pt idx="157">
                        <c:v>680.05739761538462</c:v>
                      </c:pt>
                      <c:pt idx="158">
                        <c:v>672.14942335897445</c:v>
                      </c:pt>
                      <c:pt idx="159">
                        <c:v>681.40998584615397</c:v>
                      </c:pt>
                      <c:pt idx="160">
                        <c:v>664.45661912820492</c:v>
                      </c:pt>
                      <c:pt idx="161">
                        <c:v>673.58404535897432</c:v>
                      </c:pt>
                      <c:pt idx="162">
                        <c:v>687.4103867948719</c:v>
                      </c:pt>
                      <c:pt idx="163">
                        <c:v>670.78565112820513</c:v>
                      </c:pt>
                      <c:pt idx="164">
                        <c:v>679.74824592307698</c:v>
                      </c:pt>
                      <c:pt idx="165">
                        <c:v>669.79876943589738</c:v>
                      </c:pt>
                      <c:pt idx="166">
                        <c:v>685.04268074358959</c:v>
                      </c:pt>
                      <c:pt idx="167">
                        <c:v>687.24279810256417</c:v>
                      </c:pt>
                      <c:pt idx="168">
                        <c:v>684.49472323076941</c:v>
                      </c:pt>
                      <c:pt idx="169">
                        <c:v>686.26877235897439</c:v>
                      </c:pt>
                      <c:pt idx="170">
                        <c:v>691.92720687179485</c:v>
                      </c:pt>
                      <c:pt idx="171">
                        <c:v>703.32432748717952</c:v>
                      </c:pt>
                      <c:pt idx="172">
                        <c:v>694.27507574358992</c:v>
                      </c:pt>
                      <c:pt idx="173">
                        <c:v>685.36217030769217</c:v>
                      </c:pt>
                      <c:pt idx="174">
                        <c:v>666.90899856410272</c:v>
                      </c:pt>
                      <c:pt idx="175">
                        <c:v>669.53171656410268</c:v>
                      </c:pt>
                      <c:pt idx="176">
                        <c:v>675.62189430769229</c:v>
                      </c:pt>
                      <c:pt idx="177">
                        <c:v>674.71493928205132</c:v>
                      </c:pt>
                      <c:pt idx="178">
                        <c:v>681.68654197435899</c:v>
                      </c:pt>
                      <c:pt idx="179">
                        <c:v>692.59197151282069</c:v>
                      </c:pt>
                      <c:pt idx="180">
                        <c:v>689.74294574358964</c:v>
                      </c:pt>
                      <c:pt idx="181">
                        <c:v>692.2056243333335</c:v>
                      </c:pt>
                      <c:pt idx="182">
                        <c:v>689.33538176923071</c:v>
                      </c:pt>
                      <c:pt idx="183">
                        <c:v>698.82164969230769</c:v>
                      </c:pt>
                      <c:pt idx="184">
                        <c:v>675.21380361538468</c:v>
                      </c:pt>
                      <c:pt idx="185">
                        <c:v>681.24584148717963</c:v>
                      </c:pt>
                      <c:pt idx="186">
                        <c:v>695.30274566666697</c:v>
                      </c:pt>
                      <c:pt idx="187">
                        <c:v>682.44644417948723</c:v>
                      </c:pt>
                      <c:pt idx="188">
                        <c:v>699.94609974358968</c:v>
                      </c:pt>
                      <c:pt idx="189">
                        <c:v>693.21078230769228</c:v>
                      </c:pt>
                      <c:pt idx="190">
                        <c:v>686.91761115384611</c:v>
                      </c:pt>
                      <c:pt idx="191">
                        <c:v>686.95765505128213</c:v>
                      </c:pt>
                      <c:pt idx="192">
                        <c:v>682.78495017948705</c:v>
                      </c:pt>
                      <c:pt idx="193">
                        <c:v>672.63705451282055</c:v>
                      </c:pt>
                      <c:pt idx="194">
                        <c:v>663.16325176923078</c:v>
                      </c:pt>
                      <c:pt idx="195">
                        <c:v>673.48439776923078</c:v>
                      </c:pt>
                      <c:pt idx="196">
                        <c:v>672.22106128205132</c:v>
                      </c:pt>
                      <c:pt idx="197">
                        <c:v>667.63501784615369</c:v>
                      </c:pt>
                      <c:pt idx="198">
                        <c:v>677.90555056410255</c:v>
                      </c:pt>
                      <c:pt idx="199">
                        <c:v>672.46668007692301</c:v>
                      </c:pt>
                      <c:pt idx="200">
                        <c:v>655.51386841025646</c:v>
                      </c:pt>
                      <c:pt idx="201">
                        <c:v>658.50616725641021</c:v>
                      </c:pt>
                      <c:pt idx="202">
                        <c:v>656.68349248717948</c:v>
                      </c:pt>
                      <c:pt idx="203">
                        <c:v>683.96913333333339</c:v>
                      </c:pt>
                      <c:pt idx="204">
                        <c:v>675.36195617948715</c:v>
                      </c:pt>
                      <c:pt idx="205">
                        <c:v>677.86825071794874</c:v>
                      </c:pt>
                      <c:pt idx="206">
                        <c:v>679.44289966666656</c:v>
                      </c:pt>
                      <c:pt idx="207">
                        <c:v>666.57169961538466</c:v>
                      </c:pt>
                      <c:pt idx="208">
                        <c:v>662.87426148717964</c:v>
                      </c:pt>
                      <c:pt idx="209">
                        <c:v>674.01553056410251</c:v>
                      </c:pt>
                      <c:pt idx="210">
                        <c:v>681.81471205128196</c:v>
                      </c:pt>
                      <c:pt idx="211">
                        <c:v>670.06818387179487</c:v>
                      </c:pt>
                      <c:pt idx="212">
                        <c:v>657.16512653846144</c:v>
                      </c:pt>
                      <c:pt idx="213">
                        <c:v>657.74730356410259</c:v>
                      </c:pt>
                      <c:pt idx="214">
                        <c:v>673.2145541794871</c:v>
                      </c:pt>
                      <c:pt idx="215">
                        <c:v>666.11963692307677</c:v>
                      </c:pt>
                      <c:pt idx="216">
                        <c:v>673.5491437692308</c:v>
                      </c:pt>
                      <c:pt idx="217">
                        <c:v>663.67735964102565</c:v>
                      </c:pt>
                      <c:pt idx="218">
                        <c:v>681.23355620512825</c:v>
                      </c:pt>
                      <c:pt idx="219">
                        <c:v>694.61394792307703</c:v>
                      </c:pt>
                      <c:pt idx="220">
                        <c:v>691.72987484615396</c:v>
                      </c:pt>
                      <c:pt idx="221">
                        <c:v>691.80844310256407</c:v>
                      </c:pt>
                      <c:pt idx="222">
                        <c:v>687.43051292307712</c:v>
                      </c:pt>
                      <c:pt idx="223">
                        <c:v>679.61956630769225</c:v>
                      </c:pt>
                      <c:pt idx="224">
                        <c:v>694.55049028205133</c:v>
                      </c:pt>
                      <c:pt idx="225">
                        <c:v>694.79404464102561</c:v>
                      </c:pt>
                      <c:pt idx="226">
                        <c:v>687.25598087179492</c:v>
                      </c:pt>
                      <c:pt idx="227">
                        <c:v>692.69585012820494</c:v>
                      </c:pt>
                      <c:pt idx="228">
                        <c:v>702.71849817948714</c:v>
                      </c:pt>
                      <c:pt idx="229">
                        <c:v>681.86195615384599</c:v>
                      </c:pt>
                      <c:pt idx="230">
                        <c:v>688.24999528205137</c:v>
                      </c:pt>
                      <c:pt idx="231">
                        <c:v>706.57996856410261</c:v>
                      </c:pt>
                      <c:pt idx="232">
                        <c:v>702.77115610256419</c:v>
                      </c:pt>
                      <c:pt idx="233">
                        <c:v>695.31895482051289</c:v>
                      </c:pt>
                      <c:pt idx="234">
                        <c:v>694.36031684615364</c:v>
                      </c:pt>
                      <c:pt idx="235">
                        <c:v>687.77345810256406</c:v>
                      </c:pt>
                      <c:pt idx="236">
                        <c:v>680.44325997435897</c:v>
                      </c:pt>
                      <c:pt idx="237">
                        <c:v>678.45106905128205</c:v>
                      </c:pt>
                      <c:pt idx="238">
                        <c:v>699.12730069230793</c:v>
                      </c:pt>
                      <c:pt idx="239">
                        <c:v>698.35117815384615</c:v>
                      </c:pt>
                      <c:pt idx="240">
                        <c:v>700.88886315384616</c:v>
                      </c:pt>
                      <c:pt idx="241">
                        <c:v>705.03128294871794</c:v>
                      </c:pt>
                      <c:pt idx="242">
                        <c:v>701.4336911025639</c:v>
                      </c:pt>
                      <c:pt idx="243">
                        <c:v>716.68008994871809</c:v>
                      </c:pt>
                      <c:pt idx="244">
                        <c:v>705.95123876923071</c:v>
                      </c:pt>
                      <c:pt idx="245">
                        <c:v>707.68404933333341</c:v>
                      </c:pt>
                      <c:pt idx="246">
                        <c:v>683.187820076923</c:v>
                      </c:pt>
                      <c:pt idx="247">
                        <c:v>680.60823607692305</c:v>
                      </c:pt>
                      <c:pt idx="248">
                        <c:v>671.55171315384598</c:v>
                      </c:pt>
                      <c:pt idx="249">
                        <c:v>671.35836633333327</c:v>
                      </c:pt>
                      <c:pt idx="250">
                        <c:v>672.1629767692308</c:v>
                      </c:pt>
                      <c:pt idx="251">
                        <c:v>696.07081635897441</c:v>
                      </c:pt>
                      <c:pt idx="252">
                        <c:v>710.20100243589741</c:v>
                      </c:pt>
                      <c:pt idx="253">
                        <c:v>719.7516979230769</c:v>
                      </c:pt>
                      <c:pt idx="254">
                        <c:v>707.09445551282056</c:v>
                      </c:pt>
                      <c:pt idx="255">
                        <c:v>706.05153292307705</c:v>
                      </c:pt>
                      <c:pt idx="256">
                        <c:v>704.93196046153855</c:v>
                      </c:pt>
                      <c:pt idx="257">
                        <c:v>690.83070566666663</c:v>
                      </c:pt>
                      <c:pt idx="258">
                        <c:v>710.63941094871791</c:v>
                      </c:pt>
                      <c:pt idx="259">
                        <c:v>693.66495889743578</c:v>
                      </c:pt>
                      <c:pt idx="260">
                        <c:v>680.33562587179483</c:v>
                      </c:pt>
                      <c:pt idx="261">
                        <c:v>670.48209523076923</c:v>
                      </c:pt>
                      <c:pt idx="262">
                        <c:v>690.9021350512819</c:v>
                      </c:pt>
                      <c:pt idx="263">
                        <c:v>698.54601428205137</c:v>
                      </c:pt>
                      <c:pt idx="264">
                        <c:v>722.6756402307692</c:v>
                      </c:pt>
                      <c:pt idx="265">
                        <c:v>709.62422792307723</c:v>
                      </c:pt>
                      <c:pt idx="266">
                        <c:v>712.81302799999992</c:v>
                      </c:pt>
                      <c:pt idx="267">
                        <c:v>731.16851433333329</c:v>
                      </c:pt>
                      <c:pt idx="268">
                        <c:v>730.66322271794877</c:v>
                      </c:pt>
                      <c:pt idx="269">
                        <c:v>713.28227741025637</c:v>
                      </c:pt>
                      <c:pt idx="270">
                        <c:v>725.26491805128194</c:v>
                      </c:pt>
                      <c:pt idx="271">
                        <c:v>718.13527797435916</c:v>
                      </c:pt>
                      <c:pt idx="272">
                        <c:v>682.65465056410255</c:v>
                      </c:pt>
                      <c:pt idx="273">
                        <c:v>689.28501894871795</c:v>
                      </c:pt>
                      <c:pt idx="274">
                        <c:v>702.55463512820518</c:v>
                      </c:pt>
                      <c:pt idx="275">
                        <c:v>708.36476661538461</c:v>
                      </c:pt>
                      <c:pt idx="276">
                        <c:v>719.48709289743601</c:v>
                      </c:pt>
                      <c:pt idx="277">
                        <c:v>717.20352215384617</c:v>
                      </c:pt>
                      <c:pt idx="278">
                        <c:v>710.35581033333335</c:v>
                      </c:pt>
                      <c:pt idx="279">
                        <c:v>713.49883733333331</c:v>
                      </c:pt>
                      <c:pt idx="280">
                        <c:v>738.35223900000005</c:v>
                      </c:pt>
                      <c:pt idx="281">
                        <c:v>738.18967876923102</c:v>
                      </c:pt>
                      <c:pt idx="282">
                        <c:v>731.39604661538465</c:v>
                      </c:pt>
                      <c:pt idx="283">
                        <c:v>712.5948247948719</c:v>
                      </c:pt>
                      <c:pt idx="284">
                        <c:v>716.26517589743582</c:v>
                      </c:pt>
                      <c:pt idx="285">
                        <c:v>748.4404643589744</c:v>
                      </c:pt>
                      <c:pt idx="286">
                        <c:v>728.23848728205121</c:v>
                      </c:pt>
                      <c:pt idx="287">
                        <c:v>734.09550789743594</c:v>
                      </c:pt>
                      <c:pt idx="288">
                        <c:v>730.44418064102558</c:v>
                      </c:pt>
                      <c:pt idx="289">
                        <c:v>726.02698789743579</c:v>
                      </c:pt>
                      <c:pt idx="290">
                        <c:v>714.59721307692314</c:v>
                      </c:pt>
                      <c:pt idx="291">
                        <c:v>728.23719730769233</c:v>
                      </c:pt>
                      <c:pt idx="292">
                        <c:v>725.72336579487171</c:v>
                      </c:pt>
                      <c:pt idx="293">
                        <c:v>716.04125161538457</c:v>
                      </c:pt>
                      <c:pt idx="294">
                        <c:v>725.76902669230753</c:v>
                      </c:pt>
                      <c:pt idx="295">
                        <c:v>731.21256682051285</c:v>
                      </c:pt>
                      <c:pt idx="296">
                        <c:v>729.9262367435897</c:v>
                      </c:pt>
                      <c:pt idx="297">
                        <c:v>710.13850707692302</c:v>
                      </c:pt>
                      <c:pt idx="298">
                        <c:v>695.04852135897443</c:v>
                      </c:pt>
                      <c:pt idx="299">
                        <c:v>708.80465915384605</c:v>
                      </c:pt>
                      <c:pt idx="300">
                        <c:v>717.28487558974359</c:v>
                      </c:pt>
                      <c:pt idx="301">
                        <c:v>716.37344297435914</c:v>
                      </c:pt>
                      <c:pt idx="302">
                        <c:v>712.67997338461532</c:v>
                      </c:pt>
                      <c:pt idx="303">
                        <c:v>722.68393615384605</c:v>
                      </c:pt>
                      <c:pt idx="304">
                        <c:v>712.64631197435904</c:v>
                      </c:pt>
                      <c:pt idx="305">
                        <c:v>710.74906956410257</c:v>
                      </c:pt>
                      <c:pt idx="306">
                        <c:v>725.88882071794876</c:v>
                      </c:pt>
                      <c:pt idx="307">
                        <c:v>711.63283666666655</c:v>
                      </c:pt>
                      <c:pt idx="308">
                        <c:v>683.6492258717949</c:v>
                      </c:pt>
                      <c:pt idx="309">
                        <c:v>643.47934348717956</c:v>
                      </c:pt>
                      <c:pt idx="310">
                        <c:v>645.51473130769227</c:v>
                      </c:pt>
                      <c:pt idx="311">
                        <c:v>664.06551807692313</c:v>
                      </c:pt>
                      <c:pt idx="312">
                        <c:v>668.2668749230769</c:v>
                      </c:pt>
                      <c:pt idx="313">
                        <c:v>636.51631405128205</c:v>
                      </c:pt>
                      <c:pt idx="314">
                        <c:v>639.74382894871803</c:v>
                      </c:pt>
                      <c:pt idx="315">
                        <c:v>654.74036079487166</c:v>
                      </c:pt>
                      <c:pt idx="316">
                        <c:v>651.69136217948721</c:v>
                      </c:pt>
                      <c:pt idx="317">
                        <c:v>650.89068048717957</c:v>
                      </c:pt>
                      <c:pt idx="318">
                        <c:v>650.40734617948715</c:v>
                      </c:pt>
                      <c:pt idx="319">
                        <c:v>668.7529244358974</c:v>
                      </c:pt>
                      <c:pt idx="320">
                        <c:v>648.57800599999985</c:v>
                      </c:pt>
                      <c:pt idx="321">
                        <c:v>668.00110241025641</c:v>
                      </c:pt>
                      <c:pt idx="322">
                        <c:v>662.53912441025636</c:v>
                      </c:pt>
                      <c:pt idx="323">
                        <c:v>684.57455466666659</c:v>
                      </c:pt>
                      <c:pt idx="324">
                        <c:v>661.98321858974361</c:v>
                      </c:pt>
                      <c:pt idx="325">
                        <c:v>660.60657356410252</c:v>
                      </c:pt>
                      <c:pt idx="326">
                        <c:v>663.43849333333333</c:v>
                      </c:pt>
                      <c:pt idx="327">
                        <c:v>653.12643225641034</c:v>
                      </c:pt>
                      <c:pt idx="328">
                        <c:v>685.50583325641014</c:v>
                      </c:pt>
                      <c:pt idx="329">
                        <c:v>698.57981597435889</c:v>
                      </c:pt>
                      <c:pt idx="330">
                        <c:v>680.16124041025637</c:v>
                      </c:pt>
                      <c:pt idx="331">
                        <c:v>691.36826530769224</c:v>
                      </c:pt>
                      <c:pt idx="332">
                        <c:v>666.77975176923087</c:v>
                      </c:pt>
                      <c:pt idx="333">
                        <c:v>677.84702917948732</c:v>
                      </c:pt>
                      <c:pt idx="334">
                        <c:v>674.49240164102548</c:v>
                      </c:pt>
                      <c:pt idx="335">
                        <c:v>674.80831487179489</c:v>
                      </c:pt>
                      <c:pt idx="336">
                        <c:v>678.50997394871786</c:v>
                      </c:pt>
                      <c:pt idx="337">
                        <c:v>692.46930958974372</c:v>
                      </c:pt>
                      <c:pt idx="338">
                        <c:v>664.73954502564095</c:v>
                      </c:pt>
                      <c:pt idx="339">
                        <c:v>692.09331671794871</c:v>
                      </c:pt>
                      <c:pt idx="340">
                        <c:v>673.81314661538454</c:v>
                      </c:pt>
                      <c:pt idx="341">
                        <c:v>696.59725005128212</c:v>
                      </c:pt>
                      <c:pt idx="342">
                        <c:v>688.10762869230757</c:v>
                      </c:pt>
                      <c:pt idx="343">
                        <c:v>663.57729276923067</c:v>
                      </c:pt>
                      <c:pt idx="344">
                        <c:v>651.15209758974356</c:v>
                      </c:pt>
                      <c:pt idx="345">
                        <c:v>662.72321087179489</c:v>
                      </c:pt>
                      <c:pt idx="346">
                        <c:v>692.75374479487186</c:v>
                      </c:pt>
                      <c:pt idx="347">
                        <c:v>638.74116617948721</c:v>
                      </c:pt>
                      <c:pt idx="348">
                        <c:v>671.96600182051282</c:v>
                      </c:pt>
                      <c:pt idx="349">
                        <c:v>647.31055446153857</c:v>
                      </c:pt>
                      <c:pt idx="350">
                        <c:v>652.83881358974372</c:v>
                      </c:pt>
                      <c:pt idx="351">
                        <c:v>645.19122733333336</c:v>
                      </c:pt>
                      <c:pt idx="352">
                        <c:v>634.28374561538465</c:v>
                      </c:pt>
                      <c:pt idx="353">
                        <c:v>651.11170607692304</c:v>
                      </c:pt>
                      <c:pt idx="354">
                        <c:v>631.32389766666665</c:v>
                      </c:pt>
                      <c:pt idx="355">
                        <c:v>637.24676664102549</c:v>
                      </c:pt>
                      <c:pt idx="356">
                        <c:v>610.21637715384622</c:v>
                      </c:pt>
                      <c:pt idx="357">
                        <c:v>623.656464051282</c:v>
                      </c:pt>
                      <c:pt idx="358">
                        <c:v>630.97071476923077</c:v>
                      </c:pt>
                      <c:pt idx="359">
                        <c:v>636.36847620512833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05F3-43B0-8210-2323BE9CEDF6}"/>
                  </c:ext>
                </c:extLst>
              </c15:ser>
            </c15:filteredScatterSeries>
          </c:ext>
        </c:extLst>
      </c:scatterChart>
      <c:valAx>
        <c:axId val="375430376"/>
        <c:scaling>
          <c:orientation val="minMax"/>
          <c:max val="4.300000000000001E-2"/>
          <c:min val="0"/>
        </c:scaling>
        <c:delete val="0"/>
        <c:axPos val="b"/>
        <c:majorGridlines>
          <c:spPr>
            <a:ln w="31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cs-CZ"/>
                  <a:t>Čas (h:min)</a:t>
                </a:r>
              </a:p>
            </c:rich>
          </c:tx>
          <c:layout>
            <c:manualLayout>
              <c:xMode val="edge"/>
              <c:yMode val="edge"/>
              <c:x val="0.46409786804818409"/>
              <c:y val="0.95234332738476279"/>
            </c:manualLayout>
          </c:layout>
          <c:overlay val="0"/>
          <c:spPr>
            <a:noFill/>
            <a:ln w="25400"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1" i="0" u="none" strike="noStrike" kern="1200" baseline="0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pPr>
              <a:endParaRPr lang="cs-CZ"/>
            </a:p>
          </c:txPr>
        </c:title>
        <c:numFmt formatCode="h:mm;@" sourceLinked="0"/>
        <c:majorTickMark val="out"/>
        <c:minorTickMark val="out"/>
        <c:tickLblPos val="nextTo"/>
        <c:spPr>
          <a:noFill/>
          <a:ln w="3175" cap="flat" cmpd="sng" algn="ctr">
            <a:solidFill>
              <a:srgbClr val="000000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375429592"/>
        <c:crosses val="autoZero"/>
        <c:crossBetween val="midCat"/>
        <c:majorUnit val="7.0000000000000019E-3"/>
      </c:valAx>
      <c:valAx>
        <c:axId val="375429592"/>
        <c:scaling>
          <c:orientation val="minMax"/>
          <c:min val="0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cs-CZ" sz="800" b="1">
                    <a:latin typeface="Arial" panose="020B0604020202020204" pitchFamily="34" charset="0"/>
                    <a:cs typeface="Arial" panose="020B0604020202020204" pitchFamily="34" charset="0"/>
                  </a:rPr>
                  <a:t>Teplota (°C)</a:t>
                </a:r>
              </a:p>
            </c:rich>
          </c:tx>
          <c:layout>
            <c:manualLayout>
              <c:xMode val="edge"/>
              <c:yMode val="edge"/>
              <c:x val="5.7937124056676014E-3"/>
              <c:y val="0.43837200521564751"/>
            </c:manualLayout>
          </c:layout>
          <c:overlay val="0"/>
          <c:spPr>
            <a:noFill/>
            <a:ln w="25400"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rgbClr val="000000"/>
                  </a:solidFill>
                  <a:latin typeface="Calibri"/>
                  <a:ea typeface="Calibri"/>
                  <a:cs typeface="Calibri"/>
                </a:defRPr>
              </a:pPr>
              <a:endParaRPr lang="cs-CZ"/>
            </a:p>
          </c:txPr>
        </c:title>
        <c:numFmt formatCode="0" sourceLinked="1"/>
        <c:majorTickMark val="out"/>
        <c:minorTickMark val="out"/>
        <c:tickLblPos val="nextTo"/>
        <c:spPr>
          <a:noFill/>
          <a:ln w="3175" cap="flat" cmpd="sng" algn="ctr">
            <a:solidFill>
              <a:srgbClr val="000000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375430376"/>
        <c:crosses val="autoZero"/>
        <c:crossBetween val="midCat"/>
      </c:valAx>
      <c:spPr>
        <a:solidFill>
          <a:srgbClr val="FFFFFF"/>
        </a:solidFill>
        <a:ln w="9525">
          <a:solidFill>
            <a:schemeClr val="tx1"/>
          </a:solidFill>
          <a:prstDash val="solid"/>
        </a:ln>
        <a:effectLst/>
      </c:spPr>
    </c:plotArea>
    <c:legend>
      <c:legendPos val="r"/>
      <c:layout>
        <c:manualLayout>
          <c:xMode val="edge"/>
          <c:yMode val="edge"/>
          <c:x val="0.61439587657176664"/>
          <c:y val="0.11125514429964994"/>
          <c:w val="0.33794874232270256"/>
          <c:h val="0.29651047157187521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rgbClr val="FFFFFF"/>
    </a:solidFill>
    <a:ln w="3175" cap="flat" cmpd="sng" algn="ctr">
      <a:solidFill>
        <a:srgbClr val="000000"/>
      </a:solidFill>
      <a:prstDash val="solid"/>
      <a:round/>
    </a:ln>
    <a:effectLst/>
  </c:spPr>
  <c:txPr>
    <a:bodyPr/>
    <a:lstStyle/>
    <a:p>
      <a:pPr>
        <a:defRPr sz="5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 b="1"/>
            </a:pPr>
            <a:r>
              <a:rPr lang="cs-CZ" sz="1000" dirty="0"/>
              <a:t>Úroveň H2 – PAVUS,</a:t>
            </a:r>
            <a:r>
              <a:rPr lang="cs-CZ" sz="1000" baseline="0" dirty="0"/>
              <a:t> ČR</a:t>
            </a:r>
            <a:endParaRPr lang="cs-CZ" sz="1000" dirty="0"/>
          </a:p>
        </c:rich>
      </c:tx>
      <c:layout>
        <c:manualLayout>
          <c:xMode val="edge"/>
          <c:yMode val="edge"/>
          <c:x val="0.31884735871098502"/>
          <c:y val="5.1628261879683385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1941364380600526E-2"/>
          <c:y val="7.8634713521074429E-2"/>
          <c:w val="0.88627041997068845"/>
          <c:h val="0.8312738577580715"/>
        </c:manualLayout>
      </c:layout>
      <c:scatterChart>
        <c:scatterStyle val="smoothMarker"/>
        <c:varyColors val="0"/>
        <c:ser>
          <c:idx val="0"/>
          <c:order val="0"/>
          <c:tx>
            <c:v>Tmax</c:v>
          </c:tx>
          <c:spPr>
            <a:ln w="19050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'[1]Úroveň H2 (09-19-B)'!$B$5:$B$396</c:f>
              <c:numCache>
                <c:formatCode>General</c:formatCode>
                <c:ptCount val="392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  <c:pt idx="367">
                  <c:v>4.2476851851849101E-2</c:v>
                </c:pt>
                <c:pt idx="368">
                  <c:v>4.2592592592589802E-2</c:v>
                </c:pt>
                <c:pt idx="369">
                  <c:v>4.2708333333330503E-2</c:v>
                </c:pt>
                <c:pt idx="370">
                  <c:v>4.2824074074071197E-2</c:v>
                </c:pt>
                <c:pt idx="371">
                  <c:v>4.2939814814811898E-2</c:v>
                </c:pt>
                <c:pt idx="372">
                  <c:v>4.3055555555552599E-2</c:v>
                </c:pt>
                <c:pt idx="373">
                  <c:v>4.31712962962933E-2</c:v>
                </c:pt>
                <c:pt idx="374">
                  <c:v>4.3287037037034001E-2</c:v>
                </c:pt>
                <c:pt idx="375">
                  <c:v>4.3402777777774702E-2</c:v>
                </c:pt>
                <c:pt idx="376">
                  <c:v>4.3518518518515403E-2</c:v>
                </c:pt>
                <c:pt idx="377">
                  <c:v>4.3634259259256097E-2</c:v>
                </c:pt>
                <c:pt idx="378">
                  <c:v>4.3749999999996798E-2</c:v>
                </c:pt>
                <c:pt idx="379">
                  <c:v>4.3865740740737499E-2</c:v>
                </c:pt>
                <c:pt idx="380">
                  <c:v>4.39814814814782E-2</c:v>
                </c:pt>
                <c:pt idx="381">
                  <c:v>4.4097222222218901E-2</c:v>
                </c:pt>
                <c:pt idx="382">
                  <c:v>4.4212962962959602E-2</c:v>
                </c:pt>
                <c:pt idx="383">
                  <c:v>4.4328703703700303E-2</c:v>
                </c:pt>
                <c:pt idx="384">
                  <c:v>4.4444444444440998E-2</c:v>
                </c:pt>
                <c:pt idx="385">
                  <c:v>4.4560185185181699E-2</c:v>
                </c:pt>
                <c:pt idx="386">
                  <c:v>4.46759259259224E-2</c:v>
                </c:pt>
                <c:pt idx="387">
                  <c:v>4.4791666666663101E-2</c:v>
                </c:pt>
                <c:pt idx="388">
                  <c:v>4.4907407407403802E-2</c:v>
                </c:pt>
                <c:pt idx="389">
                  <c:v>4.5023148148144503E-2</c:v>
                </c:pt>
                <c:pt idx="390">
                  <c:v>4.5138888888885197E-2</c:v>
                </c:pt>
              </c:numCache>
            </c:numRef>
          </c:xVal>
          <c:yVal>
            <c:numRef>
              <c:f>'[1]Úroveň H2 (09-19-B)'!$U$4:$U$396</c:f>
              <c:numCache>
                <c:formatCode>General</c:formatCode>
                <c:ptCount val="393"/>
                <c:pt idx="0">
                  <c:v>514.66666666666663</c:v>
                </c:pt>
                <c:pt idx="1">
                  <c:v>514.66666666666663</c:v>
                </c:pt>
                <c:pt idx="2">
                  <c:v>514.66666666666663</c:v>
                </c:pt>
                <c:pt idx="3">
                  <c:v>514.66666666666663</c:v>
                </c:pt>
                <c:pt idx="4">
                  <c:v>514.66666666666663</c:v>
                </c:pt>
                <c:pt idx="5">
                  <c:v>514.66666666666663</c:v>
                </c:pt>
                <c:pt idx="6">
                  <c:v>514.66666666666663</c:v>
                </c:pt>
                <c:pt idx="7">
                  <c:v>514.66666666666663</c:v>
                </c:pt>
                <c:pt idx="8">
                  <c:v>514.66666666666663</c:v>
                </c:pt>
                <c:pt idx="9">
                  <c:v>514.66666666666663</c:v>
                </c:pt>
                <c:pt idx="10">
                  <c:v>514.66666666666663</c:v>
                </c:pt>
                <c:pt idx="11">
                  <c:v>514.66666666666663</c:v>
                </c:pt>
                <c:pt idx="12">
                  <c:v>514.66666666666663</c:v>
                </c:pt>
                <c:pt idx="13">
                  <c:v>514.66666666666663</c:v>
                </c:pt>
                <c:pt idx="14">
                  <c:v>514.66666666666663</c:v>
                </c:pt>
                <c:pt idx="15">
                  <c:v>514.66666666666663</c:v>
                </c:pt>
                <c:pt idx="16">
                  <c:v>514.66666666666663</c:v>
                </c:pt>
                <c:pt idx="17">
                  <c:v>514.66666666666663</c:v>
                </c:pt>
                <c:pt idx="18">
                  <c:v>514.66666666666663</c:v>
                </c:pt>
                <c:pt idx="19">
                  <c:v>514.66666666666663</c:v>
                </c:pt>
                <c:pt idx="20">
                  <c:v>514.66666666666663</c:v>
                </c:pt>
                <c:pt idx="21">
                  <c:v>514.66666666666663</c:v>
                </c:pt>
                <c:pt idx="22">
                  <c:v>514.66666666666663</c:v>
                </c:pt>
                <c:pt idx="23">
                  <c:v>514.66666666666663</c:v>
                </c:pt>
                <c:pt idx="24">
                  <c:v>514.66666666666663</c:v>
                </c:pt>
                <c:pt idx="25">
                  <c:v>514.66666666666663</c:v>
                </c:pt>
                <c:pt idx="26">
                  <c:v>514.66666666666663</c:v>
                </c:pt>
                <c:pt idx="27">
                  <c:v>514.66666666666663</c:v>
                </c:pt>
                <c:pt idx="28">
                  <c:v>514.66666666666663</c:v>
                </c:pt>
                <c:pt idx="29">
                  <c:v>514.66666666666663</c:v>
                </c:pt>
                <c:pt idx="30">
                  <c:v>514.66666666666663</c:v>
                </c:pt>
                <c:pt idx="31">
                  <c:v>514.66666666666663</c:v>
                </c:pt>
                <c:pt idx="32">
                  <c:v>514.66666666666663</c:v>
                </c:pt>
                <c:pt idx="33">
                  <c:v>514.66666666666663</c:v>
                </c:pt>
                <c:pt idx="34">
                  <c:v>514.66666666666663</c:v>
                </c:pt>
                <c:pt idx="35">
                  <c:v>514.66666666666663</c:v>
                </c:pt>
                <c:pt idx="36">
                  <c:v>514.66666666666663</c:v>
                </c:pt>
                <c:pt idx="37">
                  <c:v>514.66666666666663</c:v>
                </c:pt>
                <c:pt idx="38">
                  <c:v>514.66666666666663</c:v>
                </c:pt>
                <c:pt idx="39">
                  <c:v>514.66666666666663</c:v>
                </c:pt>
                <c:pt idx="40">
                  <c:v>514.66666666666663</c:v>
                </c:pt>
                <c:pt idx="41">
                  <c:v>514.66666666666663</c:v>
                </c:pt>
                <c:pt idx="42">
                  <c:v>514.66666666666663</c:v>
                </c:pt>
                <c:pt idx="43">
                  <c:v>514.66666666666663</c:v>
                </c:pt>
                <c:pt idx="44">
                  <c:v>514.66666666666663</c:v>
                </c:pt>
                <c:pt idx="45">
                  <c:v>514.66666666666663</c:v>
                </c:pt>
                <c:pt idx="46">
                  <c:v>514.66666666666663</c:v>
                </c:pt>
                <c:pt idx="47">
                  <c:v>514.66666666666663</c:v>
                </c:pt>
                <c:pt idx="48">
                  <c:v>514.66666666666663</c:v>
                </c:pt>
                <c:pt idx="49">
                  <c:v>514.66666666666663</c:v>
                </c:pt>
                <c:pt idx="50">
                  <c:v>514.66666666666663</c:v>
                </c:pt>
                <c:pt idx="51">
                  <c:v>514.66666666666663</c:v>
                </c:pt>
                <c:pt idx="52">
                  <c:v>514.66666666666663</c:v>
                </c:pt>
                <c:pt idx="53">
                  <c:v>514.66666666666663</c:v>
                </c:pt>
                <c:pt idx="54">
                  <c:v>514.66666666666663</c:v>
                </c:pt>
                <c:pt idx="55">
                  <c:v>514.66666666666663</c:v>
                </c:pt>
                <c:pt idx="56">
                  <c:v>514.66666666666663</c:v>
                </c:pt>
                <c:pt idx="57">
                  <c:v>514.66666666666663</c:v>
                </c:pt>
                <c:pt idx="58">
                  <c:v>514.66666666666663</c:v>
                </c:pt>
                <c:pt idx="59">
                  <c:v>514.66666666666663</c:v>
                </c:pt>
                <c:pt idx="60">
                  <c:v>514.66666666666663</c:v>
                </c:pt>
                <c:pt idx="61">
                  <c:v>514.66666666666663</c:v>
                </c:pt>
                <c:pt idx="62">
                  <c:v>514.66666666666663</c:v>
                </c:pt>
                <c:pt idx="63">
                  <c:v>514.66666666666663</c:v>
                </c:pt>
                <c:pt idx="64">
                  <c:v>514.66666666666663</c:v>
                </c:pt>
                <c:pt idx="65">
                  <c:v>514.66666666666663</c:v>
                </c:pt>
                <c:pt idx="66">
                  <c:v>514.66666666666663</c:v>
                </c:pt>
                <c:pt idx="67">
                  <c:v>514.66666666666663</c:v>
                </c:pt>
                <c:pt idx="68">
                  <c:v>514.66666666666663</c:v>
                </c:pt>
                <c:pt idx="69">
                  <c:v>514.66666666666663</c:v>
                </c:pt>
                <c:pt idx="70">
                  <c:v>514.66666666666663</c:v>
                </c:pt>
                <c:pt idx="71">
                  <c:v>514.66666666666663</c:v>
                </c:pt>
                <c:pt idx="72">
                  <c:v>514.66666666666663</c:v>
                </c:pt>
                <c:pt idx="73">
                  <c:v>514.66666666666663</c:v>
                </c:pt>
                <c:pt idx="74">
                  <c:v>514.66666666666663</c:v>
                </c:pt>
                <c:pt idx="75">
                  <c:v>514.66666666666663</c:v>
                </c:pt>
                <c:pt idx="76">
                  <c:v>514.66666666666663</c:v>
                </c:pt>
                <c:pt idx="77">
                  <c:v>514.66666666666663</c:v>
                </c:pt>
                <c:pt idx="78">
                  <c:v>514.66666666666663</c:v>
                </c:pt>
                <c:pt idx="79">
                  <c:v>514.66666666666663</c:v>
                </c:pt>
                <c:pt idx="80">
                  <c:v>514.66666666666663</c:v>
                </c:pt>
                <c:pt idx="81">
                  <c:v>514.66666666666663</c:v>
                </c:pt>
                <c:pt idx="82">
                  <c:v>514.66666666666663</c:v>
                </c:pt>
                <c:pt idx="83">
                  <c:v>514.66666666666663</c:v>
                </c:pt>
                <c:pt idx="84">
                  <c:v>514.66666666666663</c:v>
                </c:pt>
                <c:pt idx="85">
                  <c:v>514.66666666666663</c:v>
                </c:pt>
                <c:pt idx="86">
                  <c:v>514.66666666666663</c:v>
                </c:pt>
                <c:pt idx="87">
                  <c:v>514.66666666666663</c:v>
                </c:pt>
                <c:pt idx="88">
                  <c:v>514.66666666666663</c:v>
                </c:pt>
                <c:pt idx="89">
                  <c:v>514.66666666666663</c:v>
                </c:pt>
                <c:pt idx="90">
                  <c:v>514.66666666666663</c:v>
                </c:pt>
                <c:pt idx="91">
                  <c:v>514.66666666666663</c:v>
                </c:pt>
                <c:pt idx="92">
                  <c:v>514.66666666666663</c:v>
                </c:pt>
                <c:pt idx="93">
                  <c:v>514.66666666666663</c:v>
                </c:pt>
                <c:pt idx="94">
                  <c:v>514.66666666666663</c:v>
                </c:pt>
                <c:pt idx="95">
                  <c:v>514.66666666666663</c:v>
                </c:pt>
                <c:pt idx="96">
                  <c:v>514.66666666666663</c:v>
                </c:pt>
                <c:pt idx="97">
                  <c:v>514.66666666666663</c:v>
                </c:pt>
                <c:pt idx="98">
                  <c:v>514.66666666666663</c:v>
                </c:pt>
                <c:pt idx="99">
                  <c:v>514.66666666666663</c:v>
                </c:pt>
                <c:pt idx="100">
                  <c:v>514.66666666666663</c:v>
                </c:pt>
                <c:pt idx="101">
                  <c:v>514.66666666666663</c:v>
                </c:pt>
                <c:pt idx="102">
                  <c:v>514.66666666666663</c:v>
                </c:pt>
                <c:pt idx="103">
                  <c:v>514.66666666666663</c:v>
                </c:pt>
                <c:pt idx="104">
                  <c:v>514.66666666666663</c:v>
                </c:pt>
                <c:pt idx="105">
                  <c:v>514.66666666666663</c:v>
                </c:pt>
                <c:pt idx="106">
                  <c:v>514.66666666666663</c:v>
                </c:pt>
                <c:pt idx="107">
                  <c:v>514.66666666666663</c:v>
                </c:pt>
                <c:pt idx="108">
                  <c:v>514.66666666666663</c:v>
                </c:pt>
                <c:pt idx="109">
                  <c:v>514.66666666666663</c:v>
                </c:pt>
                <c:pt idx="110">
                  <c:v>514.66666666666663</c:v>
                </c:pt>
                <c:pt idx="111">
                  <c:v>514.66666666666663</c:v>
                </c:pt>
                <c:pt idx="112">
                  <c:v>514.66666666666663</c:v>
                </c:pt>
                <c:pt idx="113">
                  <c:v>514.66666666666663</c:v>
                </c:pt>
                <c:pt idx="114">
                  <c:v>514.66666666666663</c:v>
                </c:pt>
                <c:pt idx="115">
                  <c:v>514.66666666666663</c:v>
                </c:pt>
                <c:pt idx="116">
                  <c:v>514.66666666666663</c:v>
                </c:pt>
                <c:pt idx="117">
                  <c:v>514.66666666666663</c:v>
                </c:pt>
                <c:pt idx="118">
                  <c:v>514.66666666666663</c:v>
                </c:pt>
                <c:pt idx="119">
                  <c:v>514.66666666666663</c:v>
                </c:pt>
                <c:pt idx="120">
                  <c:v>514.66666666666663</c:v>
                </c:pt>
                <c:pt idx="121">
                  <c:v>514.66666666666663</c:v>
                </c:pt>
                <c:pt idx="122">
                  <c:v>514.66666666666663</c:v>
                </c:pt>
                <c:pt idx="123">
                  <c:v>514.66666666666663</c:v>
                </c:pt>
                <c:pt idx="124">
                  <c:v>514.66666666666663</c:v>
                </c:pt>
                <c:pt idx="125">
                  <c:v>514.66666666666663</c:v>
                </c:pt>
                <c:pt idx="126">
                  <c:v>514.66666666666663</c:v>
                </c:pt>
                <c:pt idx="127">
                  <c:v>514.66666666666663</c:v>
                </c:pt>
                <c:pt idx="128">
                  <c:v>514.66666666666663</c:v>
                </c:pt>
                <c:pt idx="129">
                  <c:v>514.66666666666663</c:v>
                </c:pt>
                <c:pt idx="130">
                  <c:v>514.66666666666663</c:v>
                </c:pt>
                <c:pt idx="131">
                  <c:v>514.66666666666663</c:v>
                </c:pt>
                <c:pt idx="132">
                  <c:v>514.66666666666663</c:v>
                </c:pt>
                <c:pt idx="133">
                  <c:v>514.66666666666663</c:v>
                </c:pt>
                <c:pt idx="134">
                  <c:v>514.66666666666663</c:v>
                </c:pt>
                <c:pt idx="135">
                  <c:v>514.66666666666663</c:v>
                </c:pt>
                <c:pt idx="136">
                  <c:v>514.66666666666663</c:v>
                </c:pt>
                <c:pt idx="137">
                  <c:v>514.66666666666663</c:v>
                </c:pt>
                <c:pt idx="138">
                  <c:v>514.66666666666663</c:v>
                </c:pt>
                <c:pt idx="139">
                  <c:v>514.66666666666663</c:v>
                </c:pt>
                <c:pt idx="140">
                  <c:v>514.66666666666663</c:v>
                </c:pt>
                <c:pt idx="141">
                  <c:v>514.66666666666663</c:v>
                </c:pt>
                <c:pt idx="142">
                  <c:v>514.66666666666663</c:v>
                </c:pt>
                <c:pt idx="143">
                  <c:v>514.66666666666663</c:v>
                </c:pt>
                <c:pt idx="144">
                  <c:v>514.66666666666663</c:v>
                </c:pt>
                <c:pt idx="145">
                  <c:v>514.66666666666663</c:v>
                </c:pt>
                <c:pt idx="146">
                  <c:v>514.66666666666663</c:v>
                </c:pt>
                <c:pt idx="147">
                  <c:v>514.66666666666663</c:v>
                </c:pt>
                <c:pt idx="148">
                  <c:v>514.66666666666663</c:v>
                </c:pt>
                <c:pt idx="149">
                  <c:v>514.66666666666663</c:v>
                </c:pt>
                <c:pt idx="150">
                  <c:v>514.66666666666663</c:v>
                </c:pt>
                <c:pt idx="151">
                  <c:v>514.66666666666663</c:v>
                </c:pt>
                <c:pt idx="152">
                  <c:v>514.66666666666663</c:v>
                </c:pt>
                <c:pt idx="153">
                  <c:v>514.66666666666663</c:v>
                </c:pt>
                <c:pt idx="154">
                  <c:v>514.66666666666663</c:v>
                </c:pt>
                <c:pt idx="155">
                  <c:v>514.66666666666663</c:v>
                </c:pt>
                <c:pt idx="156">
                  <c:v>514.66666666666663</c:v>
                </c:pt>
                <c:pt idx="157">
                  <c:v>514.66666666666663</c:v>
                </c:pt>
                <c:pt idx="158">
                  <c:v>514.66666666666663</c:v>
                </c:pt>
                <c:pt idx="159">
                  <c:v>514.66666666666663</c:v>
                </c:pt>
                <c:pt idx="160">
                  <c:v>514.66666666666663</c:v>
                </c:pt>
                <c:pt idx="161">
                  <c:v>514.66666666666663</c:v>
                </c:pt>
                <c:pt idx="162">
                  <c:v>514.66666666666663</c:v>
                </c:pt>
                <c:pt idx="163">
                  <c:v>514.66666666666663</c:v>
                </c:pt>
                <c:pt idx="164">
                  <c:v>514.66666666666663</c:v>
                </c:pt>
                <c:pt idx="165">
                  <c:v>514.66666666666663</c:v>
                </c:pt>
                <c:pt idx="166">
                  <c:v>514.66666666666663</c:v>
                </c:pt>
                <c:pt idx="167">
                  <c:v>514.66666666666663</c:v>
                </c:pt>
                <c:pt idx="168">
                  <c:v>514.66666666666663</c:v>
                </c:pt>
                <c:pt idx="169">
                  <c:v>514.66666666666663</c:v>
                </c:pt>
                <c:pt idx="170">
                  <c:v>514.66666666666663</c:v>
                </c:pt>
                <c:pt idx="171">
                  <c:v>514.66666666666663</c:v>
                </c:pt>
                <c:pt idx="172">
                  <c:v>514.66666666666663</c:v>
                </c:pt>
                <c:pt idx="173">
                  <c:v>514.66666666666663</c:v>
                </c:pt>
                <c:pt idx="174">
                  <c:v>514.66666666666663</c:v>
                </c:pt>
                <c:pt idx="175">
                  <c:v>514.66666666666663</c:v>
                </c:pt>
                <c:pt idx="176">
                  <c:v>514.66666666666663</c:v>
                </c:pt>
                <c:pt idx="177">
                  <c:v>514.66666666666663</c:v>
                </c:pt>
                <c:pt idx="178">
                  <c:v>514.66666666666663</c:v>
                </c:pt>
                <c:pt idx="179">
                  <c:v>514.66666666666663</c:v>
                </c:pt>
                <c:pt idx="180">
                  <c:v>514.66666666666663</c:v>
                </c:pt>
                <c:pt idx="181">
                  <c:v>514.66666666666663</c:v>
                </c:pt>
                <c:pt idx="182">
                  <c:v>514.66666666666663</c:v>
                </c:pt>
                <c:pt idx="183">
                  <c:v>514.66666666666663</c:v>
                </c:pt>
                <c:pt idx="184">
                  <c:v>514.66666666666663</c:v>
                </c:pt>
                <c:pt idx="185">
                  <c:v>514.66666666666663</c:v>
                </c:pt>
                <c:pt idx="186">
                  <c:v>514.66666666666663</c:v>
                </c:pt>
                <c:pt idx="187">
                  <c:v>514.66666666666663</c:v>
                </c:pt>
                <c:pt idx="188">
                  <c:v>514.66666666666663</c:v>
                </c:pt>
                <c:pt idx="189">
                  <c:v>514.66666666666663</c:v>
                </c:pt>
                <c:pt idx="190">
                  <c:v>514.66666666666663</c:v>
                </c:pt>
                <c:pt idx="191">
                  <c:v>514.66666666666663</c:v>
                </c:pt>
                <c:pt idx="192">
                  <c:v>514.66666666666663</c:v>
                </c:pt>
                <c:pt idx="193">
                  <c:v>514.66666666666663</c:v>
                </c:pt>
                <c:pt idx="194">
                  <c:v>514.66666666666663</c:v>
                </c:pt>
                <c:pt idx="195">
                  <c:v>514.66666666666663</c:v>
                </c:pt>
                <c:pt idx="196">
                  <c:v>514.66666666666663</c:v>
                </c:pt>
                <c:pt idx="197">
                  <c:v>514.66666666666663</c:v>
                </c:pt>
                <c:pt idx="198">
                  <c:v>514.66666666666663</c:v>
                </c:pt>
                <c:pt idx="199">
                  <c:v>514.66666666666663</c:v>
                </c:pt>
                <c:pt idx="200">
                  <c:v>514.66666666666663</c:v>
                </c:pt>
                <c:pt idx="201">
                  <c:v>514.66666666666663</c:v>
                </c:pt>
                <c:pt idx="202">
                  <c:v>514.66666666666663</c:v>
                </c:pt>
                <c:pt idx="203">
                  <c:v>514.66666666666663</c:v>
                </c:pt>
                <c:pt idx="204">
                  <c:v>514.66666666666663</c:v>
                </c:pt>
                <c:pt idx="205">
                  <c:v>514.66666666666663</c:v>
                </c:pt>
                <c:pt idx="206">
                  <c:v>514.66666666666663</c:v>
                </c:pt>
                <c:pt idx="207">
                  <c:v>514.66666666666663</c:v>
                </c:pt>
                <c:pt idx="208">
                  <c:v>514.66666666666663</c:v>
                </c:pt>
                <c:pt idx="209">
                  <c:v>514.66666666666663</c:v>
                </c:pt>
                <c:pt idx="210">
                  <c:v>514.66666666666663</c:v>
                </c:pt>
                <c:pt idx="211">
                  <c:v>514.66666666666663</c:v>
                </c:pt>
                <c:pt idx="212">
                  <c:v>514.66666666666663</c:v>
                </c:pt>
                <c:pt idx="213">
                  <c:v>514.66666666666663</c:v>
                </c:pt>
                <c:pt idx="214">
                  <c:v>514.66666666666663</c:v>
                </c:pt>
                <c:pt idx="215">
                  <c:v>514.66666666666663</c:v>
                </c:pt>
                <c:pt idx="216">
                  <c:v>514.66666666666663</c:v>
                </c:pt>
                <c:pt idx="217">
                  <c:v>514.66666666666663</c:v>
                </c:pt>
                <c:pt idx="218">
                  <c:v>514.66666666666663</c:v>
                </c:pt>
                <c:pt idx="219">
                  <c:v>514.66666666666663</c:v>
                </c:pt>
                <c:pt idx="220">
                  <c:v>514.66666666666663</c:v>
                </c:pt>
                <c:pt idx="221">
                  <c:v>514.66666666666663</c:v>
                </c:pt>
                <c:pt idx="222">
                  <c:v>514.66666666666663</c:v>
                </c:pt>
                <c:pt idx="223">
                  <c:v>514.66666666666663</c:v>
                </c:pt>
                <c:pt idx="224">
                  <c:v>514.66666666666663</c:v>
                </c:pt>
                <c:pt idx="225">
                  <c:v>514.66666666666663</c:v>
                </c:pt>
                <c:pt idx="226">
                  <c:v>514.66666666666663</c:v>
                </c:pt>
                <c:pt idx="227">
                  <c:v>514.66666666666663</c:v>
                </c:pt>
                <c:pt idx="228">
                  <c:v>514.66666666666663</c:v>
                </c:pt>
                <c:pt idx="229">
                  <c:v>514.66666666666663</c:v>
                </c:pt>
                <c:pt idx="230">
                  <c:v>514.66666666666663</c:v>
                </c:pt>
                <c:pt idx="231">
                  <c:v>514.66666666666663</c:v>
                </c:pt>
                <c:pt idx="232">
                  <c:v>514.66666666666663</c:v>
                </c:pt>
                <c:pt idx="233">
                  <c:v>514.66666666666663</c:v>
                </c:pt>
                <c:pt idx="234">
                  <c:v>514.66666666666663</c:v>
                </c:pt>
                <c:pt idx="235">
                  <c:v>514.66666666666663</c:v>
                </c:pt>
                <c:pt idx="236">
                  <c:v>514.66666666666663</c:v>
                </c:pt>
                <c:pt idx="237">
                  <c:v>514.66666666666663</c:v>
                </c:pt>
                <c:pt idx="238">
                  <c:v>514.66666666666663</c:v>
                </c:pt>
                <c:pt idx="239">
                  <c:v>514.66666666666663</c:v>
                </c:pt>
                <c:pt idx="240">
                  <c:v>514.66666666666663</c:v>
                </c:pt>
                <c:pt idx="241">
                  <c:v>514.66666666666663</c:v>
                </c:pt>
                <c:pt idx="242">
                  <c:v>514.66666666666663</c:v>
                </c:pt>
                <c:pt idx="243">
                  <c:v>514.66666666666663</c:v>
                </c:pt>
                <c:pt idx="244">
                  <c:v>514.66666666666663</c:v>
                </c:pt>
                <c:pt idx="245">
                  <c:v>514.66666666666663</c:v>
                </c:pt>
                <c:pt idx="246">
                  <c:v>514.66666666666663</c:v>
                </c:pt>
                <c:pt idx="247">
                  <c:v>514.66666666666663</c:v>
                </c:pt>
                <c:pt idx="248">
                  <c:v>514.66666666666663</c:v>
                </c:pt>
                <c:pt idx="249">
                  <c:v>514.66666666666663</c:v>
                </c:pt>
                <c:pt idx="250">
                  <c:v>514.66666666666663</c:v>
                </c:pt>
                <c:pt idx="251">
                  <c:v>514.66666666666663</c:v>
                </c:pt>
                <c:pt idx="252">
                  <c:v>514.66666666666663</c:v>
                </c:pt>
                <c:pt idx="253">
                  <c:v>514.66666666666663</c:v>
                </c:pt>
                <c:pt idx="254">
                  <c:v>514.66666666666663</c:v>
                </c:pt>
                <c:pt idx="255">
                  <c:v>514.66666666666663</c:v>
                </c:pt>
                <c:pt idx="256">
                  <c:v>514.66666666666663</c:v>
                </c:pt>
                <c:pt idx="257">
                  <c:v>514.66666666666663</c:v>
                </c:pt>
                <c:pt idx="258">
                  <c:v>514.66666666666663</c:v>
                </c:pt>
                <c:pt idx="259">
                  <c:v>514.66666666666663</c:v>
                </c:pt>
                <c:pt idx="260">
                  <c:v>514.66666666666663</c:v>
                </c:pt>
                <c:pt idx="261">
                  <c:v>514.66666666666663</c:v>
                </c:pt>
                <c:pt idx="262">
                  <c:v>514.66666666666663</c:v>
                </c:pt>
                <c:pt idx="263">
                  <c:v>514.66666666666663</c:v>
                </c:pt>
                <c:pt idx="264">
                  <c:v>514.66666666666663</c:v>
                </c:pt>
                <c:pt idx="265">
                  <c:v>514.66666666666663</c:v>
                </c:pt>
                <c:pt idx="266">
                  <c:v>514.66666666666663</c:v>
                </c:pt>
                <c:pt idx="267">
                  <c:v>514.66666666666663</c:v>
                </c:pt>
                <c:pt idx="268">
                  <c:v>514.66666666666663</c:v>
                </c:pt>
                <c:pt idx="269">
                  <c:v>514.66666666666663</c:v>
                </c:pt>
                <c:pt idx="270">
                  <c:v>514.66666666666663</c:v>
                </c:pt>
                <c:pt idx="271">
                  <c:v>514.66666666666663</c:v>
                </c:pt>
                <c:pt idx="272">
                  <c:v>514.66666666666663</c:v>
                </c:pt>
                <c:pt idx="273">
                  <c:v>514.66666666666663</c:v>
                </c:pt>
                <c:pt idx="274">
                  <c:v>514.66666666666663</c:v>
                </c:pt>
                <c:pt idx="275">
                  <c:v>514.66666666666663</c:v>
                </c:pt>
                <c:pt idx="276">
                  <c:v>514.66666666666663</c:v>
                </c:pt>
                <c:pt idx="277">
                  <c:v>514.66666666666663</c:v>
                </c:pt>
                <c:pt idx="278">
                  <c:v>514.66666666666663</c:v>
                </c:pt>
                <c:pt idx="279">
                  <c:v>514.66666666666663</c:v>
                </c:pt>
                <c:pt idx="280">
                  <c:v>514.66666666666663</c:v>
                </c:pt>
                <c:pt idx="281">
                  <c:v>514.66666666666663</c:v>
                </c:pt>
                <c:pt idx="282">
                  <c:v>514.66666666666663</c:v>
                </c:pt>
                <c:pt idx="283">
                  <c:v>514.66666666666663</c:v>
                </c:pt>
                <c:pt idx="284">
                  <c:v>514.66666666666663</c:v>
                </c:pt>
                <c:pt idx="285">
                  <c:v>514.66666666666663</c:v>
                </c:pt>
                <c:pt idx="286">
                  <c:v>514.66666666666663</c:v>
                </c:pt>
                <c:pt idx="287">
                  <c:v>514.66666666666663</c:v>
                </c:pt>
                <c:pt idx="288">
                  <c:v>514.66666666666663</c:v>
                </c:pt>
                <c:pt idx="289">
                  <c:v>514.66666666666663</c:v>
                </c:pt>
                <c:pt idx="290">
                  <c:v>514.66666666666663</c:v>
                </c:pt>
                <c:pt idx="291">
                  <c:v>514.66666666666663</c:v>
                </c:pt>
                <c:pt idx="292">
                  <c:v>514.66666666666663</c:v>
                </c:pt>
                <c:pt idx="293">
                  <c:v>514.66666666666663</c:v>
                </c:pt>
                <c:pt idx="294">
                  <c:v>514.66666666666663</c:v>
                </c:pt>
                <c:pt idx="295">
                  <c:v>514.66666666666663</c:v>
                </c:pt>
                <c:pt idx="296">
                  <c:v>514.66666666666663</c:v>
                </c:pt>
                <c:pt idx="297">
                  <c:v>514.66666666666663</c:v>
                </c:pt>
                <c:pt idx="298">
                  <c:v>514.66666666666663</c:v>
                </c:pt>
                <c:pt idx="299">
                  <c:v>514.66666666666663</c:v>
                </c:pt>
                <c:pt idx="300">
                  <c:v>514.66666666666663</c:v>
                </c:pt>
                <c:pt idx="301">
                  <c:v>514.66666666666663</c:v>
                </c:pt>
                <c:pt idx="302">
                  <c:v>514.66666666666663</c:v>
                </c:pt>
                <c:pt idx="303">
                  <c:v>514.66666666666663</c:v>
                </c:pt>
                <c:pt idx="304">
                  <c:v>514.66666666666663</c:v>
                </c:pt>
                <c:pt idx="305">
                  <c:v>514.66666666666663</c:v>
                </c:pt>
                <c:pt idx="306">
                  <c:v>514.66666666666663</c:v>
                </c:pt>
                <c:pt idx="307">
                  <c:v>514.66666666666663</c:v>
                </c:pt>
                <c:pt idx="308">
                  <c:v>514.66666666666663</c:v>
                </c:pt>
                <c:pt idx="309">
                  <c:v>514.66666666666663</c:v>
                </c:pt>
                <c:pt idx="310">
                  <c:v>514.66666666666663</c:v>
                </c:pt>
                <c:pt idx="311">
                  <c:v>514.66666666666663</c:v>
                </c:pt>
                <c:pt idx="312">
                  <c:v>514.66666666666663</c:v>
                </c:pt>
                <c:pt idx="313">
                  <c:v>514.66666666666663</c:v>
                </c:pt>
                <c:pt idx="314">
                  <c:v>514.66666666666663</c:v>
                </c:pt>
                <c:pt idx="315">
                  <c:v>514.66666666666663</c:v>
                </c:pt>
                <c:pt idx="316">
                  <c:v>514.66666666666663</c:v>
                </c:pt>
                <c:pt idx="317">
                  <c:v>514.66666666666663</c:v>
                </c:pt>
                <c:pt idx="318">
                  <c:v>514.66666666666663</c:v>
                </c:pt>
                <c:pt idx="319">
                  <c:v>514.66666666666663</c:v>
                </c:pt>
                <c:pt idx="320">
                  <c:v>514.66666666666663</c:v>
                </c:pt>
                <c:pt idx="321">
                  <c:v>514.66666666666663</c:v>
                </c:pt>
                <c:pt idx="322">
                  <c:v>514.66666666666663</c:v>
                </c:pt>
                <c:pt idx="323">
                  <c:v>514.66666666666663</c:v>
                </c:pt>
                <c:pt idx="324">
                  <c:v>514.66666666666663</c:v>
                </c:pt>
                <c:pt idx="325">
                  <c:v>514.66666666666663</c:v>
                </c:pt>
                <c:pt idx="326">
                  <c:v>514.66666666666663</c:v>
                </c:pt>
                <c:pt idx="327">
                  <c:v>514.66666666666663</c:v>
                </c:pt>
                <c:pt idx="328">
                  <c:v>514.66666666666663</c:v>
                </c:pt>
                <c:pt idx="329">
                  <c:v>514.66666666666663</c:v>
                </c:pt>
                <c:pt idx="330">
                  <c:v>514.66666666666663</c:v>
                </c:pt>
                <c:pt idx="331">
                  <c:v>514.66666666666663</c:v>
                </c:pt>
                <c:pt idx="332">
                  <c:v>514.66666666666663</c:v>
                </c:pt>
                <c:pt idx="333">
                  <c:v>514.66666666666663</c:v>
                </c:pt>
                <c:pt idx="334">
                  <c:v>514.66666666666663</c:v>
                </c:pt>
                <c:pt idx="335">
                  <c:v>514.66666666666663</c:v>
                </c:pt>
                <c:pt idx="336">
                  <c:v>514.66666666666663</c:v>
                </c:pt>
                <c:pt idx="337">
                  <c:v>514.66666666666663</c:v>
                </c:pt>
                <c:pt idx="338">
                  <c:v>514.66666666666663</c:v>
                </c:pt>
                <c:pt idx="339">
                  <c:v>514.66666666666663</c:v>
                </c:pt>
                <c:pt idx="340">
                  <c:v>514.66666666666663</c:v>
                </c:pt>
                <c:pt idx="341">
                  <c:v>514.66666666666663</c:v>
                </c:pt>
                <c:pt idx="342">
                  <c:v>514.66666666666663</c:v>
                </c:pt>
                <c:pt idx="343">
                  <c:v>514.66666666666663</c:v>
                </c:pt>
                <c:pt idx="344">
                  <c:v>514.66666666666663</c:v>
                </c:pt>
                <c:pt idx="345">
                  <c:v>514.66666666666663</c:v>
                </c:pt>
                <c:pt idx="346">
                  <c:v>514.66666666666663</c:v>
                </c:pt>
                <c:pt idx="347">
                  <c:v>514.66666666666663</c:v>
                </c:pt>
                <c:pt idx="348">
                  <c:v>514.66666666666663</c:v>
                </c:pt>
                <c:pt idx="349">
                  <c:v>514.66666666666663</c:v>
                </c:pt>
                <c:pt idx="350">
                  <c:v>514.66666666666663</c:v>
                </c:pt>
                <c:pt idx="351">
                  <c:v>514.66666666666663</c:v>
                </c:pt>
                <c:pt idx="352">
                  <c:v>514.66666666666663</c:v>
                </c:pt>
                <c:pt idx="353">
                  <c:v>514.66666666666663</c:v>
                </c:pt>
                <c:pt idx="354">
                  <c:v>514.66666666666663</c:v>
                </c:pt>
                <c:pt idx="355">
                  <c:v>514.66666666666663</c:v>
                </c:pt>
                <c:pt idx="356">
                  <c:v>514.66666666666663</c:v>
                </c:pt>
                <c:pt idx="357">
                  <c:v>514.66666666666663</c:v>
                </c:pt>
                <c:pt idx="358">
                  <c:v>514.66666666666663</c:v>
                </c:pt>
                <c:pt idx="359">
                  <c:v>514.66666666666663</c:v>
                </c:pt>
                <c:pt idx="360">
                  <c:v>514.66666666666663</c:v>
                </c:pt>
                <c:pt idx="361">
                  <c:v>514.66666666666663</c:v>
                </c:pt>
                <c:pt idx="362">
                  <c:v>514.66666666666663</c:v>
                </c:pt>
                <c:pt idx="363">
                  <c:v>514.66666666666663</c:v>
                </c:pt>
                <c:pt idx="364">
                  <c:v>514.66666666666663</c:v>
                </c:pt>
                <c:pt idx="365">
                  <c:v>514.66666666666663</c:v>
                </c:pt>
                <c:pt idx="366">
                  <c:v>514.66666666666663</c:v>
                </c:pt>
                <c:pt idx="367">
                  <c:v>514.66666666666663</c:v>
                </c:pt>
                <c:pt idx="368">
                  <c:v>514.66666666666663</c:v>
                </c:pt>
                <c:pt idx="369">
                  <c:v>514.66666666666663</c:v>
                </c:pt>
                <c:pt idx="370">
                  <c:v>514.66666666666663</c:v>
                </c:pt>
                <c:pt idx="371">
                  <c:v>514.66666666666663</c:v>
                </c:pt>
                <c:pt idx="372">
                  <c:v>514.66666666666663</c:v>
                </c:pt>
                <c:pt idx="373">
                  <c:v>514.66666666666663</c:v>
                </c:pt>
                <c:pt idx="374">
                  <c:v>514.66666666666663</c:v>
                </c:pt>
                <c:pt idx="375">
                  <c:v>514.66666666666663</c:v>
                </c:pt>
                <c:pt idx="376">
                  <c:v>514.66666666666663</c:v>
                </c:pt>
                <c:pt idx="377">
                  <c:v>514.66666666666663</c:v>
                </c:pt>
                <c:pt idx="378">
                  <c:v>514.66666666666663</c:v>
                </c:pt>
                <c:pt idx="379">
                  <c:v>514.66666666666663</c:v>
                </c:pt>
                <c:pt idx="380">
                  <c:v>514.66666666666663</c:v>
                </c:pt>
                <c:pt idx="381">
                  <c:v>514.66666666666663</c:v>
                </c:pt>
                <c:pt idx="382">
                  <c:v>514.66666666666663</c:v>
                </c:pt>
                <c:pt idx="383">
                  <c:v>514.66666666666663</c:v>
                </c:pt>
                <c:pt idx="384">
                  <c:v>514.66666666666663</c:v>
                </c:pt>
                <c:pt idx="385">
                  <c:v>514.66666666666663</c:v>
                </c:pt>
                <c:pt idx="386">
                  <c:v>514.66666666666663</c:v>
                </c:pt>
                <c:pt idx="387">
                  <c:v>514.66666666666663</c:v>
                </c:pt>
                <c:pt idx="388">
                  <c:v>514.66666666666663</c:v>
                </c:pt>
                <c:pt idx="389">
                  <c:v>514.66666666666663</c:v>
                </c:pt>
                <c:pt idx="390">
                  <c:v>514.66666666666663</c:v>
                </c:pt>
                <c:pt idx="391">
                  <c:v>514.66666666666663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BD7-4B36-B96E-ADB5B1376730}"/>
            </c:ext>
          </c:extLst>
        </c:ser>
        <c:ser>
          <c:idx val="1"/>
          <c:order val="1"/>
          <c:tx>
            <c:strRef>
              <c:f>'C:\Users\fiserova\Documents\Zkoušky\FASÁDY\[TC_UCEEB_2022_09_19_B.xlsx]Úroveň H2 (09-19-B)'!$D$4</c:f>
              <c:strCache>
                <c:ptCount val="1"/>
                <c:pt idx="0">
                  <c:v>0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'[1]Úroveň H2 (09-19-B)'!$B$5:$B$396</c:f>
              <c:numCache>
                <c:formatCode>General</c:formatCode>
                <c:ptCount val="392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  <c:pt idx="367">
                  <c:v>4.2476851851849101E-2</c:v>
                </c:pt>
                <c:pt idx="368">
                  <c:v>4.2592592592589802E-2</c:v>
                </c:pt>
                <c:pt idx="369">
                  <c:v>4.2708333333330503E-2</c:v>
                </c:pt>
                <c:pt idx="370">
                  <c:v>4.2824074074071197E-2</c:v>
                </c:pt>
                <c:pt idx="371">
                  <c:v>4.2939814814811898E-2</c:v>
                </c:pt>
                <c:pt idx="372">
                  <c:v>4.3055555555552599E-2</c:v>
                </c:pt>
                <c:pt idx="373">
                  <c:v>4.31712962962933E-2</c:v>
                </c:pt>
                <c:pt idx="374">
                  <c:v>4.3287037037034001E-2</c:v>
                </c:pt>
                <c:pt idx="375">
                  <c:v>4.3402777777774702E-2</c:v>
                </c:pt>
                <c:pt idx="376">
                  <c:v>4.3518518518515403E-2</c:v>
                </c:pt>
                <c:pt idx="377">
                  <c:v>4.3634259259256097E-2</c:v>
                </c:pt>
                <c:pt idx="378">
                  <c:v>4.3749999999996798E-2</c:v>
                </c:pt>
                <c:pt idx="379">
                  <c:v>4.3865740740737499E-2</c:v>
                </c:pt>
                <c:pt idx="380">
                  <c:v>4.39814814814782E-2</c:v>
                </c:pt>
                <c:pt idx="381">
                  <c:v>4.4097222222218901E-2</c:v>
                </c:pt>
                <c:pt idx="382">
                  <c:v>4.4212962962959602E-2</c:v>
                </c:pt>
                <c:pt idx="383">
                  <c:v>4.4328703703700303E-2</c:v>
                </c:pt>
                <c:pt idx="384">
                  <c:v>4.4444444444440998E-2</c:v>
                </c:pt>
                <c:pt idx="385">
                  <c:v>4.4560185185181699E-2</c:v>
                </c:pt>
                <c:pt idx="386">
                  <c:v>4.46759259259224E-2</c:v>
                </c:pt>
                <c:pt idx="387">
                  <c:v>4.4791666666663101E-2</c:v>
                </c:pt>
                <c:pt idx="388">
                  <c:v>4.4907407407403802E-2</c:v>
                </c:pt>
                <c:pt idx="389">
                  <c:v>4.5023148148144503E-2</c:v>
                </c:pt>
                <c:pt idx="390">
                  <c:v>4.5138888888885197E-2</c:v>
                </c:pt>
              </c:numCache>
            </c:numRef>
          </c:xVal>
          <c:yVal>
            <c:numRef>
              <c:f>'[1]Úroveň H2 (09-19-B)'!$D$5:$D$396</c:f>
              <c:numCache>
                <c:formatCode>General</c:formatCode>
                <c:ptCount val="392"/>
                <c:pt idx="0">
                  <c:v>16.399999999999999</c:v>
                </c:pt>
                <c:pt idx="1">
                  <c:v>16.3</c:v>
                </c:pt>
                <c:pt idx="2">
                  <c:v>16.2</c:v>
                </c:pt>
                <c:pt idx="3">
                  <c:v>17.100000000000001</c:v>
                </c:pt>
                <c:pt idx="4">
                  <c:v>32.1</c:v>
                </c:pt>
                <c:pt idx="5">
                  <c:v>42.4</c:v>
                </c:pt>
                <c:pt idx="6">
                  <c:v>43.7</c:v>
                </c:pt>
                <c:pt idx="7">
                  <c:v>43.1</c:v>
                </c:pt>
                <c:pt idx="8">
                  <c:v>50.3</c:v>
                </c:pt>
                <c:pt idx="9">
                  <c:v>60.2</c:v>
                </c:pt>
                <c:pt idx="10">
                  <c:v>61.7</c:v>
                </c:pt>
                <c:pt idx="11">
                  <c:v>66.099999999999994</c:v>
                </c:pt>
                <c:pt idx="12">
                  <c:v>62.4</c:v>
                </c:pt>
                <c:pt idx="13">
                  <c:v>72.7</c:v>
                </c:pt>
                <c:pt idx="14">
                  <c:v>79.3</c:v>
                </c:pt>
                <c:pt idx="15">
                  <c:v>94.5</c:v>
                </c:pt>
                <c:pt idx="16">
                  <c:v>93.8</c:v>
                </c:pt>
                <c:pt idx="17">
                  <c:v>98.3</c:v>
                </c:pt>
                <c:pt idx="18">
                  <c:v>92.6</c:v>
                </c:pt>
                <c:pt idx="19">
                  <c:v>97.2</c:v>
                </c:pt>
                <c:pt idx="20">
                  <c:v>98.7</c:v>
                </c:pt>
                <c:pt idx="21">
                  <c:v>105.3</c:v>
                </c:pt>
                <c:pt idx="22">
                  <c:v>108.4</c:v>
                </c:pt>
                <c:pt idx="23">
                  <c:v>101.4</c:v>
                </c:pt>
                <c:pt idx="24">
                  <c:v>114.5</c:v>
                </c:pt>
                <c:pt idx="25">
                  <c:v>114.1</c:v>
                </c:pt>
                <c:pt idx="26">
                  <c:v>121.5</c:v>
                </c:pt>
                <c:pt idx="27">
                  <c:v>120.7</c:v>
                </c:pt>
                <c:pt idx="28">
                  <c:v>127.1</c:v>
                </c:pt>
                <c:pt idx="29">
                  <c:v>129.30000000000001</c:v>
                </c:pt>
                <c:pt idx="30">
                  <c:v>128.6</c:v>
                </c:pt>
                <c:pt idx="31">
                  <c:v>129.80000000000001</c:v>
                </c:pt>
                <c:pt idx="32">
                  <c:v>134.69999999999999</c:v>
                </c:pt>
                <c:pt idx="33">
                  <c:v>123.2</c:v>
                </c:pt>
                <c:pt idx="34">
                  <c:v>126</c:v>
                </c:pt>
                <c:pt idx="35">
                  <c:v>127</c:v>
                </c:pt>
                <c:pt idx="36">
                  <c:v>123.6</c:v>
                </c:pt>
                <c:pt idx="37">
                  <c:v>127.8</c:v>
                </c:pt>
                <c:pt idx="38">
                  <c:v>125.2</c:v>
                </c:pt>
                <c:pt idx="39">
                  <c:v>131.19999999999999</c:v>
                </c:pt>
                <c:pt idx="40">
                  <c:v>130.6</c:v>
                </c:pt>
                <c:pt idx="41">
                  <c:v>133.80000000000001</c:v>
                </c:pt>
                <c:pt idx="42">
                  <c:v>128.5</c:v>
                </c:pt>
                <c:pt idx="43">
                  <c:v>123.9</c:v>
                </c:pt>
                <c:pt idx="44">
                  <c:v>125</c:v>
                </c:pt>
                <c:pt idx="45">
                  <c:v>133.30000000000001</c:v>
                </c:pt>
                <c:pt idx="46">
                  <c:v>128.1</c:v>
                </c:pt>
                <c:pt idx="47">
                  <c:v>122.7</c:v>
                </c:pt>
                <c:pt idx="48">
                  <c:v>123.1</c:v>
                </c:pt>
                <c:pt idx="49">
                  <c:v>132.6</c:v>
                </c:pt>
                <c:pt idx="50">
                  <c:v>130.19999999999999</c:v>
                </c:pt>
                <c:pt idx="51">
                  <c:v>133.19999999999999</c:v>
                </c:pt>
                <c:pt idx="52">
                  <c:v>129.9</c:v>
                </c:pt>
                <c:pt idx="53">
                  <c:v>129.9</c:v>
                </c:pt>
                <c:pt idx="54">
                  <c:v>127.5</c:v>
                </c:pt>
                <c:pt idx="55">
                  <c:v>125.2</c:v>
                </c:pt>
                <c:pt idx="56">
                  <c:v>131</c:v>
                </c:pt>
                <c:pt idx="57">
                  <c:v>147.80000000000001</c:v>
                </c:pt>
                <c:pt idx="58">
                  <c:v>155.5</c:v>
                </c:pt>
                <c:pt idx="59">
                  <c:v>155.69999999999999</c:v>
                </c:pt>
                <c:pt idx="60">
                  <c:v>153.1</c:v>
                </c:pt>
                <c:pt idx="61">
                  <c:v>149.19999999999999</c:v>
                </c:pt>
                <c:pt idx="62">
                  <c:v>152.6</c:v>
                </c:pt>
                <c:pt idx="63">
                  <c:v>156.1</c:v>
                </c:pt>
                <c:pt idx="64">
                  <c:v>148.1</c:v>
                </c:pt>
                <c:pt idx="65">
                  <c:v>147.1</c:v>
                </c:pt>
                <c:pt idx="66">
                  <c:v>136.1</c:v>
                </c:pt>
                <c:pt idx="67">
                  <c:v>137.30000000000001</c:v>
                </c:pt>
                <c:pt idx="68">
                  <c:v>134.1</c:v>
                </c:pt>
                <c:pt idx="69">
                  <c:v>141.6</c:v>
                </c:pt>
                <c:pt idx="70">
                  <c:v>133.30000000000001</c:v>
                </c:pt>
                <c:pt idx="71">
                  <c:v>130.5</c:v>
                </c:pt>
                <c:pt idx="72">
                  <c:v>129</c:v>
                </c:pt>
                <c:pt idx="73">
                  <c:v>126.8</c:v>
                </c:pt>
                <c:pt idx="74">
                  <c:v>125.5</c:v>
                </c:pt>
                <c:pt idx="75">
                  <c:v>145.80000000000001</c:v>
                </c:pt>
                <c:pt idx="76">
                  <c:v>145.9</c:v>
                </c:pt>
                <c:pt idx="77">
                  <c:v>148.1</c:v>
                </c:pt>
                <c:pt idx="78">
                  <c:v>146.9</c:v>
                </c:pt>
                <c:pt idx="79">
                  <c:v>154.6</c:v>
                </c:pt>
                <c:pt idx="80">
                  <c:v>156</c:v>
                </c:pt>
                <c:pt idx="81">
                  <c:v>152.30000000000001</c:v>
                </c:pt>
                <c:pt idx="82">
                  <c:v>141.5</c:v>
                </c:pt>
                <c:pt idx="83">
                  <c:v>155</c:v>
                </c:pt>
                <c:pt idx="84">
                  <c:v>146.30000000000001</c:v>
                </c:pt>
                <c:pt idx="85">
                  <c:v>147</c:v>
                </c:pt>
                <c:pt idx="86">
                  <c:v>152.4</c:v>
                </c:pt>
                <c:pt idx="87">
                  <c:v>170.3</c:v>
                </c:pt>
                <c:pt idx="88">
                  <c:v>169.5</c:v>
                </c:pt>
                <c:pt idx="89">
                  <c:v>167.4</c:v>
                </c:pt>
                <c:pt idx="90">
                  <c:v>174.3</c:v>
                </c:pt>
                <c:pt idx="91">
                  <c:v>176.9</c:v>
                </c:pt>
                <c:pt idx="92">
                  <c:v>183.9</c:v>
                </c:pt>
                <c:pt idx="93">
                  <c:v>158.4</c:v>
                </c:pt>
                <c:pt idx="94">
                  <c:v>137.80000000000001</c:v>
                </c:pt>
                <c:pt idx="95">
                  <c:v>138.80000000000001</c:v>
                </c:pt>
                <c:pt idx="96">
                  <c:v>156.5</c:v>
                </c:pt>
                <c:pt idx="97">
                  <c:v>149.80000000000001</c:v>
                </c:pt>
                <c:pt idx="98">
                  <c:v>146.69999999999999</c:v>
                </c:pt>
                <c:pt idx="99">
                  <c:v>147.30000000000001</c:v>
                </c:pt>
                <c:pt idx="100">
                  <c:v>166.2</c:v>
                </c:pt>
                <c:pt idx="101">
                  <c:v>157.1</c:v>
                </c:pt>
                <c:pt idx="102">
                  <c:v>154.4</c:v>
                </c:pt>
                <c:pt idx="103">
                  <c:v>158.19999999999999</c:v>
                </c:pt>
                <c:pt idx="104">
                  <c:v>160.6</c:v>
                </c:pt>
                <c:pt idx="105">
                  <c:v>160.4</c:v>
                </c:pt>
                <c:pt idx="106">
                  <c:v>173</c:v>
                </c:pt>
                <c:pt idx="107">
                  <c:v>167</c:v>
                </c:pt>
                <c:pt idx="108">
                  <c:v>154.9</c:v>
                </c:pt>
                <c:pt idx="109">
                  <c:v>165.1</c:v>
                </c:pt>
                <c:pt idx="110">
                  <c:v>165.5</c:v>
                </c:pt>
                <c:pt idx="111">
                  <c:v>157.80000000000001</c:v>
                </c:pt>
                <c:pt idx="112">
                  <c:v>158</c:v>
                </c:pt>
                <c:pt idx="113">
                  <c:v>168.3</c:v>
                </c:pt>
                <c:pt idx="114">
                  <c:v>151.69999999999999</c:v>
                </c:pt>
                <c:pt idx="115">
                  <c:v>166.2</c:v>
                </c:pt>
                <c:pt idx="116">
                  <c:v>167.8</c:v>
                </c:pt>
                <c:pt idx="117">
                  <c:v>168.5</c:v>
                </c:pt>
                <c:pt idx="118">
                  <c:v>164.9</c:v>
                </c:pt>
                <c:pt idx="119">
                  <c:v>168.8</c:v>
                </c:pt>
                <c:pt idx="120">
                  <c:v>160.5</c:v>
                </c:pt>
                <c:pt idx="121">
                  <c:v>161.30000000000001</c:v>
                </c:pt>
                <c:pt idx="122">
                  <c:v>167.6</c:v>
                </c:pt>
                <c:pt idx="123">
                  <c:v>170.7</c:v>
                </c:pt>
                <c:pt idx="124">
                  <c:v>165.3</c:v>
                </c:pt>
                <c:pt idx="125">
                  <c:v>167.2</c:v>
                </c:pt>
                <c:pt idx="126">
                  <c:v>164.4</c:v>
                </c:pt>
                <c:pt idx="127">
                  <c:v>162</c:v>
                </c:pt>
                <c:pt idx="128">
                  <c:v>157.6</c:v>
                </c:pt>
                <c:pt idx="129">
                  <c:v>155.19999999999999</c:v>
                </c:pt>
                <c:pt idx="130">
                  <c:v>151.80000000000001</c:v>
                </c:pt>
                <c:pt idx="131">
                  <c:v>157.9</c:v>
                </c:pt>
                <c:pt idx="132">
                  <c:v>171.8</c:v>
                </c:pt>
                <c:pt idx="133">
                  <c:v>167.7</c:v>
                </c:pt>
                <c:pt idx="134">
                  <c:v>174.6</c:v>
                </c:pt>
                <c:pt idx="135">
                  <c:v>172.5</c:v>
                </c:pt>
                <c:pt idx="136">
                  <c:v>171.5</c:v>
                </c:pt>
                <c:pt idx="137">
                  <c:v>168.9</c:v>
                </c:pt>
                <c:pt idx="138">
                  <c:v>172.2</c:v>
                </c:pt>
                <c:pt idx="139">
                  <c:v>168.6</c:v>
                </c:pt>
                <c:pt idx="140">
                  <c:v>175.8</c:v>
                </c:pt>
                <c:pt idx="141">
                  <c:v>172.3</c:v>
                </c:pt>
                <c:pt idx="142">
                  <c:v>169.6</c:v>
                </c:pt>
                <c:pt idx="143">
                  <c:v>154.1</c:v>
                </c:pt>
                <c:pt idx="144">
                  <c:v>151.19999999999999</c:v>
                </c:pt>
                <c:pt idx="145">
                  <c:v>155.69999999999999</c:v>
                </c:pt>
                <c:pt idx="146">
                  <c:v>153.69999999999999</c:v>
                </c:pt>
                <c:pt idx="147">
                  <c:v>151.19999999999999</c:v>
                </c:pt>
                <c:pt idx="148">
                  <c:v>163.30000000000001</c:v>
                </c:pt>
                <c:pt idx="149">
                  <c:v>166.1</c:v>
                </c:pt>
                <c:pt idx="150">
                  <c:v>164.3</c:v>
                </c:pt>
                <c:pt idx="151">
                  <c:v>176.2</c:v>
                </c:pt>
                <c:pt idx="152">
                  <c:v>178.3</c:v>
                </c:pt>
                <c:pt idx="153">
                  <c:v>184.7</c:v>
                </c:pt>
                <c:pt idx="154">
                  <c:v>185</c:v>
                </c:pt>
                <c:pt idx="155">
                  <c:v>174.1</c:v>
                </c:pt>
                <c:pt idx="156">
                  <c:v>177.7</c:v>
                </c:pt>
                <c:pt idx="157">
                  <c:v>170.1</c:v>
                </c:pt>
                <c:pt idx="158">
                  <c:v>172.8</c:v>
                </c:pt>
                <c:pt idx="159">
                  <c:v>174</c:v>
                </c:pt>
                <c:pt idx="160">
                  <c:v>170.8</c:v>
                </c:pt>
                <c:pt idx="161">
                  <c:v>170.8</c:v>
                </c:pt>
                <c:pt idx="162">
                  <c:v>173.1</c:v>
                </c:pt>
                <c:pt idx="163">
                  <c:v>172</c:v>
                </c:pt>
                <c:pt idx="164">
                  <c:v>167.2</c:v>
                </c:pt>
                <c:pt idx="165">
                  <c:v>166.5</c:v>
                </c:pt>
                <c:pt idx="166">
                  <c:v>164.7</c:v>
                </c:pt>
                <c:pt idx="167">
                  <c:v>174.4</c:v>
                </c:pt>
                <c:pt idx="168">
                  <c:v>162.5</c:v>
                </c:pt>
                <c:pt idx="169">
                  <c:v>174.7</c:v>
                </c:pt>
                <c:pt idx="170">
                  <c:v>168</c:v>
                </c:pt>
                <c:pt idx="171">
                  <c:v>169.5</c:v>
                </c:pt>
                <c:pt idx="172">
                  <c:v>173.9</c:v>
                </c:pt>
                <c:pt idx="173">
                  <c:v>179.2</c:v>
                </c:pt>
                <c:pt idx="174">
                  <c:v>166.7</c:v>
                </c:pt>
                <c:pt idx="175">
                  <c:v>167.8</c:v>
                </c:pt>
                <c:pt idx="176">
                  <c:v>176.4</c:v>
                </c:pt>
                <c:pt idx="177">
                  <c:v>179</c:v>
                </c:pt>
                <c:pt idx="178">
                  <c:v>179.2</c:v>
                </c:pt>
                <c:pt idx="179">
                  <c:v>176.1</c:v>
                </c:pt>
                <c:pt idx="180">
                  <c:v>183.5</c:v>
                </c:pt>
                <c:pt idx="181">
                  <c:v>173.3</c:v>
                </c:pt>
                <c:pt idx="182">
                  <c:v>163.30000000000001</c:v>
                </c:pt>
                <c:pt idx="183">
                  <c:v>154.4</c:v>
                </c:pt>
                <c:pt idx="184">
                  <c:v>150.1</c:v>
                </c:pt>
                <c:pt idx="185">
                  <c:v>147.19999999999999</c:v>
                </c:pt>
                <c:pt idx="186">
                  <c:v>152.1</c:v>
                </c:pt>
                <c:pt idx="187">
                  <c:v>154.4</c:v>
                </c:pt>
                <c:pt idx="188">
                  <c:v>159.6</c:v>
                </c:pt>
                <c:pt idx="189">
                  <c:v>158</c:v>
                </c:pt>
                <c:pt idx="190">
                  <c:v>157.30000000000001</c:v>
                </c:pt>
                <c:pt idx="191">
                  <c:v>157.30000000000001</c:v>
                </c:pt>
                <c:pt idx="192">
                  <c:v>166.8</c:v>
                </c:pt>
                <c:pt idx="193">
                  <c:v>164.4</c:v>
                </c:pt>
                <c:pt idx="194">
                  <c:v>161.1</c:v>
                </c:pt>
                <c:pt idx="195">
                  <c:v>164.1</c:v>
                </c:pt>
                <c:pt idx="196">
                  <c:v>154.69999999999999</c:v>
                </c:pt>
                <c:pt idx="197">
                  <c:v>152.5</c:v>
                </c:pt>
                <c:pt idx="198">
                  <c:v>150.5</c:v>
                </c:pt>
                <c:pt idx="199">
                  <c:v>158.5</c:v>
                </c:pt>
                <c:pt idx="200">
                  <c:v>158</c:v>
                </c:pt>
                <c:pt idx="201">
                  <c:v>159.5</c:v>
                </c:pt>
                <c:pt idx="202">
                  <c:v>159.5</c:v>
                </c:pt>
                <c:pt idx="203">
                  <c:v>151</c:v>
                </c:pt>
                <c:pt idx="204">
                  <c:v>148.9</c:v>
                </c:pt>
                <c:pt idx="205">
                  <c:v>147.80000000000001</c:v>
                </c:pt>
                <c:pt idx="206">
                  <c:v>145.9</c:v>
                </c:pt>
                <c:pt idx="207">
                  <c:v>151</c:v>
                </c:pt>
                <c:pt idx="208">
                  <c:v>151.9</c:v>
                </c:pt>
                <c:pt idx="209">
                  <c:v>147.80000000000001</c:v>
                </c:pt>
                <c:pt idx="210">
                  <c:v>146.9</c:v>
                </c:pt>
                <c:pt idx="211">
                  <c:v>144.1</c:v>
                </c:pt>
                <c:pt idx="212">
                  <c:v>148.5</c:v>
                </c:pt>
                <c:pt idx="213">
                  <c:v>152.69999999999999</c:v>
                </c:pt>
                <c:pt idx="214">
                  <c:v>164</c:v>
                </c:pt>
                <c:pt idx="215">
                  <c:v>160.5</c:v>
                </c:pt>
                <c:pt idx="216">
                  <c:v>157.80000000000001</c:v>
                </c:pt>
                <c:pt idx="217">
                  <c:v>158.30000000000001</c:v>
                </c:pt>
                <c:pt idx="218">
                  <c:v>156.19999999999999</c:v>
                </c:pt>
                <c:pt idx="219">
                  <c:v>157</c:v>
                </c:pt>
                <c:pt idx="220">
                  <c:v>154.19999999999999</c:v>
                </c:pt>
                <c:pt idx="221">
                  <c:v>157.80000000000001</c:v>
                </c:pt>
                <c:pt idx="222">
                  <c:v>156.30000000000001</c:v>
                </c:pt>
                <c:pt idx="223">
                  <c:v>156.5</c:v>
                </c:pt>
                <c:pt idx="224">
                  <c:v>159</c:v>
                </c:pt>
                <c:pt idx="225">
                  <c:v>161.1</c:v>
                </c:pt>
                <c:pt idx="226">
                  <c:v>158.30000000000001</c:v>
                </c:pt>
                <c:pt idx="227">
                  <c:v>154.4</c:v>
                </c:pt>
                <c:pt idx="228">
                  <c:v>154.80000000000001</c:v>
                </c:pt>
                <c:pt idx="229">
                  <c:v>151.69999999999999</c:v>
                </c:pt>
                <c:pt idx="230">
                  <c:v>147.9</c:v>
                </c:pt>
                <c:pt idx="231">
                  <c:v>145.5</c:v>
                </c:pt>
                <c:pt idx="232">
                  <c:v>144.9</c:v>
                </c:pt>
                <c:pt idx="233">
                  <c:v>148.19999999999999</c:v>
                </c:pt>
                <c:pt idx="234">
                  <c:v>146.30000000000001</c:v>
                </c:pt>
                <c:pt idx="235">
                  <c:v>142</c:v>
                </c:pt>
                <c:pt idx="236">
                  <c:v>141.5</c:v>
                </c:pt>
                <c:pt idx="237">
                  <c:v>141.80000000000001</c:v>
                </c:pt>
                <c:pt idx="238">
                  <c:v>138</c:v>
                </c:pt>
                <c:pt idx="239">
                  <c:v>144</c:v>
                </c:pt>
                <c:pt idx="240">
                  <c:v>147.1</c:v>
                </c:pt>
                <c:pt idx="241">
                  <c:v>147.9</c:v>
                </c:pt>
                <c:pt idx="242">
                  <c:v>138.30000000000001</c:v>
                </c:pt>
                <c:pt idx="243">
                  <c:v>137.9</c:v>
                </c:pt>
                <c:pt idx="244">
                  <c:v>140.4</c:v>
                </c:pt>
                <c:pt idx="245">
                  <c:v>138.4</c:v>
                </c:pt>
                <c:pt idx="246">
                  <c:v>137.4</c:v>
                </c:pt>
                <c:pt idx="247">
                  <c:v>140.5</c:v>
                </c:pt>
                <c:pt idx="248">
                  <c:v>137.5</c:v>
                </c:pt>
                <c:pt idx="249">
                  <c:v>132.69999999999999</c:v>
                </c:pt>
                <c:pt idx="250">
                  <c:v>139.4</c:v>
                </c:pt>
                <c:pt idx="251">
                  <c:v>134.4</c:v>
                </c:pt>
                <c:pt idx="252">
                  <c:v>134.30000000000001</c:v>
                </c:pt>
                <c:pt idx="253">
                  <c:v>128.9</c:v>
                </c:pt>
                <c:pt idx="254">
                  <c:v>129.19999999999999</c:v>
                </c:pt>
                <c:pt idx="255">
                  <c:v>133.5</c:v>
                </c:pt>
                <c:pt idx="256">
                  <c:v>130.80000000000001</c:v>
                </c:pt>
                <c:pt idx="257">
                  <c:v>126.4</c:v>
                </c:pt>
                <c:pt idx="258">
                  <c:v>125.5</c:v>
                </c:pt>
                <c:pt idx="259">
                  <c:v>129</c:v>
                </c:pt>
                <c:pt idx="260">
                  <c:v>129.80000000000001</c:v>
                </c:pt>
                <c:pt idx="261">
                  <c:v>127.9</c:v>
                </c:pt>
                <c:pt idx="262">
                  <c:v>122.4</c:v>
                </c:pt>
                <c:pt idx="263">
                  <c:v>123.8</c:v>
                </c:pt>
                <c:pt idx="264">
                  <c:v>125.7</c:v>
                </c:pt>
                <c:pt idx="265">
                  <c:v>128.4</c:v>
                </c:pt>
                <c:pt idx="266">
                  <c:v>127.2</c:v>
                </c:pt>
                <c:pt idx="267">
                  <c:v>123.7</c:v>
                </c:pt>
                <c:pt idx="268">
                  <c:v>120.8</c:v>
                </c:pt>
                <c:pt idx="269">
                  <c:v>118.8</c:v>
                </c:pt>
                <c:pt idx="270">
                  <c:v>119.9</c:v>
                </c:pt>
                <c:pt idx="271">
                  <c:v>117</c:v>
                </c:pt>
                <c:pt idx="272">
                  <c:v>116.7</c:v>
                </c:pt>
                <c:pt idx="273">
                  <c:v>116.4</c:v>
                </c:pt>
                <c:pt idx="274">
                  <c:v>118.8</c:v>
                </c:pt>
                <c:pt idx="275">
                  <c:v>117.8</c:v>
                </c:pt>
                <c:pt idx="276">
                  <c:v>119</c:v>
                </c:pt>
                <c:pt idx="277">
                  <c:v>121.4</c:v>
                </c:pt>
                <c:pt idx="278">
                  <c:v>119.3</c:v>
                </c:pt>
                <c:pt idx="279">
                  <c:v>115.9</c:v>
                </c:pt>
                <c:pt idx="280">
                  <c:v>114.5</c:v>
                </c:pt>
                <c:pt idx="281">
                  <c:v>113.7</c:v>
                </c:pt>
                <c:pt idx="282">
                  <c:v>113.7</c:v>
                </c:pt>
                <c:pt idx="283">
                  <c:v>111.7</c:v>
                </c:pt>
                <c:pt idx="284">
                  <c:v>116.4</c:v>
                </c:pt>
                <c:pt idx="285">
                  <c:v>114.3</c:v>
                </c:pt>
                <c:pt idx="286">
                  <c:v>113.9</c:v>
                </c:pt>
                <c:pt idx="287">
                  <c:v>113.9</c:v>
                </c:pt>
                <c:pt idx="288">
                  <c:v>111</c:v>
                </c:pt>
                <c:pt idx="289">
                  <c:v>111.2</c:v>
                </c:pt>
                <c:pt idx="290">
                  <c:v>108.9</c:v>
                </c:pt>
                <c:pt idx="291">
                  <c:v>110.7</c:v>
                </c:pt>
                <c:pt idx="292">
                  <c:v>110.5</c:v>
                </c:pt>
                <c:pt idx="293">
                  <c:v>112.1</c:v>
                </c:pt>
                <c:pt idx="294">
                  <c:v>110.3</c:v>
                </c:pt>
                <c:pt idx="295">
                  <c:v>108.8</c:v>
                </c:pt>
                <c:pt idx="296">
                  <c:v>109.7</c:v>
                </c:pt>
                <c:pt idx="297">
                  <c:v>111.8</c:v>
                </c:pt>
                <c:pt idx="298">
                  <c:v>110.9</c:v>
                </c:pt>
                <c:pt idx="299">
                  <c:v>110.9</c:v>
                </c:pt>
                <c:pt idx="300">
                  <c:v>108.1</c:v>
                </c:pt>
                <c:pt idx="301">
                  <c:v>103.4</c:v>
                </c:pt>
                <c:pt idx="302">
                  <c:v>102</c:v>
                </c:pt>
                <c:pt idx="303">
                  <c:v>102.7</c:v>
                </c:pt>
                <c:pt idx="304">
                  <c:v>103.6</c:v>
                </c:pt>
                <c:pt idx="305">
                  <c:v>103.5</c:v>
                </c:pt>
                <c:pt idx="306">
                  <c:v>103.4</c:v>
                </c:pt>
                <c:pt idx="307">
                  <c:v>103.5</c:v>
                </c:pt>
                <c:pt idx="308">
                  <c:v>105.3</c:v>
                </c:pt>
                <c:pt idx="309">
                  <c:v>101.6</c:v>
                </c:pt>
                <c:pt idx="310">
                  <c:v>100.9</c:v>
                </c:pt>
                <c:pt idx="311">
                  <c:v>100.5</c:v>
                </c:pt>
                <c:pt idx="312">
                  <c:v>100.8</c:v>
                </c:pt>
                <c:pt idx="313">
                  <c:v>100.7</c:v>
                </c:pt>
                <c:pt idx="314">
                  <c:v>98.6</c:v>
                </c:pt>
                <c:pt idx="315">
                  <c:v>98.7</c:v>
                </c:pt>
                <c:pt idx="316">
                  <c:v>97.6</c:v>
                </c:pt>
                <c:pt idx="317">
                  <c:v>98.3</c:v>
                </c:pt>
                <c:pt idx="318">
                  <c:v>97.8</c:v>
                </c:pt>
                <c:pt idx="319">
                  <c:v>97.4</c:v>
                </c:pt>
                <c:pt idx="320">
                  <c:v>96.6</c:v>
                </c:pt>
                <c:pt idx="321">
                  <c:v>100.9</c:v>
                </c:pt>
                <c:pt idx="322">
                  <c:v>101.3</c:v>
                </c:pt>
                <c:pt idx="323">
                  <c:v>99.7</c:v>
                </c:pt>
                <c:pt idx="324">
                  <c:v>98.6</c:v>
                </c:pt>
                <c:pt idx="325">
                  <c:v>97.4</c:v>
                </c:pt>
                <c:pt idx="326">
                  <c:v>97.2</c:v>
                </c:pt>
                <c:pt idx="327">
                  <c:v>96.1</c:v>
                </c:pt>
                <c:pt idx="328">
                  <c:v>95.3</c:v>
                </c:pt>
                <c:pt idx="329">
                  <c:v>96.1</c:v>
                </c:pt>
                <c:pt idx="330">
                  <c:v>95.1</c:v>
                </c:pt>
                <c:pt idx="331">
                  <c:v>95.4</c:v>
                </c:pt>
                <c:pt idx="332">
                  <c:v>94.5</c:v>
                </c:pt>
                <c:pt idx="333">
                  <c:v>95.4</c:v>
                </c:pt>
                <c:pt idx="334">
                  <c:v>94.6</c:v>
                </c:pt>
                <c:pt idx="335">
                  <c:v>94.1</c:v>
                </c:pt>
                <c:pt idx="336">
                  <c:v>95</c:v>
                </c:pt>
                <c:pt idx="337">
                  <c:v>94.8</c:v>
                </c:pt>
                <c:pt idx="338">
                  <c:v>93.6</c:v>
                </c:pt>
                <c:pt idx="339">
                  <c:v>94.2</c:v>
                </c:pt>
                <c:pt idx="340">
                  <c:v>94.1</c:v>
                </c:pt>
                <c:pt idx="341">
                  <c:v>92.9</c:v>
                </c:pt>
                <c:pt idx="342">
                  <c:v>93.5</c:v>
                </c:pt>
                <c:pt idx="343">
                  <c:v>93</c:v>
                </c:pt>
                <c:pt idx="344">
                  <c:v>92.3</c:v>
                </c:pt>
                <c:pt idx="345">
                  <c:v>93.3</c:v>
                </c:pt>
                <c:pt idx="346">
                  <c:v>92.9</c:v>
                </c:pt>
                <c:pt idx="347">
                  <c:v>93.1</c:v>
                </c:pt>
                <c:pt idx="348">
                  <c:v>93</c:v>
                </c:pt>
                <c:pt idx="349">
                  <c:v>92.7</c:v>
                </c:pt>
                <c:pt idx="350">
                  <c:v>91.5</c:v>
                </c:pt>
                <c:pt idx="351">
                  <c:v>91.1</c:v>
                </c:pt>
                <c:pt idx="352">
                  <c:v>88.1</c:v>
                </c:pt>
                <c:pt idx="353">
                  <c:v>88.1</c:v>
                </c:pt>
                <c:pt idx="354">
                  <c:v>89.1</c:v>
                </c:pt>
                <c:pt idx="355">
                  <c:v>88.9</c:v>
                </c:pt>
                <c:pt idx="356">
                  <c:v>87.2</c:v>
                </c:pt>
                <c:pt idx="357">
                  <c:v>85.7</c:v>
                </c:pt>
                <c:pt idx="358">
                  <c:v>84.2</c:v>
                </c:pt>
                <c:pt idx="359">
                  <c:v>83.6</c:v>
                </c:pt>
                <c:pt idx="360">
                  <c:v>82.6</c:v>
                </c:pt>
                <c:pt idx="361">
                  <c:v>82.2</c:v>
                </c:pt>
                <c:pt idx="362">
                  <c:v>81.400000000000006</c:v>
                </c:pt>
                <c:pt idx="363">
                  <c:v>82.1</c:v>
                </c:pt>
                <c:pt idx="364">
                  <c:v>82.7</c:v>
                </c:pt>
                <c:pt idx="365">
                  <c:v>82.6</c:v>
                </c:pt>
                <c:pt idx="366">
                  <c:v>80.900000000000006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BD7-4B36-B96E-ADB5B1376730}"/>
            </c:ext>
          </c:extLst>
        </c:ser>
        <c:ser>
          <c:idx val="2"/>
          <c:order val="2"/>
          <c:tx>
            <c:strRef>
              <c:f>'C:\Users\fiserova\Documents\Zkoušky\FASÁDY\[TC_UCEEB_2022_09_19_B.xlsx]Úroveň H2 (09-19-B)'!$E$4</c:f>
              <c:strCache>
                <c:ptCount val="1"/>
                <c:pt idx="0">
                  <c:v>1</c:v>
                </c:pt>
              </c:strCache>
            </c:strRef>
          </c:tx>
          <c:spPr>
            <a:ln w="12700">
              <a:solidFill>
                <a:srgbClr val="00B050"/>
              </a:solidFill>
              <a:prstDash val="solid"/>
            </a:ln>
          </c:spPr>
          <c:marker>
            <c:symbol val="none"/>
          </c:marker>
          <c:xVal>
            <c:numRef>
              <c:f>'[1]Úroveň H2 (09-19-B)'!$B$5:$B$396</c:f>
              <c:numCache>
                <c:formatCode>General</c:formatCode>
                <c:ptCount val="392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  <c:pt idx="367">
                  <c:v>4.2476851851849101E-2</c:v>
                </c:pt>
                <c:pt idx="368">
                  <c:v>4.2592592592589802E-2</c:v>
                </c:pt>
                <c:pt idx="369">
                  <c:v>4.2708333333330503E-2</c:v>
                </c:pt>
                <c:pt idx="370">
                  <c:v>4.2824074074071197E-2</c:v>
                </c:pt>
                <c:pt idx="371">
                  <c:v>4.2939814814811898E-2</c:v>
                </c:pt>
                <c:pt idx="372">
                  <c:v>4.3055555555552599E-2</c:v>
                </c:pt>
                <c:pt idx="373">
                  <c:v>4.31712962962933E-2</c:v>
                </c:pt>
                <c:pt idx="374">
                  <c:v>4.3287037037034001E-2</c:v>
                </c:pt>
                <c:pt idx="375">
                  <c:v>4.3402777777774702E-2</c:v>
                </c:pt>
                <c:pt idx="376">
                  <c:v>4.3518518518515403E-2</c:v>
                </c:pt>
                <c:pt idx="377">
                  <c:v>4.3634259259256097E-2</c:v>
                </c:pt>
                <c:pt idx="378">
                  <c:v>4.3749999999996798E-2</c:v>
                </c:pt>
                <c:pt idx="379">
                  <c:v>4.3865740740737499E-2</c:v>
                </c:pt>
                <c:pt idx="380">
                  <c:v>4.39814814814782E-2</c:v>
                </c:pt>
                <c:pt idx="381">
                  <c:v>4.4097222222218901E-2</c:v>
                </c:pt>
                <c:pt idx="382">
                  <c:v>4.4212962962959602E-2</c:v>
                </c:pt>
                <c:pt idx="383">
                  <c:v>4.4328703703700303E-2</c:v>
                </c:pt>
                <c:pt idx="384">
                  <c:v>4.4444444444440998E-2</c:v>
                </c:pt>
                <c:pt idx="385">
                  <c:v>4.4560185185181699E-2</c:v>
                </c:pt>
                <c:pt idx="386">
                  <c:v>4.46759259259224E-2</c:v>
                </c:pt>
                <c:pt idx="387">
                  <c:v>4.4791666666663101E-2</c:v>
                </c:pt>
                <c:pt idx="388">
                  <c:v>4.4907407407403802E-2</c:v>
                </c:pt>
                <c:pt idx="389">
                  <c:v>4.5023148148144503E-2</c:v>
                </c:pt>
                <c:pt idx="390">
                  <c:v>4.5138888888885197E-2</c:v>
                </c:pt>
              </c:numCache>
            </c:numRef>
          </c:xVal>
          <c:yVal>
            <c:numRef>
              <c:f>'[1]Úroveň H2 (09-19-B)'!$E$5:$E$396</c:f>
              <c:numCache>
                <c:formatCode>General</c:formatCode>
                <c:ptCount val="392"/>
                <c:pt idx="0">
                  <c:v>16</c:v>
                </c:pt>
                <c:pt idx="1">
                  <c:v>16.100000000000001</c:v>
                </c:pt>
                <c:pt idx="2">
                  <c:v>16.100000000000001</c:v>
                </c:pt>
                <c:pt idx="3">
                  <c:v>18.2</c:v>
                </c:pt>
                <c:pt idx="4">
                  <c:v>38.9</c:v>
                </c:pt>
                <c:pt idx="5">
                  <c:v>57.3</c:v>
                </c:pt>
                <c:pt idx="6">
                  <c:v>56.8</c:v>
                </c:pt>
                <c:pt idx="7">
                  <c:v>55.8</c:v>
                </c:pt>
                <c:pt idx="8">
                  <c:v>64.099999999999994</c:v>
                </c:pt>
                <c:pt idx="9">
                  <c:v>72.900000000000006</c:v>
                </c:pt>
                <c:pt idx="10">
                  <c:v>72.900000000000006</c:v>
                </c:pt>
                <c:pt idx="11">
                  <c:v>76.900000000000006</c:v>
                </c:pt>
                <c:pt idx="12">
                  <c:v>72.099999999999994</c:v>
                </c:pt>
                <c:pt idx="13">
                  <c:v>82.9</c:v>
                </c:pt>
                <c:pt idx="14">
                  <c:v>89.3</c:v>
                </c:pt>
                <c:pt idx="15">
                  <c:v>102.3</c:v>
                </c:pt>
                <c:pt idx="16">
                  <c:v>100.2</c:v>
                </c:pt>
                <c:pt idx="17">
                  <c:v>102.6</c:v>
                </c:pt>
                <c:pt idx="18">
                  <c:v>101.9</c:v>
                </c:pt>
                <c:pt idx="19">
                  <c:v>106.8</c:v>
                </c:pt>
                <c:pt idx="20">
                  <c:v>108.2</c:v>
                </c:pt>
                <c:pt idx="21">
                  <c:v>110.7</c:v>
                </c:pt>
                <c:pt idx="22">
                  <c:v>115.4</c:v>
                </c:pt>
                <c:pt idx="23">
                  <c:v>113</c:v>
                </c:pt>
                <c:pt idx="24">
                  <c:v>126.6</c:v>
                </c:pt>
                <c:pt idx="25">
                  <c:v>119.9</c:v>
                </c:pt>
                <c:pt idx="26">
                  <c:v>129.5</c:v>
                </c:pt>
                <c:pt idx="27">
                  <c:v>128.5</c:v>
                </c:pt>
                <c:pt idx="28">
                  <c:v>137.1</c:v>
                </c:pt>
                <c:pt idx="29">
                  <c:v>138.80000000000001</c:v>
                </c:pt>
                <c:pt idx="30">
                  <c:v>137.69999999999999</c:v>
                </c:pt>
                <c:pt idx="31">
                  <c:v>135.4</c:v>
                </c:pt>
                <c:pt idx="32">
                  <c:v>140.5</c:v>
                </c:pt>
                <c:pt idx="33">
                  <c:v>132.9</c:v>
                </c:pt>
                <c:pt idx="34">
                  <c:v>139.6</c:v>
                </c:pt>
                <c:pt idx="35">
                  <c:v>139.9</c:v>
                </c:pt>
                <c:pt idx="36">
                  <c:v>131.5</c:v>
                </c:pt>
                <c:pt idx="37">
                  <c:v>134.6</c:v>
                </c:pt>
                <c:pt idx="38">
                  <c:v>129.30000000000001</c:v>
                </c:pt>
                <c:pt idx="39">
                  <c:v>136.19999999999999</c:v>
                </c:pt>
                <c:pt idx="40">
                  <c:v>143.9</c:v>
                </c:pt>
                <c:pt idx="41">
                  <c:v>145.80000000000001</c:v>
                </c:pt>
                <c:pt idx="42">
                  <c:v>138.19999999999999</c:v>
                </c:pt>
                <c:pt idx="43">
                  <c:v>131.6</c:v>
                </c:pt>
                <c:pt idx="44">
                  <c:v>131.30000000000001</c:v>
                </c:pt>
                <c:pt idx="45">
                  <c:v>143.4</c:v>
                </c:pt>
                <c:pt idx="46">
                  <c:v>135.19999999999999</c:v>
                </c:pt>
                <c:pt idx="47">
                  <c:v>128.6</c:v>
                </c:pt>
                <c:pt idx="48">
                  <c:v>124.9</c:v>
                </c:pt>
                <c:pt idx="49">
                  <c:v>136</c:v>
                </c:pt>
                <c:pt idx="50">
                  <c:v>140</c:v>
                </c:pt>
                <c:pt idx="51">
                  <c:v>135.19999999999999</c:v>
                </c:pt>
                <c:pt idx="52">
                  <c:v>130.5</c:v>
                </c:pt>
                <c:pt idx="53">
                  <c:v>135.69999999999999</c:v>
                </c:pt>
                <c:pt idx="54">
                  <c:v>134.80000000000001</c:v>
                </c:pt>
                <c:pt idx="55">
                  <c:v>138.1</c:v>
                </c:pt>
                <c:pt idx="56">
                  <c:v>145.19999999999999</c:v>
                </c:pt>
                <c:pt idx="57">
                  <c:v>159</c:v>
                </c:pt>
                <c:pt idx="58">
                  <c:v>167.3</c:v>
                </c:pt>
                <c:pt idx="59">
                  <c:v>164.2</c:v>
                </c:pt>
                <c:pt idx="60">
                  <c:v>164.5</c:v>
                </c:pt>
                <c:pt idx="61">
                  <c:v>162.4</c:v>
                </c:pt>
                <c:pt idx="62">
                  <c:v>165.2</c:v>
                </c:pt>
                <c:pt idx="63">
                  <c:v>164.9</c:v>
                </c:pt>
                <c:pt idx="64">
                  <c:v>152.1</c:v>
                </c:pt>
                <c:pt idx="65">
                  <c:v>154.19999999999999</c:v>
                </c:pt>
                <c:pt idx="66">
                  <c:v>142.19999999999999</c:v>
                </c:pt>
                <c:pt idx="67">
                  <c:v>143.69999999999999</c:v>
                </c:pt>
                <c:pt idx="68">
                  <c:v>141.1</c:v>
                </c:pt>
                <c:pt idx="69">
                  <c:v>144.6</c:v>
                </c:pt>
                <c:pt idx="70">
                  <c:v>140</c:v>
                </c:pt>
                <c:pt idx="71">
                  <c:v>138.9</c:v>
                </c:pt>
                <c:pt idx="72">
                  <c:v>137.4</c:v>
                </c:pt>
                <c:pt idx="73">
                  <c:v>137.9</c:v>
                </c:pt>
                <c:pt idx="74">
                  <c:v>133.6</c:v>
                </c:pt>
                <c:pt idx="75">
                  <c:v>155.69999999999999</c:v>
                </c:pt>
                <c:pt idx="76">
                  <c:v>162</c:v>
                </c:pt>
                <c:pt idx="77">
                  <c:v>158.6</c:v>
                </c:pt>
                <c:pt idx="78">
                  <c:v>155.19999999999999</c:v>
                </c:pt>
                <c:pt idx="79">
                  <c:v>165.5</c:v>
                </c:pt>
                <c:pt idx="80">
                  <c:v>163.5</c:v>
                </c:pt>
                <c:pt idx="81">
                  <c:v>158.9</c:v>
                </c:pt>
                <c:pt idx="82">
                  <c:v>148.30000000000001</c:v>
                </c:pt>
                <c:pt idx="83">
                  <c:v>159.4</c:v>
                </c:pt>
                <c:pt idx="84">
                  <c:v>148.4</c:v>
                </c:pt>
                <c:pt idx="85">
                  <c:v>150.80000000000001</c:v>
                </c:pt>
                <c:pt idx="86">
                  <c:v>165.1</c:v>
                </c:pt>
                <c:pt idx="87">
                  <c:v>184.3</c:v>
                </c:pt>
                <c:pt idx="88">
                  <c:v>181.3</c:v>
                </c:pt>
                <c:pt idx="89">
                  <c:v>174.3</c:v>
                </c:pt>
                <c:pt idx="90">
                  <c:v>185</c:v>
                </c:pt>
                <c:pt idx="91">
                  <c:v>191.6</c:v>
                </c:pt>
                <c:pt idx="92">
                  <c:v>197.4</c:v>
                </c:pt>
                <c:pt idx="93">
                  <c:v>161.80000000000001</c:v>
                </c:pt>
                <c:pt idx="94">
                  <c:v>140.19999999999999</c:v>
                </c:pt>
                <c:pt idx="95">
                  <c:v>141.80000000000001</c:v>
                </c:pt>
                <c:pt idx="96">
                  <c:v>161.69999999999999</c:v>
                </c:pt>
                <c:pt idx="97">
                  <c:v>156.4</c:v>
                </c:pt>
                <c:pt idx="98">
                  <c:v>152.19999999999999</c:v>
                </c:pt>
                <c:pt idx="99">
                  <c:v>163.5</c:v>
                </c:pt>
                <c:pt idx="100">
                  <c:v>176.2</c:v>
                </c:pt>
                <c:pt idx="101">
                  <c:v>163.9</c:v>
                </c:pt>
                <c:pt idx="102">
                  <c:v>162.5</c:v>
                </c:pt>
                <c:pt idx="103">
                  <c:v>165.9</c:v>
                </c:pt>
                <c:pt idx="104">
                  <c:v>168.7</c:v>
                </c:pt>
                <c:pt idx="105">
                  <c:v>166.2</c:v>
                </c:pt>
                <c:pt idx="106">
                  <c:v>180.6</c:v>
                </c:pt>
                <c:pt idx="107">
                  <c:v>174</c:v>
                </c:pt>
                <c:pt idx="108">
                  <c:v>164.7</c:v>
                </c:pt>
                <c:pt idx="109">
                  <c:v>179.1</c:v>
                </c:pt>
                <c:pt idx="110">
                  <c:v>176.2</c:v>
                </c:pt>
                <c:pt idx="111">
                  <c:v>167.2</c:v>
                </c:pt>
                <c:pt idx="112">
                  <c:v>169.4</c:v>
                </c:pt>
                <c:pt idx="113">
                  <c:v>181.3</c:v>
                </c:pt>
                <c:pt idx="114">
                  <c:v>166.3</c:v>
                </c:pt>
                <c:pt idx="115">
                  <c:v>174.7</c:v>
                </c:pt>
                <c:pt idx="116">
                  <c:v>178.6</c:v>
                </c:pt>
                <c:pt idx="117">
                  <c:v>177.3</c:v>
                </c:pt>
                <c:pt idx="118">
                  <c:v>170.6</c:v>
                </c:pt>
                <c:pt idx="119">
                  <c:v>176.3</c:v>
                </c:pt>
                <c:pt idx="120">
                  <c:v>166.5</c:v>
                </c:pt>
                <c:pt idx="121">
                  <c:v>164.3</c:v>
                </c:pt>
                <c:pt idx="122">
                  <c:v>173.9</c:v>
                </c:pt>
                <c:pt idx="123">
                  <c:v>186</c:v>
                </c:pt>
                <c:pt idx="124">
                  <c:v>168.4</c:v>
                </c:pt>
                <c:pt idx="125">
                  <c:v>169.1</c:v>
                </c:pt>
                <c:pt idx="126">
                  <c:v>167</c:v>
                </c:pt>
                <c:pt idx="127">
                  <c:v>165.1</c:v>
                </c:pt>
                <c:pt idx="128">
                  <c:v>160.19999999999999</c:v>
                </c:pt>
                <c:pt idx="129">
                  <c:v>159</c:v>
                </c:pt>
                <c:pt idx="130">
                  <c:v>158.4</c:v>
                </c:pt>
                <c:pt idx="131">
                  <c:v>166.1</c:v>
                </c:pt>
                <c:pt idx="132">
                  <c:v>181</c:v>
                </c:pt>
                <c:pt idx="133">
                  <c:v>173.4</c:v>
                </c:pt>
                <c:pt idx="134">
                  <c:v>182</c:v>
                </c:pt>
                <c:pt idx="135">
                  <c:v>176.3</c:v>
                </c:pt>
                <c:pt idx="136">
                  <c:v>178.1</c:v>
                </c:pt>
                <c:pt idx="137">
                  <c:v>176.1</c:v>
                </c:pt>
                <c:pt idx="138">
                  <c:v>184.7</c:v>
                </c:pt>
                <c:pt idx="139">
                  <c:v>175.1</c:v>
                </c:pt>
                <c:pt idx="140">
                  <c:v>182.3</c:v>
                </c:pt>
                <c:pt idx="141">
                  <c:v>176.2</c:v>
                </c:pt>
                <c:pt idx="142">
                  <c:v>172.3</c:v>
                </c:pt>
                <c:pt idx="143">
                  <c:v>157.5</c:v>
                </c:pt>
                <c:pt idx="144">
                  <c:v>154.4</c:v>
                </c:pt>
                <c:pt idx="145">
                  <c:v>163.6</c:v>
                </c:pt>
                <c:pt idx="146">
                  <c:v>162.69999999999999</c:v>
                </c:pt>
                <c:pt idx="147">
                  <c:v>160.80000000000001</c:v>
                </c:pt>
                <c:pt idx="148">
                  <c:v>173.3</c:v>
                </c:pt>
                <c:pt idx="149">
                  <c:v>177.3</c:v>
                </c:pt>
                <c:pt idx="150">
                  <c:v>170.4</c:v>
                </c:pt>
                <c:pt idx="151">
                  <c:v>186.1</c:v>
                </c:pt>
                <c:pt idx="152">
                  <c:v>180</c:v>
                </c:pt>
                <c:pt idx="153">
                  <c:v>195</c:v>
                </c:pt>
                <c:pt idx="154">
                  <c:v>191.8</c:v>
                </c:pt>
                <c:pt idx="155">
                  <c:v>179.1</c:v>
                </c:pt>
                <c:pt idx="156">
                  <c:v>185.5</c:v>
                </c:pt>
                <c:pt idx="157">
                  <c:v>180.1</c:v>
                </c:pt>
                <c:pt idx="158">
                  <c:v>179.6</c:v>
                </c:pt>
                <c:pt idx="159">
                  <c:v>181.2</c:v>
                </c:pt>
                <c:pt idx="160">
                  <c:v>174.2</c:v>
                </c:pt>
                <c:pt idx="161">
                  <c:v>169.9</c:v>
                </c:pt>
                <c:pt idx="162">
                  <c:v>173.2</c:v>
                </c:pt>
                <c:pt idx="163">
                  <c:v>176.6</c:v>
                </c:pt>
                <c:pt idx="164">
                  <c:v>173.5</c:v>
                </c:pt>
                <c:pt idx="165">
                  <c:v>172.7</c:v>
                </c:pt>
                <c:pt idx="166">
                  <c:v>168.4</c:v>
                </c:pt>
                <c:pt idx="167">
                  <c:v>183.6</c:v>
                </c:pt>
                <c:pt idx="168">
                  <c:v>165</c:v>
                </c:pt>
                <c:pt idx="169">
                  <c:v>184.6</c:v>
                </c:pt>
                <c:pt idx="170">
                  <c:v>170.6</c:v>
                </c:pt>
                <c:pt idx="171">
                  <c:v>181.2</c:v>
                </c:pt>
                <c:pt idx="172">
                  <c:v>183.5</c:v>
                </c:pt>
                <c:pt idx="173">
                  <c:v>190.9</c:v>
                </c:pt>
                <c:pt idx="174">
                  <c:v>174</c:v>
                </c:pt>
                <c:pt idx="175">
                  <c:v>174</c:v>
                </c:pt>
                <c:pt idx="176">
                  <c:v>182.3</c:v>
                </c:pt>
                <c:pt idx="177">
                  <c:v>186.2</c:v>
                </c:pt>
                <c:pt idx="178">
                  <c:v>183.1</c:v>
                </c:pt>
                <c:pt idx="179">
                  <c:v>181</c:v>
                </c:pt>
                <c:pt idx="180">
                  <c:v>189.6</c:v>
                </c:pt>
                <c:pt idx="181">
                  <c:v>179</c:v>
                </c:pt>
                <c:pt idx="182">
                  <c:v>165.3</c:v>
                </c:pt>
                <c:pt idx="183">
                  <c:v>158.1</c:v>
                </c:pt>
                <c:pt idx="184">
                  <c:v>151.9</c:v>
                </c:pt>
                <c:pt idx="185">
                  <c:v>151.5</c:v>
                </c:pt>
                <c:pt idx="186">
                  <c:v>157.5</c:v>
                </c:pt>
                <c:pt idx="187">
                  <c:v>163.6</c:v>
                </c:pt>
                <c:pt idx="188">
                  <c:v>172.7</c:v>
                </c:pt>
                <c:pt idx="189">
                  <c:v>161.9</c:v>
                </c:pt>
                <c:pt idx="190">
                  <c:v>164.8</c:v>
                </c:pt>
                <c:pt idx="191">
                  <c:v>164.6</c:v>
                </c:pt>
                <c:pt idx="192">
                  <c:v>168</c:v>
                </c:pt>
                <c:pt idx="193">
                  <c:v>166.1</c:v>
                </c:pt>
                <c:pt idx="194">
                  <c:v>160.19999999999999</c:v>
                </c:pt>
                <c:pt idx="195">
                  <c:v>165.4</c:v>
                </c:pt>
                <c:pt idx="196">
                  <c:v>158.30000000000001</c:v>
                </c:pt>
                <c:pt idx="197">
                  <c:v>155.4</c:v>
                </c:pt>
                <c:pt idx="198">
                  <c:v>150.30000000000001</c:v>
                </c:pt>
                <c:pt idx="199">
                  <c:v>158.80000000000001</c:v>
                </c:pt>
                <c:pt idx="200">
                  <c:v>163.1</c:v>
                </c:pt>
                <c:pt idx="201">
                  <c:v>164.8</c:v>
                </c:pt>
                <c:pt idx="202">
                  <c:v>160.4</c:v>
                </c:pt>
                <c:pt idx="203">
                  <c:v>153.9</c:v>
                </c:pt>
                <c:pt idx="204">
                  <c:v>148.19999999999999</c:v>
                </c:pt>
                <c:pt idx="205">
                  <c:v>147.6</c:v>
                </c:pt>
                <c:pt idx="206">
                  <c:v>147.9</c:v>
                </c:pt>
                <c:pt idx="207">
                  <c:v>152.69999999999999</c:v>
                </c:pt>
                <c:pt idx="208">
                  <c:v>155.30000000000001</c:v>
                </c:pt>
                <c:pt idx="209">
                  <c:v>149.80000000000001</c:v>
                </c:pt>
                <c:pt idx="210">
                  <c:v>152</c:v>
                </c:pt>
                <c:pt idx="211">
                  <c:v>147.80000000000001</c:v>
                </c:pt>
                <c:pt idx="212">
                  <c:v>151.4</c:v>
                </c:pt>
                <c:pt idx="213">
                  <c:v>157.19999999999999</c:v>
                </c:pt>
                <c:pt idx="214">
                  <c:v>165</c:v>
                </c:pt>
                <c:pt idx="215">
                  <c:v>163.9</c:v>
                </c:pt>
                <c:pt idx="216">
                  <c:v>162.5</c:v>
                </c:pt>
                <c:pt idx="217">
                  <c:v>159.4</c:v>
                </c:pt>
                <c:pt idx="218">
                  <c:v>157.69999999999999</c:v>
                </c:pt>
                <c:pt idx="219">
                  <c:v>160</c:v>
                </c:pt>
                <c:pt idx="220">
                  <c:v>160.5</c:v>
                </c:pt>
                <c:pt idx="221">
                  <c:v>163.6</c:v>
                </c:pt>
                <c:pt idx="222">
                  <c:v>159.30000000000001</c:v>
                </c:pt>
                <c:pt idx="223">
                  <c:v>159.6</c:v>
                </c:pt>
                <c:pt idx="224">
                  <c:v>165.4</c:v>
                </c:pt>
                <c:pt idx="225">
                  <c:v>167.6</c:v>
                </c:pt>
                <c:pt idx="226">
                  <c:v>164.4</c:v>
                </c:pt>
                <c:pt idx="227">
                  <c:v>159.4</c:v>
                </c:pt>
                <c:pt idx="228">
                  <c:v>163.69999999999999</c:v>
                </c:pt>
                <c:pt idx="229">
                  <c:v>156.69999999999999</c:v>
                </c:pt>
                <c:pt idx="230">
                  <c:v>152.1</c:v>
                </c:pt>
                <c:pt idx="231">
                  <c:v>149.1</c:v>
                </c:pt>
                <c:pt idx="232">
                  <c:v>147.4</c:v>
                </c:pt>
                <c:pt idx="233">
                  <c:v>151</c:v>
                </c:pt>
                <c:pt idx="234">
                  <c:v>148.6</c:v>
                </c:pt>
                <c:pt idx="235">
                  <c:v>145.9</c:v>
                </c:pt>
                <c:pt idx="236">
                  <c:v>145.69999999999999</c:v>
                </c:pt>
                <c:pt idx="237">
                  <c:v>145.1</c:v>
                </c:pt>
                <c:pt idx="238">
                  <c:v>141.4</c:v>
                </c:pt>
                <c:pt idx="239">
                  <c:v>149.4</c:v>
                </c:pt>
                <c:pt idx="240">
                  <c:v>152.80000000000001</c:v>
                </c:pt>
                <c:pt idx="241">
                  <c:v>150.1</c:v>
                </c:pt>
                <c:pt idx="242">
                  <c:v>137.9</c:v>
                </c:pt>
                <c:pt idx="243">
                  <c:v>139.5</c:v>
                </c:pt>
                <c:pt idx="244">
                  <c:v>144.5</c:v>
                </c:pt>
                <c:pt idx="245">
                  <c:v>139.6</c:v>
                </c:pt>
                <c:pt idx="246">
                  <c:v>137.69999999999999</c:v>
                </c:pt>
                <c:pt idx="247">
                  <c:v>140.1</c:v>
                </c:pt>
                <c:pt idx="248">
                  <c:v>136</c:v>
                </c:pt>
                <c:pt idx="249">
                  <c:v>135.9</c:v>
                </c:pt>
                <c:pt idx="250">
                  <c:v>140.4</c:v>
                </c:pt>
                <c:pt idx="251">
                  <c:v>138.69999999999999</c:v>
                </c:pt>
                <c:pt idx="252">
                  <c:v>137.19999999999999</c:v>
                </c:pt>
                <c:pt idx="253">
                  <c:v>130.5</c:v>
                </c:pt>
                <c:pt idx="254">
                  <c:v>130.1</c:v>
                </c:pt>
                <c:pt idx="255">
                  <c:v>132.6</c:v>
                </c:pt>
                <c:pt idx="256">
                  <c:v>130.4</c:v>
                </c:pt>
                <c:pt idx="257">
                  <c:v>125.4</c:v>
                </c:pt>
                <c:pt idx="258">
                  <c:v>126.1</c:v>
                </c:pt>
                <c:pt idx="259">
                  <c:v>132.6</c:v>
                </c:pt>
                <c:pt idx="260">
                  <c:v>132.69999999999999</c:v>
                </c:pt>
                <c:pt idx="261">
                  <c:v>131.5</c:v>
                </c:pt>
                <c:pt idx="262">
                  <c:v>124.6</c:v>
                </c:pt>
                <c:pt idx="263">
                  <c:v>125.4</c:v>
                </c:pt>
                <c:pt idx="264">
                  <c:v>128.1</c:v>
                </c:pt>
                <c:pt idx="265">
                  <c:v>129.9</c:v>
                </c:pt>
                <c:pt idx="266">
                  <c:v>127.6</c:v>
                </c:pt>
                <c:pt idx="267">
                  <c:v>125.5</c:v>
                </c:pt>
                <c:pt idx="268">
                  <c:v>121.6</c:v>
                </c:pt>
                <c:pt idx="269">
                  <c:v>119.6</c:v>
                </c:pt>
                <c:pt idx="270">
                  <c:v>121.7</c:v>
                </c:pt>
                <c:pt idx="271">
                  <c:v>117.5</c:v>
                </c:pt>
                <c:pt idx="272">
                  <c:v>116.9</c:v>
                </c:pt>
                <c:pt idx="273">
                  <c:v>117.4</c:v>
                </c:pt>
                <c:pt idx="274">
                  <c:v>121.1</c:v>
                </c:pt>
                <c:pt idx="275">
                  <c:v>119.3</c:v>
                </c:pt>
                <c:pt idx="276">
                  <c:v>120.3</c:v>
                </c:pt>
                <c:pt idx="277">
                  <c:v>121.1</c:v>
                </c:pt>
                <c:pt idx="278">
                  <c:v>118.2</c:v>
                </c:pt>
                <c:pt idx="279">
                  <c:v>116</c:v>
                </c:pt>
                <c:pt idx="280">
                  <c:v>113.7</c:v>
                </c:pt>
                <c:pt idx="281">
                  <c:v>113.6</c:v>
                </c:pt>
                <c:pt idx="282">
                  <c:v>114.7</c:v>
                </c:pt>
                <c:pt idx="283">
                  <c:v>113.2</c:v>
                </c:pt>
                <c:pt idx="284">
                  <c:v>117.1</c:v>
                </c:pt>
                <c:pt idx="285">
                  <c:v>115.6</c:v>
                </c:pt>
                <c:pt idx="286">
                  <c:v>113.9</c:v>
                </c:pt>
                <c:pt idx="287">
                  <c:v>114.7</c:v>
                </c:pt>
                <c:pt idx="288">
                  <c:v>112.7</c:v>
                </c:pt>
                <c:pt idx="289">
                  <c:v>112.7</c:v>
                </c:pt>
                <c:pt idx="290">
                  <c:v>109.4</c:v>
                </c:pt>
                <c:pt idx="291">
                  <c:v>111.3</c:v>
                </c:pt>
                <c:pt idx="292">
                  <c:v>111.3</c:v>
                </c:pt>
                <c:pt idx="293">
                  <c:v>112.9</c:v>
                </c:pt>
                <c:pt idx="294">
                  <c:v>109.9</c:v>
                </c:pt>
                <c:pt idx="295">
                  <c:v>110</c:v>
                </c:pt>
                <c:pt idx="296">
                  <c:v>110.5</c:v>
                </c:pt>
                <c:pt idx="297">
                  <c:v>113.6</c:v>
                </c:pt>
                <c:pt idx="298">
                  <c:v>111.4</c:v>
                </c:pt>
                <c:pt idx="299">
                  <c:v>113.1</c:v>
                </c:pt>
                <c:pt idx="300">
                  <c:v>109.7</c:v>
                </c:pt>
                <c:pt idx="301">
                  <c:v>103.9</c:v>
                </c:pt>
                <c:pt idx="302">
                  <c:v>102.6</c:v>
                </c:pt>
                <c:pt idx="303">
                  <c:v>103.5</c:v>
                </c:pt>
                <c:pt idx="304">
                  <c:v>105.3</c:v>
                </c:pt>
                <c:pt idx="305">
                  <c:v>105.1</c:v>
                </c:pt>
                <c:pt idx="306">
                  <c:v>104.4</c:v>
                </c:pt>
                <c:pt idx="307">
                  <c:v>105.5</c:v>
                </c:pt>
                <c:pt idx="308">
                  <c:v>108</c:v>
                </c:pt>
                <c:pt idx="309">
                  <c:v>104.5</c:v>
                </c:pt>
                <c:pt idx="310">
                  <c:v>102.1</c:v>
                </c:pt>
                <c:pt idx="311">
                  <c:v>101.3</c:v>
                </c:pt>
                <c:pt idx="312">
                  <c:v>101</c:v>
                </c:pt>
                <c:pt idx="313">
                  <c:v>101.7</c:v>
                </c:pt>
                <c:pt idx="314">
                  <c:v>97.4</c:v>
                </c:pt>
                <c:pt idx="315">
                  <c:v>98.2</c:v>
                </c:pt>
                <c:pt idx="316">
                  <c:v>97.7</c:v>
                </c:pt>
                <c:pt idx="317">
                  <c:v>100.1</c:v>
                </c:pt>
                <c:pt idx="318">
                  <c:v>98.1</c:v>
                </c:pt>
                <c:pt idx="319">
                  <c:v>98.7</c:v>
                </c:pt>
                <c:pt idx="320">
                  <c:v>98.5</c:v>
                </c:pt>
                <c:pt idx="321">
                  <c:v>103.7</c:v>
                </c:pt>
                <c:pt idx="322">
                  <c:v>102.8</c:v>
                </c:pt>
                <c:pt idx="323">
                  <c:v>102.8</c:v>
                </c:pt>
                <c:pt idx="324">
                  <c:v>101.1</c:v>
                </c:pt>
                <c:pt idx="325">
                  <c:v>98.5</c:v>
                </c:pt>
                <c:pt idx="326">
                  <c:v>98.4</c:v>
                </c:pt>
                <c:pt idx="327">
                  <c:v>96.5</c:v>
                </c:pt>
                <c:pt idx="328">
                  <c:v>96.8</c:v>
                </c:pt>
                <c:pt idx="329">
                  <c:v>97.5</c:v>
                </c:pt>
                <c:pt idx="330">
                  <c:v>96.3</c:v>
                </c:pt>
                <c:pt idx="331">
                  <c:v>96.6</c:v>
                </c:pt>
                <c:pt idx="332">
                  <c:v>95.3</c:v>
                </c:pt>
                <c:pt idx="333">
                  <c:v>96.1</c:v>
                </c:pt>
                <c:pt idx="334">
                  <c:v>94.7</c:v>
                </c:pt>
                <c:pt idx="335">
                  <c:v>94.3</c:v>
                </c:pt>
                <c:pt idx="336">
                  <c:v>94.3</c:v>
                </c:pt>
                <c:pt idx="337">
                  <c:v>94</c:v>
                </c:pt>
                <c:pt idx="338">
                  <c:v>93.1</c:v>
                </c:pt>
                <c:pt idx="339">
                  <c:v>93.4</c:v>
                </c:pt>
                <c:pt idx="340">
                  <c:v>94.4</c:v>
                </c:pt>
                <c:pt idx="341">
                  <c:v>93.4</c:v>
                </c:pt>
                <c:pt idx="342">
                  <c:v>94</c:v>
                </c:pt>
                <c:pt idx="343">
                  <c:v>92.2</c:v>
                </c:pt>
                <c:pt idx="344">
                  <c:v>92.4</c:v>
                </c:pt>
                <c:pt idx="345">
                  <c:v>93.7</c:v>
                </c:pt>
                <c:pt idx="346">
                  <c:v>92.8</c:v>
                </c:pt>
                <c:pt idx="347">
                  <c:v>92.1</c:v>
                </c:pt>
                <c:pt idx="348">
                  <c:v>93.4</c:v>
                </c:pt>
                <c:pt idx="349">
                  <c:v>92.7</c:v>
                </c:pt>
                <c:pt idx="350">
                  <c:v>92.3</c:v>
                </c:pt>
                <c:pt idx="351">
                  <c:v>91.6</c:v>
                </c:pt>
                <c:pt idx="352">
                  <c:v>88.5</c:v>
                </c:pt>
                <c:pt idx="353">
                  <c:v>87.7</c:v>
                </c:pt>
                <c:pt idx="354">
                  <c:v>89.3</c:v>
                </c:pt>
                <c:pt idx="355">
                  <c:v>88.2</c:v>
                </c:pt>
                <c:pt idx="356">
                  <c:v>86.1</c:v>
                </c:pt>
                <c:pt idx="357">
                  <c:v>85</c:v>
                </c:pt>
                <c:pt idx="358">
                  <c:v>83.4</c:v>
                </c:pt>
                <c:pt idx="359">
                  <c:v>83.1</c:v>
                </c:pt>
                <c:pt idx="360">
                  <c:v>81.5</c:v>
                </c:pt>
                <c:pt idx="361">
                  <c:v>82</c:v>
                </c:pt>
                <c:pt idx="362">
                  <c:v>81.2</c:v>
                </c:pt>
                <c:pt idx="363">
                  <c:v>82.4</c:v>
                </c:pt>
                <c:pt idx="364">
                  <c:v>83.1</c:v>
                </c:pt>
                <c:pt idx="365">
                  <c:v>82.9</c:v>
                </c:pt>
                <c:pt idx="366">
                  <c:v>81.099999999999994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BD7-4B36-B96E-ADB5B1376730}"/>
            </c:ext>
          </c:extLst>
        </c:ser>
        <c:ser>
          <c:idx val="3"/>
          <c:order val="3"/>
          <c:tx>
            <c:strRef>
              <c:f>'C:\Users\fiserova\Documents\Zkoušky\FASÁDY\[TC_UCEEB_2022_09_19_B.xlsx]Úroveň H2 (09-19-B)'!$F$4</c:f>
              <c:strCache>
                <c:ptCount val="1"/>
                <c:pt idx="0">
                  <c:v>10</c:v>
                </c:pt>
              </c:strCache>
            </c:strRef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none"/>
          </c:marker>
          <c:xVal>
            <c:numRef>
              <c:f>'[1]Úroveň H2 (09-19-B)'!$B$5:$B$396</c:f>
              <c:numCache>
                <c:formatCode>General</c:formatCode>
                <c:ptCount val="392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  <c:pt idx="367">
                  <c:v>4.2476851851849101E-2</c:v>
                </c:pt>
                <c:pt idx="368">
                  <c:v>4.2592592592589802E-2</c:v>
                </c:pt>
                <c:pt idx="369">
                  <c:v>4.2708333333330503E-2</c:v>
                </c:pt>
                <c:pt idx="370">
                  <c:v>4.2824074074071197E-2</c:v>
                </c:pt>
                <c:pt idx="371">
                  <c:v>4.2939814814811898E-2</c:v>
                </c:pt>
                <c:pt idx="372">
                  <c:v>4.3055555555552599E-2</c:v>
                </c:pt>
                <c:pt idx="373">
                  <c:v>4.31712962962933E-2</c:v>
                </c:pt>
                <c:pt idx="374">
                  <c:v>4.3287037037034001E-2</c:v>
                </c:pt>
                <c:pt idx="375">
                  <c:v>4.3402777777774702E-2</c:v>
                </c:pt>
                <c:pt idx="376">
                  <c:v>4.3518518518515403E-2</c:v>
                </c:pt>
                <c:pt idx="377">
                  <c:v>4.3634259259256097E-2</c:v>
                </c:pt>
                <c:pt idx="378">
                  <c:v>4.3749999999996798E-2</c:v>
                </c:pt>
                <c:pt idx="379">
                  <c:v>4.3865740740737499E-2</c:v>
                </c:pt>
                <c:pt idx="380">
                  <c:v>4.39814814814782E-2</c:v>
                </c:pt>
                <c:pt idx="381">
                  <c:v>4.4097222222218901E-2</c:v>
                </c:pt>
                <c:pt idx="382">
                  <c:v>4.4212962962959602E-2</c:v>
                </c:pt>
                <c:pt idx="383">
                  <c:v>4.4328703703700303E-2</c:v>
                </c:pt>
                <c:pt idx="384">
                  <c:v>4.4444444444440998E-2</c:v>
                </c:pt>
                <c:pt idx="385">
                  <c:v>4.4560185185181699E-2</c:v>
                </c:pt>
                <c:pt idx="386">
                  <c:v>4.46759259259224E-2</c:v>
                </c:pt>
                <c:pt idx="387">
                  <c:v>4.4791666666663101E-2</c:v>
                </c:pt>
                <c:pt idx="388">
                  <c:v>4.4907407407403802E-2</c:v>
                </c:pt>
                <c:pt idx="389">
                  <c:v>4.5023148148144503E-2</c:v>
                </c:pt>
                <c:pt idx="390">
                  <c:v>4.5138888888885197E-2</c:v>
                </c:pt>
              </c:numCache>
            </c:numRef>
          </c:xVal>
          <c:yVal>
            <c:numRef>
              <c:f>'[1]Úroveň H2 (09-19-B)'!$F$5:$F$396</c:f>
              <c:numCache>
                <c:formatCode>General</c:formatCode>
                <c:ptCount val="392"/>
                <c:pt idx="0">
                  <c:v>16.5</c:v>
                </c:pt>
                <c:pt idx="1">
                  <c:v>16.2</c:v>
                </c:pt>
                <c:pt idx="2">
                  <c:v>17</c:v>
                </c:pt>
                <c:pt idx="3">
                  <c:v>22</c:v>
                </c:pt>
                <c:pt idx="4">
                  <c:v>81.5</c:v>
                </c:pt>
                <c:pt idx="5">
                  <c:v>118.2</c:v>
                </c:pt>
                <c:pt idx="6">
                  <c:v>135.30000000000001</c:v>
                </c:pt>
                <c:pt idx="7">
                  <c:v>140.9</c:v>
                </c:pt>
                <c:pt idx="8">
                  <c:v>146.6</c:v>
                </c:pt>
                <c:pt idx="9">
                  <c:v>144.30000000000001</c:v>
                </c:pt>
                <c:pt idx="10">
                  <c:v>137.69999999999999</c:v>
                </c:pt>
                <c:pt idx="11">
                  <c:v>138.19999999999999</c:v>
                </c:pt>
                <c:pt idx="12">
                  <c:v>132.19999999999999</c:v>
                </c:pt>
                <c:pt idx="13">
                  <c:v>139.80000000000001</c:v>
                </c:pt>
                <c:pt idx="14">
                  <c:v>175.4</c:v>
                </c:pt>
                <c:pt idx="15">
                  <c:v>176</c:v>
                </c:pt>
                <c:pt idx="16">
                  <c:v>172.7</c:v>
                </c:pt>
                <c:pt idx="17">
                  <c:v>173.5</c:v>
                </c:pt>
                <c:pt idx="18">
                  <c:v>177</c:v>
                </c:pt>
                <c:pt idx="19">
                  <c:v>178.9</c:v>
                </c:pt>
                <c:pt idx="20">
                  <c:v>193.3</c:v>
                </c:pt>
                <c:pt idx="21">
                  <c:v>182.7</c:v>
                </c:pt>
                <c:pt idx="22">
                  <c:v>176.7</c:v>
                </c:pt>
                <c:pt idx="23">
                  <c:v>181.8</c:v>
                </c:pt>
                <c:pt idx="24">
                  <c:v>211.9</c:v>
                </c:pt>
                <c:pt idx="25">
                  <c:v>205</c:v>
                </c:pt>
                <c:pt idx="26">
                  <c:v>199</c:v>
                </c:pt>
                <c:pt idx="27">
                  <c:v>220.1</c:v>
                </c:pt>
                <c:pt idx="28">
                  <c:v>220.8</c:v>
                </c:pt>
                <c:pt idx="29">
                  <c:v>194.2</c:v>
                </c:pt>
                <c:pt idx="30">
                  <c:v>216</c:v>
                </c:pt>
                <c:pt idx="31">
                  <c:v>212.3</c:v>
                </c:pt>
                <c:pt idx="32">
                  <c:v>231.7</c:v>
                </c:pt>
                <c:pt idx="33">
                  <c:v>232.2</c:v>
                </c:pt>
                <c:pt idx="34">
                  <c:v>228.6</c:v>
                </c:pt>
                <c:pt idx="35">
                  <c:v>200.1</c:v>
                </c:pt>
                <c:pt idx="36">
                  <c:v>206.2</c:v>
                </c:pt>
                <c:pt idx="37">
                  <c:v>215.9</c:v>
                </c:pt>
                <c:pt idx="38">
                  <c:v>209</c:v>
                </c:pt>
                <c:pt idx="39">
                  <c:v>199.3</c:v>
                </c:pt>
                <c:pt idx="40">
                  <c:v>215.2</c:v>
                </c:pt>
                <c:pt idx="41">
                  <c:v>207.4</c:v>
                </c:pt>
                <c:pt idx="42">
                  <c:v>210.6</c:v>
                </c:pt>
                <c:pt idx="43">
                  <c:v>217.4</c:v>
                </c:pt>
                <c:pt idx="44">
                  <c:v>221.1</c:v>
                </c:pt>
                <c:pt idx="45">
                  <c:v>232</c:v>
                </c:pt>
                <c:pt idx="46">
                  <c:v>239.9</c:v>
                </c:pt>
                <c:pt idx="47">
                  <c:v>227.4</c:v>
                </c:pt>
                <c:pt idx="48">
                  <c:v>213.3</c:v>
                </c:pt>
                <c:pt idx="49">
                  <c:v>221.7</c:v>
                </c:pt>
                <c:pt idx="50">
                  <c:v>232.8</c:v>
                </c:pt>
                <c:pt idx="51">
                  <c:v>210.1</c:v>
                </c:pt>
                <c:pt idx="52">
                  <c:v>204.6</c:v>
                </c:pt>
                <c:pt idx="53">
                  <c:v>250.9</c:v>
                </c:pt>
                <c:pt idx="54">
                  <c:v>236.8</c:v>
                </c:pt>
                <c:pt idx="55">
                  <c:v>234.7</c:v>
                </c:pt>
                <c:pt idx="56">
                  <c:v>243.2</c:v>
                </c:pt>
                <c:pt idx="57">
                  <c:v>268.39999999999998</c:v>
                </c:pt>
                <c:pt idx="58">
                  <c:v>267.10000000000002</c:v>
                </c:pt>
                <c:pt idx="59">
                  <c:v>246.7</c:v>
                </c:pt>
                <c:pt idx="60">
                  <c:v>261.3</c:v>
                </c:pt>
                <c:pt idx="61">
                  <c:v>228.6</c:v>
                </c:pt>
                <c:pt idx="62">
                  <c:v>223.3</c:v>
                </c:pt>
                <c:pt idx="63">
                  <c:v>225.6</c:v>
                </c:pt>
                <c:pt idx="64">
                  <c:v>214.3</c:v>
                </c:pt>
                <c:pt idx="65">
                  <c:v>210.8</c:v>
                </c:pt>
                <c:pt idx="66">
                  <c:v>213.5</c:v>
                </c:pt>
                <c:pt idx="67">
                  <c:v>207.2</c:v>
                </c:pt>
                <c:pt idx="68">
                  <c:v>219.5</c:v>
                </c:pt>
                <c:pt idx="69">
                  <c:v>216.1</c:v>
                </c:pt>
                <c:pt idx="70">
                  <c:v>214.6</c:v>
                </c:pt>
                <c:pt idx="71">
                  <c:v>233.4</c:v>
                </c:pt>
                <c:pt idx="72">
                  <c:v>251.4</c:v>
                </c:pt>
                <c:pt idx="73">
                  <c:v>227.1</c:v>
                </c:pt>
                <c:pt idx="74">
                  <c:v>238.3</c:v>
                </c:pt>
                <c:pt idx="75">
                  <c:v>239.6</c:v>
                </c:pt>
                <c:pt idx="76">
                  <c:v>236.1</c:v>
                </c:pt>
                <c:pt idx="77">
                  <c:v>270.89999999999998</c:v>
                </c:pt>
                <c:pt idx="78">
                  <c:v>257.89999999999998</c:v>
                </c:pt>
                <c:pt idx="79">
                  <c:v>251.6</c:v>
                </c:pt>
                <c:pt idx="80">
                  <c:v>234.3</c:v>
                </c:pt>
                <c:pt idx="81">
                  <c:v>222.6</c:v>
                </c:pt>
                <c:pt idx="82">
                  <c:v>232.3</c:v>
                </c:pt>
                <c:pt idx="83">
                  <c:v>233</c:v>
                </c:pt>
                <c:pt idx="84">
                  <c:v>225.1</c:v>
                </c:pt>
                <c:pt idx="85">
                  <c:v>244</c:v>
                </c:pt>
                <c:pt idx="86">
                  <c:v>259.89999999999998</c:v>
                </c:pt>
                <c:pt idx="87">
                  <c:v>290.7</c:v>
                </c:pt>
                <c:pt idx="88">
                  <c:v>279.5</c:v>
                </c:pt>
                <c:pt idx="89">
                  <c:v>247.2</c:v>
                </c:pt>
                <c:pt idx="90">
                  <c:v>247.6</c:v>
                </c:pt>
                <c:pt idx="91">
                  <c:v>288.2</c:v>
                </c:pt>
                <c:pt idx="92">
                  <c:v>280.7</c:v>
                </c:pt>
                <c:pt idx="93">
                  <c:v>220.2</c:v>
                </c:pt>
                <c:pt idx="94">
                  <c:v>220.4</c:v>
                </c:pt>
                <c:pt idx="95">
                  <c:v>216.9</c:v>
                </c:pt>
                <c:pt idx="96">
                  <c:v>227.8</c:v>
                </c:pt>
                <c:pt idx="97">
                  <c:v>241.3</c:v>
                </c:pt>
                <c:pt idx="98">
                  <c:v>236.3</c:v>
                </c:pt>
                <c:pt idx="99">
                  <c:v>248</c:v>
                </c:pt>
                <c:pt idx="100">
                  <c:v>258.7</c:v>
                </c:pt>
                <c:pt idx="101">
                  <c:v>246.2</c:v>
                </c:pt>
                <c:pt idx="102">
                  <c:v>237</c:v>
                </c:pt>
                <c:pt idx="103">
                  <c:v>237.7</c:v>
                </c:pt>
                <c:pt idx="104">
                  <c:v>244.3</c:v>
                </c:pt>
                <c:pt idx="105">
                  <c:v>241.2</c:v>
                </c:pt>
                <c:pt idx="106">
                  <c:v>260.39999999999998</c:v>
                </c:pt>
                <c:pt idx="107">
                  <c:v>266.60000000000002</c:v>
                </c:pt>
                <c:pt idx="108">
                  <c:v>239.1</c:v>
                </c:pt>
                <c:pt idx="109">
                  <c:v>282.10000000000002</c:v>
                </c:pt>
                <c:pt idx="110">
                  <c:v>260.5</c:v>
                </c:pt>
                <c:pt idx="111">
                  <c:v>232.4</c:v>
                </c:pt>
                <c:pt idx="112">
                  <c:v>235</c:v>
                </c:pt>
                <c:pt idx="113">
                  <c:v>272.89999999999998</c:v>
                </c:pt>
                <c:pt idx="114">
                  <c:v>273.60000000000002</c:v>
                </c:pt>
                <c:pt idx="115">
                  <c:v>257</c:v>
                </c:pt>
                <c:pt idx="116">
                  <c:v>268.5</c:v>
                </c:pt>
                <c:pt idx="117">
                  <c:v>285.10000000000002</c:v>
                </c:pt>
                <c:pt idx="118">
                  <c:v>252.4</c:v>
                </c:pt>
                <c:pt idx="119">
                  <c:v>269</c:v>
                </c:pt>
                <c:pt idx="120">
                  <c:v>252.1</c:v>
                </c:pt>
                <c:pt idx="121">
                  <c:v>275.3</c:v>
                </c:pt>
                <c:pt idx="122">
                  <c:v>277</c:v>
                </c:pt>
                <c:pt idx="123">
                  <c:v>302.8</c:v>
                </c:pt>
                <c:pt idx="124">
                  <c:v>252.7</c:v>
                </c:pt>
                <c:pt idx="125">
                  <c:v>250.5</c:v>
                </c:pt>
                <c:pt idx="126">
                  <c:v>235.8</c:v>
                </c:pt>
                <c:pt idx="127">
                  <c:v>232.6</c:v>
                </c:pt>
                <c:pt idx="128">
                  <c:v>233</c:v>
                </c:pt>
                <c:pt idx="129">
                  <c:v>231</c:v>
                </c:pt>
                <c:pt idx="130">
                  <c:v>252</c:v>
                </c:pt>
                <c:pt idx="131">
                  <c:v>265.60000000000002</c:v>
                </c:pt>
                <c:pt idx="132">
                  <c:v>271</c:v>
                </c:pt>
                <c:pt idx="133">
                  <c:v>286.60000000000002</c:v>
                </c:pt>
                <c:pt idx="134">
                  <c:v>281.7</c:v>
                </c:pt>
                <c:pt idx="135">
                  <c:v>258.89999999999998</c:v>
                </c:pt>
                <c:pt idx="136">
                  <c:v>244</c:v>
                </c:pt>
                <c:pt idx="137">
                  <c:v>236.3</c:v>
                </c:pt>
                <c:pt idx="138">
                  <c:v>235.5</c:v>
                </c:pt>
                <c:pt idx="139">
                  <c:v>256.5</c:v>
                </c:pt>
                <c:pt idx="140">
                  <c:v>272.3</c:v>
                </c:pt>
                <c:pt idx="141">
                  <c:v>231.8</c:v>
                </c:pt>
                <c:pt idx="142">
                  <c:v>231.5</c:v>
                </c:pt>
                <c:pt idx="143">
                  <c:v>240</c:v>
                </c:pt>
                <c:pt idx="144">
                  <c:v>259.3</c:v>
                </c:pt>
                <c:pt idx="145">
                  <c:v>244.9</c:v>
                </c:pt>
                <c:pt idx="146">
                  <c:v>245.7</c:v>
                </c:pt>
                <c:pt idx="147">
                  <c:v>256.89999999999998</c:v>
                </c:pt>
                <c:pt idx="148">
                  <c:v>276.5</c:v>
                </c:pt>
                <c:pt idx="149">
                  <c:v>262.60000000000002</c:v>
                </c:pt>
                <c:pt idx="150">
                  <c:v>239.1</c:v>
                </c:pt>
                <c:pt idx="151">
                  <c:v>265.2</c:v>
                </c:pt>
                <c:pt idx="152">
                  <c:v>289.7</c:v>
                </c:pt>
                <c:pt idx="153">
                  <c:v>297.39999999999998</c:v>
                </c:pt>
                <c:pt idx="154">
                  <c:v>270.39999999999998</c:v>
                </c:pt>
                <c:pt idx="155">
                  <c:v>259.10000000000002</c:v>
                </c:pt>
                <c:pt idx="156">
                  <c:v>251.8</c:v>
                </c:pt>
                <c:pt idx="157">
                  <c:v>275.60000000000002</c:v>
                </c:pt>
                <c:pt idx="158">
                  <c:v>248.3</c:v>
                </c:pt>
                <c:pt idx="159">
                  <c:v>249</c:v>
                </c:pt>
                <c:pt idx="160">
                  <c:v>242.8</c:v>
                </c:pt>
                <c:pt idx="161">
                  <c:v>220.1</c:v>
                </c:pt>
                <c:pt idx="162">
                  <c:v>243.5</c:v>
                </c:pt>
                <c:pt idx="163">
                  <c:v>236.9</c:v>
                </c:pt>
                <c:pt idx="164">
                  <c:v>242</c:v>
                </c:pt>
                <c:pt idx="165">
                  <c:v>234.3</c:v>
                </c:pt>
                <c:pt idx="166">
                  <c:v>260.10000000000002</c:v>
                </c:pt>
                <c:pt idx="167">
                  <c:v>258.10000000000002</c:v>
                </c:pt>
                <c:pt idx="168">
                  <c:v>262</c:v>
                </c:pt>
                <c:pt idx="169">
                  <c:v>279.3</c:v>
                </c:pt>
                <c:pt idx="170">
                  <c:v>228.2</c:v>
                </c:pt>
                <c:pt idx="171">
                  <c:v>258.89999999999998</c:v>
                </c:pt>
                <c:pt idx="172">
                  <c:v>267.2</c:v>
                </c:pt>
                <c:pt idx="173">
                  <c:v>242.1</c:v>
                </c:pt>
                <c:pt idx="174">
                  <c:v>239.4</c:v>
                </c:pt>
                <c:pt idx="175">
                  <c:v>246.2</c:v>
                </c:pt>
                <c:pt idx="176">
                  <c:v>283.5</c:v>
                </c:pt>
                <c:pt idx="177">
                  <c:v>270.7</c:v>
                </c:pt>
                <c:pt idx="178">
                  <c:v>281.60000000000002</c:v>
                </c:pt>
                <c:pt idx="179">
                  <c:v>252.3</c:v>
                </c:pt>
                <c:pt idx="180">
                  <c:v>233.5</c:v>
                </c:pt>
                <c:pt idx="181">
                  <c:v>214.7</c:v>
                </c:pt>
                <c:pt idx="182">
                  <c:v>225.5</c:v>
                </c:pt>
                <c:pt idx="183">
                  <c:v>216.7</c:v>
                </c:pt>
                <c:pt idx="184">
                  <c:v>210</c:v>
                </c:pt>
                <c:pt idx="185">
                  <c:v>217.5</c:v>
                </c:pt>
                <c:pt idx="186">
                  <c:v>213.5</c:v>
                </c:pt>
                <c:pt idx="187">
                  <c:v>222.8</c:v>
                </c:pt>
                <c:pt idx="188">
                  <c:v>241.3</c:v>
                </c:pt>
                <c:pt idx="189">
                  <c:v>234.2</c:v>
                </c:pt>
                <c:pt idx="190">
                  <c:v>209.2</c:v>
                </c:pt>
                <c:pt idx="191">
                  <c:v>220.9</c:v>
                </c:pt>
                <c:pt idx="192">
                  <c:v>220.1</c:v>
                </c:pt>
                <c:pt idx="193">
                  <c:v>206.6</c:v>
                </c:pt>
                <c:pt idx="194">
                  <c:v>197.8</c:v>
                </c:pt>
                <c:pt idx="195">
                  <c:v>220</c:v>
                </c:pt>
                <c:pt idx="196">
                  <c:v>196.9</c:v>
                </c:pt>
                <c:pt idx="197">
                  <c:v>197.1</c:v>
                </c:pt>
                <c:pt idx="198">
                  <c:v>198.1</c:v>
                </c:pt>
                <c:pt idx="199">
                  <c:v>213.4</c:v>
                </c:pt>
                <c:pt idx="200">
                  <c:v>217.9</c:v>
                </c:pt>
                <c:pt idx="201">
                  <c:v>219.8</c:v>
                </c:pt>
                <c:pt idx="202">
                  <c:v>208.5</c:v>
                </c:pt>
                <c:pt idx="203">
                  <c:v>197.8</c:v>
                </c:pt>
                <c:pt idx="204">
                  <c:v>183.5</c:v>
                </c:pt>
                <c:pt idx="205">
                  <c:v>189</c:v>
                </c:pt>
                <c:pt idx="206">
                  <c:v>213.8</c:v>
                </c:pt>
                <c:pt idx="207">
                  <c:v>201</c:v>
                </c:pt>
                <c:pt idx="208">
                  <c:v>194.7</c:v>
                </c:pt>
                <c:pt idx="209">
                  <c:v>194.9</c:v>
                </c:pt>
                <c:pt idx="210">
                  <c:v>202.7</c:v>
                </c:pt>
                <c:pt idx="211">
                  <c:v>195.8</c:v>
                </c:pt>
                <c:pt idx="212">
                  <c:v>189.2</c:v>
                </c:pt>
                <c:pt idx="213">
                  <c:v>197.8</c:v>
                </c:pt>
                <c:pt idx="214">
                  <c:v>208.2</c:v>
                </c:pt>
                <c:pt idx="215">
                  <c:v>194.6</c:v>
                </c:pt>
                <c:pt idx="216">
                  <c:v>207.4</c:v>
                </c:pt>
                <c:pt idx="217">
                  <c:v>209.6</c:v>
                </c:pt>
                <c:pt idx="218">
                  <c:v>201.5</c:v>
                </c:pt>
                <c:pt idx="219">
                  <c:v>198.9</c:v>
                </c:pt>
                <c:pt idx="220">
                  <c:v>203.5</c:v>
                </c:pt>
                <c:pt idx="221">
                  <c:v>190.5</c:v>
                </c:pt>
                <c:pt idx="222">
                  <c:v>181.6</c:v>
                </c:pt>
                <c:pt idx="223">
                  <c:v>198.1</c:v>
                </c:pt>
                <c:pt idx="224">
                  <c:v>200.6</c:v>
                </c:pt>
                <c:pt idx="225">
                  <c:v>197.7</c:v>
                </c:pt>
                <c:pt idx="226">
                  <c:v>202.5</c:v>
                </c:pt>
                <c:pt idx="227">
                  <c:v>204.1</c:v>
                </c:pt>
                <c:pt idx="228">
                  <c:v>187.2</c:v>
                </c:pt>
                <c:pt idx="229">
                  <c:v>180.9</c:v>
                </c:pt>
                <c:pt idx="230">
                  <c:v>194.1</c:v>
                </c:pt>
                <c:pt idx="231">
                  <c:v>184.1</c:v>
                </c:pt>
                <c:pt idx="232">
                  <c:v>180.2</c:v>
                </c:pt>
                <c:pt idx="233">
                  <c:v>182.5</c:v>
                </c:pt>
                <c:pt idx="234">
                  <c:v>181.8</c:v>
                </c:pt>
                <c:pt idx="235">
                  <c:v>180.4</c:v>
                </c:pt>
                <c:pt idx="236">
                  <c:v>179</c:v>
                </c:pt>
                <c:pt idx="237">
                  <c:v>176.7</c:v>
                </c:pt>
                <c:pt idx="238">
                  <c:v>168</c:v>
                </c:pt>
                <c:pt idx="239">
                  <c:v>172.5</c:v>
                </c:pt>
                <c:pt idx="240">
                  <c:v>182.1</c:v>
                </c:pt>
                <c:pt idx="241">
                  <c:v>174.2</c:v>
                </c:pt>
                <c:pt idx="242">
                  <c:v>167.6</c:v>
                </c:pt>
                <c:pt idx="243">
                  <c:v>169.5</c:v>
                </c:pt>
                <c:pt idx="244">
                  <c:v>172.3</c:v>
                </c:pt>
                <c:pt idx="245">
                  <c:v>171.8</c:v>
                </c:pt>
                <c:pt idx="246">
                  <c:v>162.80000000000001</c:v>
                </c:pt>
                <c:pt idx="247">
                  <c:v>150</c:v>
                </c:pt>
                <c:pt idx="248">
                  <c:v>162.69999999999999</c:v>
                </c:pt>
                <c:pt idx="249">
                  <c:v>164.6</c:v>
                </c:pt>
                <c:pt idx="250">
                  <c:v>164.6</c:v>
                </c:pt>
                <c:pt idx="251">
                  <c:v>156.4</c:v>
                </c:pt>
                <c:pt idx="252">
                  <c:v>162.19999999999999</c:v>
                </c:pt>
                <c:pt idx="253">
                  <c:v>156.9</c:v>
                </c:pt>
                <c:pt idx="254">
                  <c:v>153</c:v>
                </c:pt>
                <c:pt idx="255">
                  <c:v>148.6</c:v>
                </c:pt>
                <c:pt idx="256">
                  <c:v>147.5</c:v>
                </c:pt>
                <c:pt idx="257">
                  <c:v>144.4</c:v>
                </c:pt>
                <c:pt idx="258">
                  <c:v>147</c:v>
                </c:pt>
                <c:pt idx="259">
                  <c:v>151.80000000000001</c:v>
                </c:pt>
                <c:pt idx="260">
                  <c:v>143.69999999999999</c:v>
                </c:pt>
                <c:pt idx="261">
                  <c:v>150.1</c:v>
                </c:pt>
                <c:pt idx="262">
                  <c:v>143.30000000000001</c:v>
                </c:pt>
                <c:pt idx="263">
                  <c:v>145.30000000000001</c:v>
                </c:pt>
                <c:pt idx="264">
                  <c:v>145.30000000000001</c:v>
                </c:pt>
                <c:pt idx="265">
                  <c:v>145</c:v>
                </c:pt>
                <c:pt idx="266">
                  <c:v>140.6</c:v>
                </c:pt>
                <c:pt idx="267">
                  <c:v>138.6</c:v>
                </c:pt>
                <c:pt idx="268">
                  <c:v>132.1</c:v>
                </c:pt>
                <c:pt idx="269">
                  <c:v>132.9</c:v>
                </c:pt>
                <c:pt idx="270">
                  <c:v>138.80000000000001</c:v>
                </c:pt>
                <c:pt idx="271">
                  <c:v>131.69999999999999</c:v>
                </c:pt>
                <c:pt idx="272">
                  <c:v>129.4</c:v>
                </c:pt>
                <c:pt idx="273">
                  <c:v>129.69999999999999</c:v>
                </c:pt>
                <c:pt idx="274">
                  <c:v>133.30000000000001</c:v>
                </c:pt>
                <c:pt idx="275">
                  <c:v>132.9</c:v>
                </c:pt>
                <c:pt idx="276">
                  <c:v>129.6</c:v>
                </c:pt>
                <c:pt idx="277">
                  <c:v>126.3</c:v>
                </c:pt>
                <c:pt idx="278">
                  <c:v>124.6</c:v>
                </c:pt>
                <c:pt idx="279">
                  <c:v>128.30000000000001</c:v>
                </c:pt>
                <c:pt idx="280">
                  <c:v>124.7</c:v>
                </c:pt>
                <c:pt idx="281">
                  <c:v>128.80000000000001</c:v>
                </c:pt>
                <c:pt idx="282">
                  <c:v>127</c:v>
                </c:pt>
                <c:pt idx="283">
                  <c:v>123.8</c:v>
                </c:pt>
                <c:pt idx="284">
                  <c:v>123</c:v>
                </c:pt>
                <c:pt idx="285">
                  <c:v>121.9</c:v>
                </c:pt>
                <c:pt idx="286">
                  <c:v>122.9</c:v>
                </c:pt>
                <c:pt idx="287">
                  <c:v>127.9</c:v>
                </c:pt>
                <c:pt idx="288">
                  <c:v>126.9</c:v>
                </c:pt>
                <c:pt idx="289">
                  <c:v>126.7</c:v>
                </c:pt>
                <c:pt idx="290">
                  <c:v>130.6</c:v>
                </c:pt>
                <c:pt idx="291">
                  <c:v>126.1</c:v>
                </c:pt>
                <c:pt idx="292">
                  <c:v>129.30000000000001</c:v>
                </c:pt>
                <c:pt idx="293">
                  <c:v>124.6</c:v>
                </c:pt>
                <c:pt idx="294">
                  <c:v>122.1</c:v>
                </c:pt>
                <c:pt idx="295">
                  <c:v>128.1</c:v>
                </c:pt>
                <c:pt idx="296">
                  <c:v>124.6</c:v>
                </c:pt>
                <c:pt idx="297">
                  <c:v>128.9</c:v>
                </c:pt>
                <c:pt idx="298">
                  <c:v>128.30000000000001</c:v>
                </c:pt>
                <c:pt idx="299">
                  <c:v>123.4</c:v>
                </c:pt>
                <c:pt idx="300">
                  <c:v>123</c:v>
                </c:pt>
                <c:pt idx="301">
                  <c:v>112.9</c:v>
                </c:pt>
                <c:pt idx="302">
                  <c:v>110.9</c:v>
                </c:pt>
                <c:pt idx="303">
                  <c:v>119.9</c:v>
                </c:pt>
                <c:pt idx="304">
                  <c:v>114.1</c:v>
                </c:pt>
                <c:pt idx="305">
                  <c:v>117.6</c:v>
                </c:pt>
                <c:pt idx="306">
                  <c:v>127.4</c:v>
                </c:pt>
                <c:pt idx="307">
                  <c:v>124.7</c:v>
                </c:pt>
                <c:pt idx="308">
                  <c:v>129.4</c:v>
                </c:pt>
                <c:pt idx="309">
                  <c:v>118.7</c:v>
                </c:pt>
                <c:pt idx="310">
                  <c:v>113.3</c:v>
                </c:pt>
                <c:pt idx="311">
                  <c:v>114.2</c:v>
                </c:pt>
                <c:pt idx="312">
                  <c:v>112.2</c:v>
                </c:pt>
                <c:pt idx="313">
                  <c:v>110.3</c:v>
                </c:pt>
                <c:pt idx="314">
                  <c:v>101.1</c:v>
                </c:pt>
                <c:pt idx="315">
                  <c:v>105.7</c:v>
                </c:pt>
                <c:pt idx="316">
                  <c:v>104.6</c:v>
                </c:pt>
                <c:pt idx="317">
                  <c:v>104.8</c:v>
                </c:pt>
                <c:pt idx="318">
                  <c:v>108</c:v>
                </c:pt>
                <c:pt idx="319">
                  <c:v>110.5</c:v>
                </c:pt>
                <c:pt idx="320">
                  <c:v>110.7</c:v>
                </c:pt>
                <c:pt idx="321">
                  <c:v>121</c:v>
                </c:pt>
                <c:pt idx="322">
                  <c:v>117.1</c:v>
                </c:pt>
                <c:pt idx="323">
                  <c:v>121.7</c:v>
                </c:pt>
                <c:pt idx="324">
                  <c:v>114.4</c:v>
                </c:pt>
                <c:pt idx="325">
                  <c:v>110.2</c:v>
                </c:pt>
                <c:pt idx="326">
                  <c:v>110</c:v>
                </c:pt>
                <c:pt idx="327">
                  <c:v>105.4</c:v>
                </c:pt>
                <c:pt idx="328">
                  <c:v>109.3</c:v>
                </c:pt>
                <c:pt idx="329">
                  <c:v>107.1</c:v>
                </c:pt>
                <c:pt idx="330">
                  <c:v>103.8</c:v>
                </c:pt>
                <c:pt idx="331">
                  <c:v>100.1</c:v>
                </c:pt>
                <c:pt idx="332">
                  <c:v>100.6</c:v>
                </c:pt>
                <c:pt idx="333">
                  <c:v>99.8</c:v>
                </c:pt>
                <c:pt idx="334">
                  <c:v>100.2</c:v>
                </c:pt>
                <c:pt idx="335">
                  <c:v>99.3</c:v>
                </c:pt>
                <c:pt idx="336">
                  <c:v>102.9</c:v>
                </c:pt>
                <c:pt idx="337">
                  <c:v>99.7</c:v>
                </c:pt>
                <c:pt idx="338">
                  <c:v>99.8</c:v>
                </c:pt>
                <c:pt idx="339">
                  <c:v>101.5</c:v>
                </c:pt>
                <c:pt idx="340">
                  <c:v>102.2</c:v>
                </c:pt>
                <c:pt idx="341">
                  <c:v>100.4</c:v>
                </c:pt>
                <c:pt idx="342">
                  <c:v>103.6</c:v>
                </c:pt>
                <c:pt idx="343">
                  <c:v>98.2</c:v>
                </c:pt>
                <c:pt idx="344">
                  <c:v>97.4</c:v>
                </c:pt>
                <c:pt idx="345">
                  <c:v>99.3</c:v>
                </c:pt>
                <c:pt idx="346">
                  <c:v>100</c:v>
                </c:pt>
                <c:pt idx="347">
                  <c:v>100.1</c:v>
                </c:pt>
                <c:pt idx="348">
                  <c:v>97.1</c:v>
                </c:pt>
                <c:pt idx="349">
                  <c:v>98.3</c:v>
                </c:pt>
                <c:pt idx="350">
                  <c:v>101.3</c:v>
                </c:pt>
                <c:pt idx="351">
                  <c:v>98.6</c:v>
                </c:pt>
                <c:pt idx="352">
                  <c:v>91.1</c:v>
                </c:pt>
                <c:pt idx="353">
                  <c:v>91.8</c:v>
                </c:pt>
                <c:pt idx="354">
                  <c:v>96.4</c:v>
                </c:pt>
                <c:pt idx="355">
                  <c:v>87.8</c:v>
                </c:pt>
                <c:pt idx="356">
                  <c:v>86.3</c:v>
                </c:pt>
                <c:pt idx="357">
                  <c:v>85.2</c:v>
                </c:pt>
                <c:pt idx="358">
                  <c:v>85.1</c:v>
                </c:pt>
                <c:pt idx="359">
                  <c:v>85.5</c:v>
                </c:pt>
                <c:pt idx="360">
                  <c:v>82.9</c:v>
                </c:pt>
                <c:pt idx="361">
                  <c:v>84.4</c:v>
                </c:pt>
                <c:pt idx="362">
                  <c:v>84.1</c:v>
                </c:pt>
                <c:pt idx="363">
                  <c:v>86.6</c:v>
                </c:pt>
                <c:pt idx="364">
                  <c:v>84.8</c:v>
                </c:pt>
                <c:pt idx="365">
                  <c:v>86.7</c:v>
                </c:pt>
                <c:pt idx="366">
                  <c:v>83.1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CBD7-4B36-B96E-ADB5B1376730}"/>
            </c:ext>
          </c:extLst>
        </c:ser>
        <c:ser>
          <c:idx val="4"/>
          <c:order val="4"/>
          <c:tx>
            <c:strRef>
              <c:f>'C:\Users\fiserova\Documents\Zkoušky\FASÁDY\[TC_UCEEB_2022_09_19_B.xlsx]Úroveň H2 (09-19-B)'!$G$4</c:f>
              <c:strCache>
                <c:ptCount val="1"/>
                <c:pt idx="0">
                  <c:v>11</c:v>
                </c:pt>
              </c:strCache>
            </c:strRef>
          </c:tx>
          <c:spPr>
            <a:ln w="12700">
              <a:solidFill>
                <a:srgbClr val="FFC000"/>
              </a:solidFill>
              <a:prstDash val="solid"/>
            </a:ln>
          </c:spPr>
          <c:marker>
            <c:symbol val="none"/>
          </c:marker>
          <c:xVal>
            <c:numRef>
              <c:f>'[1]Úroveň H2 (09-19-B)'!$B$5:$B$396</c:f>
              <c:numCache>
                <c:formatCode>General</c:formatCode>
                <c:ptCount val="392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  <c:pt idx="367">
                  <c:v>4.2476851851849101E-2</c:v>
                </c:pt>
                <c:pt idx="368">
                  <c:v>4.2592592592589802E-2</c:v>
                </c:pt>
                <c:pt idx="369">
                  <c:v>4.2708333333330503E-2</c:v>
                </c:pt>
                <c:pt idx="370">
                  <c:v>4.2824074074071197E-2</c:v>
                </c:pt>
                <c:pt idx="371">
                  <c:v>4.2939814814811898E-2</c:v>
                </c:pt>
                <c:pt idx="372">
                  <c:v>4.3055555555552599E-2</c:v>
                </c:pt>
                <c:pt idx="373">
                  <c:v>4.31712962962933E-2</c:v>
                </c:pt>
                <c:pt idx="374">
                  <c:v>4.3287037037034001E-2</c:v>
                </c:pt>
                <c:pt idx="375">
                  <c:v>4.3402777777774702E-2</c:v>
                </c:pt>
                <c:pt idx="376">
                  <c:v>4.3518518518515403E-2</c:v>
                </c:pt>
                <c:pt idx="377">
                  <c:v>4.3634259259256097E-2</c:v>
                </c:pt>
                <c:pt idx="378">
                  <c:v>4.3749999999996798E-2</c:v>
                </c:pt>
                <c:pt idx="379">
                  <c:v>4.3865740740737499E-2</c:v>
                </c:pt>
                <c:pt idx="380">
                  <c:v>4.39814814814782E-2</c:v>
                </c:pt>
                <c:pt idx="381">
                  <c:v>4.4097222222218901E-2</c:v>
                </c:pt>
                <c:pt idx="382">
                  <c:v>4.4212962962959602E-2</c:v>
                </c:pt>
                <c:pt idx="383">
                  <c:v>4.4328703703700303E-2</c:v>
                </c:pt>
                <c:pt idx="384">
                  <c:v>4.4444444444440998E-2</c:v>
                </c:pt>
                <c:pt idx="385">
                  <c:v>4.4560185185181699E-2</c:v>
                </c:pt>
                <c:pt idx="386">
                  <c:v>4.46759259259224E-2</c:v>
                </c:pt>
                <c:pt idx="387">
                  <c:v>4.4791666666663101E-2</c:v>
                </c:pt>
                <c:pt idx="388">
                  <c:v>4.4907407407403802E-2</c:v>
                </c:pt>
                <c:pt idx="389">
                  <c:v>4.5023148148144503E-2</c:v>
                </c:pt>
                <c:pt idx="390">
                  <c:v>4.5138888888885197E-2</c:v>
                </c:pt>
              </c:numCache>
            </c:numRef>
          </c:xVal>
          <c:yVal>
            <c:numRef>
              <c:f>'[1]Úroveň H2 (09-19-B)'!$G$5:$G$396</c:f>
              <c:numCache>
                <c:formatCode>General</c:formatCode>
                <c:ptCount val="392"/>
                <c:pt idx="0">
                  <c:v>16.5</c:v>
                </c:pt>
                <c:pt idx="1">
                  <c:v>16.600000000000001</c:v>
                </c:pt>
                <c:pt idx="2">
                  <c:v>17.399999999999999</c:v>
                </c:pt>
                <c:pt idx="3">
                  <c:v>30.4</c:v>
                </c:pt>
                <c:pt idx="4">
                  <c:v>124.6</c:v>
                </c:pt>
                <c:pt idx="5">
                  <c:v>172.9</c:v>
                </c:pt>
                <c:pt idx="6">
                  <c:v>207.2</c:v>
                </c:pt>
                <c:pt idx="7">
                  <c:v>173.4</c:v>
                </c:pt>
                <c:pt idx="8">
                  <c:v>193.2</c:v>
                </c:pt>
                <c:pt idx="9">
                  <c:v>172.6</c:v>
                </c:pt>
                <c:pt idx="10">
                  <c:v>198.3</c:v>
                </c:pt>
                <c:pt idx="11">
                  <c:v>217.5</c:v>
                </c:pt>
                <c:pt idx="12">
                  <c:v>204.7</c:v>
                </c:pt>
                <c:pt idx="13">
                  <c:v>230.9</c:v>
                </c:pt>
                <c:pt idx="14">
                  <c:v>233.7</c:v>
                </c:pt>
                <c:pt idx="15">
                  <c:v>241.8</c:v>
                </c:pt>
                <c:pt idx="16">
                  <c:v>269.39999999999998</c:v>
                </c:pt>
                <c:pt idx="17">
                  <c:v>238.1</c:v>
                </c:pt>
                <c:pt idx="18">
                  <c:v>235.7</c:v>
                </c:pt>
                <c:pt idx="19">
                  <c:v>249.5</c:v>
                </c:pt>
                <c:pt idx="20">
                  <c:v>257.39999999999998</c:v>
                </c:pt>
                <c:pt idx="21">
                  <c:v>256.3</c:v>
                </c:pt>
                <c:pt idx="22">
                  <c:v>247.9</c:v>
                </c:pt>
                <c:pt idx="23">
                  <c:v>255.8</c:v>
                </c:pt>
                <c:pt idx="24">
                  <c:v>285.3</c:v>
                </c:pt>
                <c:pt idx="25">
                  <c:v>263.2</c:v>
                </c:pt>
                <c:pt idx="26">
                  <c:v>246</c:v>
                </c:pt>
                <c:pt idx="27">
                  <c:v>280.60000000000002</c:v>
                </c:pt>
                <c:pt idx="28">
                  <c:v>308</c:v>
                </c:pt>
                <c:pt idx="29">
                  <c:v>269.89999999999998</c:v>
                </c:pt>
                <c:pt idx="30">
                  <c:v>290.89999999999998</c:v>
                </c:pt>
                <c:pt idx="31">
                  <c:v>284.7</c:v>
                </c:pt>
                <c:pt idx="32">
                  <c:v>288.3</c:v>
                </c:pt>
                <c:pt idx="33">
                  <c:v>309.10000000000002</c:v>
                </c:pt>
                <c:pt idx="34">
                  <c:v>303.60000000000002</c:v>
                </c:pt>
                <c:pt idx="35">
                  <c:v>284.39999999999998</c:v>
                </c:pt>
                <c:pt idx="36">
                  <c:v>276.2</c:v>
                </c:pt>
                <c:pt idx="37">
                  <c:v>292.8</c:v>
                </c:pt>
                <c:pt idx="38">
                  <c:v>316.2</c:v>
                </c:pt>
                <c:pt idx="39">
                  <c:v>279.60000000000002</c:v>
                </c:pt>
                <c:pt idx="40">
                  <c:v>302.3</c:v>
                </c:pt>
                <c:pt idx="41">
                  <c:v>286.5</c:v>
                </c:pt>
                <c:pt idx="42">
                  <c:v>275.3</c:v>
                </c:pt>
                <c:pt idx="43">
                  <c:v>297.7</c:v>
                </c:pt>
                <c:pt idx="44">
                  <c:v>302.10000000000002</c:v>
                </c:pt>
                <c:pt idx="45">
                  <c:v>317.89999999999998</c:v>
                </c:pt>
                <c:pt idx="46">
                  <c:v>316.8</c:v>
                </c:pt>
                <c:pt idx="47">
                  <c:v>317.8</c:v>
                </c:pt>
                <c:pt idx="48">
                  <c:v>306.60000000000002</c:v>
                </c:pt>
                <c:pt idx="49">
                  <c:v>318.60000000000002</c:v>
                </c:pt>
                <c:pt idx="50">
                  <c:v>300.7</c:v>
                </c:pt>
                <c:pt idx="51">
                  <c:v>315.8</c:v>
                </c:pt>
                <c:pt idx="52">
                  <c:v>302.8</c:v>
                </c:pt>
                <c:pt idx="53">
                  <c:v>329.2</c:v>
                </c:pt>
                <c:pt idx="54">
                  <c:v>323.5</c:v>
                </c:pt>
                <c:pt idx="55">
                  <c:v>322.8</c:v>
                </c:pt>
                <c:pt idx="56">
                  <c:v>320.2</c:v>
                </c:pt>
                <c:pt idx="57">
                  <c:v>375.1</c:v>
                </c:pt>
                <c:pt idx="58">
                  <c:v>380.7</c:v>
                </c:pt>
                <c:pt idx="59">
                  <c:v>316.7</c:v>
                </c:pt>
                <c:pt idx="60">
                  <c:v>326.8</c:v>
                </c:pt>
                <c:pt idx="61">
                  <c:v>279.8</c:v>
                </c:pt>
                <c:pt idx="62">
                  <c:v>276.5</c:v>
                </c:pt>
                <c:pt idx="63">
                  <c:v>283.7</c:v>
                </c:pt>
                <c:pt idx="64">
                  <c:v>294.5</c:v>
                </c:pt>
                <c:pt idx="65">
                  <c:v>302.10000000000002</c:v>
                </c:pt>
                <c:pt idx="66">
                  <c:v>289.8</c:v>
                </c:pt>
                <c:pt idx="67">
                  <c:v>306.10000000000002</c:v>
                </c:pt>
                <c:pt idx="68">
                  <c:v>306.60000000000002</c:v>
                </c:pt>
                <c:pt idx="69">
                  <c:v>308.7</c:v>
                </c:pt>
                <c:pt idx="70">
                  <c:v>308.3</c:v>
                </c:pt>
                <c:pt idx="71">
                  <c:v>324</c:v>
                </c:pt>
                <c:pt idx="72">
                  <c:v>364.2</c:v>
                </c:pt>
                <c:pt idx="73">
                  <c:v>313.89999999999998</c:v>
                </c:pt>
                <c:pt idx="74">
                  <c:v>322.3</c:v>
                </c:pt>
                <c:pt idx="75">
                  <c:v>331.5</c:v>
                </c:pt>
                <c:pt idx="76">
                  <c:v>323.8</c:v>
                </c:pt>
                <c:pt idx="77">
                  <c:v>352.8</c:v>
                </c:pt>
                <c:pt idx="78">
                  <c:v>351.1</c:v>
                </c:pt>
                <c:pt idx="79">
                  <c:v>310.2</c:v>
                </c:pt>
                <c:pt idx="80">
                  <c:v>304.8</c:v>
                </c:pt>
                <c:pt idx="81">
                  <c:v>294.7</c:v>
                </c:pt>
                <c:pt idx="82">
                  <c:v>318.10000000000002</c:v>
                </c:pt>
                <c:pt idx="83">
                  <c:v>325.60000000000002</c:v>
                </c:pt>
                <c:pt idx="84">
                  <c:v>312.60000000000002</c:v>
                </c:pt>
                <c:pt idx="85">
                  <c:v>332.8</c:v>
                </c:pt>
                <c:pt idx="86">
                  <c:v>324.89999999999998</c:v>
                </c:pt>
                <c:pt idx="87">
                  <c:v>370.6</c:v>
                </c:pt>
                <c:pt idx="88">
                  <c:v>369.3</c:v>
                </c:pt>
                <c:pt idx="89">
                  <c:v>310.89999999999998</c:v>
                </c:pt>
                <c:pt idx="90">
                  <c:v>333.4</c:v>
                </c:pt>
                <c:pt idx="91">
                  <c:v>368.2</c:v>
                </c:pt>
                <c:pt idx="92">
                  <c:v>349.9</c:v>
                </c:pt>
                <c:pt idx="93">
                  <c:v>345.5</c:v>
                </c:pt>
                <c:pt idx="94">
                  <c:v>334.8</c:v>
                </c:pt>
                <c:pt idx="95">
                  <c:v>292.2</c:v>
                </c:pt>
                <c:pt idx="96">
                  <c:v>336.7</c:v>
                </c:pt>
                <c:pt idx="97">
                  <c:v>346.3</c:v>
                </c:pt>
                <c:pt idx="98">
                  <c:v>339.5</c:v>
                </c:pt>
                <c:pt idx="99">
                  <c:v>336.8</c:v>
                </c:pt>
                <c:pt idx="100">
                  <c:v>364.1</c:v>
                </c:pt>
                <c:pt idx="101">
                  <c:v>347.8</c:v>
                </c:pt>
                <c:pt idx="102">
                  <c:v>330.4</c:v>
                </c:pt>
                <c:pt idx="103">
                  <c:v>339.1</c:v>
                </c:pt>
                <c:pt idx="104">
                  <c:v>340.3</c:v>
                </c:pt>
                <c:pt idx="105">
                  <c:v>398.2</c:v>
                </c:pt>
                <c:pt idx="106">
                  <c:v>386.6</c:v>
                </c:pt>
                <c:pt idx="107">
                  <c:v>393.2</c:v>
                </c:pt>
                <c:pt idx="108">
                  <c:v>371.4</c:v>
                </c:pt>
                <c:pt idx="109">
                  <c:v>367.5</c:v>
                </c:pt>
                <c:pt idx="110">
                  <c:v>359.4</c:v>
                </c:pt>
                <c:pt idx="111">
                  <c:v>348.3</c:v>
                </c:pt>
                <c:pt idx="112">
                  <c:v>341.9</c:v>
                </c:pt>
                <c:pt idx="113">
                  <c:v>370.1</c:v>
                </c:pt>
                <c:pt idx="114">
                  <c:v>352.3</c:v>
                </c:pt>
                <c:pt idx="115">
                  <c:v>331</c:v>
                </c:pt>
                <c:pt idx="116">
                  <c:v>384.6</c:v>
                </c:pt>
                <c:pt idx="117">
                  <c:v>401.3</c:v>
                </c:pt>
                <c:pt idx="118">
                  <c:v>361.3</c:v>
                </c:pt>
                <c:pt idx="119">
                  <c:v>366.7</c:v>
                </c:pt>
                <c:pt idx="120">
                  <c:v>373.3</c:v>
                </c:pt>
                <c:pt idx="121">
                  <c:v>410.2</c:v>
                </c:pt>
                <c:pt idx="122">
                  <c:v>385.7</c:v>
                </c:pt>
                <c:pt idx="123">
                  <c:v>399</c:v>
                </c:pt>
                <c:pt idx="124">
                  <c:v>366.4</c:v>
                </c:pt>
                <c:pt idx="125">
                  <c:v>356.6</c:v>
                </c:pt>
                <c:pt idx="126">
                  <c:v>339</c:v>
                </c:pt>
                <c:pt idx="127">
                  <c:v>345</c:v>
                </c:pt>
                <c:pt idx="128">
                  <c:v>334.1</c:v>
                </c:pt>
                <c:pt idx="129">
                  <c:v>334.2</c:v>
                </c:pt>
                <c:pt idx="130">
                  <c:v>353.2</c:v>
                </c:pt>
                <c:pt idx="131">
                  <c:v>357.2</c:v>
                </c:pt>
                <c:pt idx="132">
                  <c:v>355.8</c:v>
                </c:pt>
                <c:pt idx="133">
                  <c:v>382.8</c:v>
                </c:pt>
                <c:pt idx="134">
                  <c:v>397.5</c:v>
                </c:pt>
                <c:pt idx="135">
                  <c:v>354.4</c:v>
                </c:pt>
                <c:pt idx="136">
                  <c:v>335.6</c:v>
                </c:pt>
                <c:pt idx="137">
                  <c:v>323.5</c:v>
                </c:pt>
                <c:pt idx="138">
                  <c:v>340.3</c:v>
                </c:pt>
                <c:pt idx="139">
                  <c:v>361.1</c:v>
                </c:pt>
                <c:pt idx="140">
                  <c:v>411.6</c:v>
                </c:pt>
                <c:pt idx="141">
                  <c:v>350.2</c:v>
                </c:pt>
                <c:pt idx="142">
                  <c:v>337.2</c:v>
                </c:pt>
                <c:pt idx="143">
                  <c:v>329.3</c:v>
                </c:pt>
                <c:pt idx="144">
                  <c:v>350.1</c:v>
                </c:pt>
                <c:pt idx="145">
                  <c:v>340.9</c:v>
                </c:pt>
                <c:pt idx="146">
                  <c:v>359.2</c:v>
                </c:pt>
                <c:pt idx="147">
                  <c:v>373.9</c:v>
                </c:pt>
                <c:pt idx="148">
                  <c:v>392.5</c:v>
                </c:pt>
                <c:pt idx="149">
                  <c:v>397.9</c:v>
                </c:pt>
                <c:pt idx="150">
                  <c:v>351.9</c:v>
                </c:pt>
                <c:pt idx="151">
                  <c:v>375.5</c:v>
                </c:pt>
                <c:pt idx="152">
                  <c:v>394.5</c:v>
                </c:pt>
                <c:pt idx="153">
                  <c:v>393</c:v>
                </c:pt>
                <c:pt idx="154">
                  <c:v>385</c:v>
                </c:pt>
                <c:pt idx="155">
                  <c:v>358.1</c:v>
                </c:pt>
                <c:pt idx="156">
                  <c:v>352.3</c:v>
                </c:pt>
                <c:pt idx="157">
                  <c:v>384.1</c:v>
                </c:pt>
                <c:pt idx="158">
                  <c:v>332.3</c:v>
                </c:pt>
                <c:pt idx="159">
                  <c:v>347.1</c:v>
                </c:pt>
                <c:pt idx="160">
                  <c:v>358</c:v>
                </c:pt>
                <c:pt idx="161">
                  <c:v>314.8</c:v>
                </c:pt>
                <c:pt idx="162">
                  <c:v>323</c:v>
                </c:pt>
                <c:pt idx="163">
                  <c:v>317.89999999999998</c:v>
                </c:pt>
                <c:pt idx="164">
                  <c:v>332.3</c:v>
                </c:pt>
                <c:pt idx="165">
                  <c:v>304.60000000000002</c:v>
                </c:pt>
                <c:pt idx="166">
                  <c:v>330.2</c:v>
                </c:pt>
                <c:pt idx="167">
                  <c:v>349.9</c:v>
                </c:pt>
                <c:pt idx="168">
                  <c:v>356.4</c:v>
                </c:pt>
                <c:pt idx="169">
                  <c:v>368</c:v>
                </c:pt>
                <c:pt idx="170">
                  <c:v>300.89999999999998</c:v>
                </c:pt>
                <c:pt idx="171">
                  <c:v>322</c:v>
                </c:pt>
                <c:pt idx="172">
                  <c:v>326.7</c:v>
                </c:pt>
                <c:pt idx="173">
                  <c:v>335.8</c:v>
                </c:pt>
                <c:pt idx="174">
                  <c:v>306.89999999999998</c:v>
                </c:pt>
                <c:pt idx="175">
                  <c:v>317.89999999999998</c:v>
                </c:pt>
                <c:pt idx="176">
                  <c:v>390</c:v>
                </c:pt>
                <c:pt idx="177">
                  <c:v>368.3</c:v>
                </c:pt>
                <c:pt idx="178">
                  <c:v>335.2</c:v>
                </c:pt>
                <c:pt idx="179">
                  <c:v>316.10000000000002</c:v>
                </c:pt>
                <c:pt idx="180">
                  <c:v>290.89999999999998</c:v>
                </c:pt>
                <c:pt idx="181">
                  <c:v>303.89999999999998</c:v>
                </c:pt>
                <c:pt idx="182">
                  <c:v>296.2</c:v>
                </c:pt>
                <c:pt idx="183">
                  <c:v>291.3</c:v>
                </c:pt>
                <c:pt idx="184">
                  <c:v>307.10000000000002</c:v>
                </c:pt>
                <c:pt idx="185">
                  <c:v>293.89999999999998</c:v>
                </c:pt>
                <c:pt idx="186">
                  <c:v>278.7</c:v>
                </c:pt>
                <c:pt idx="187">
                  <c:v>300</c:v>
                </c:pt>
                <c:pt idx="188">
                  <c:v>286.2</c:v>
                </c:pt>
                <c:pt idx="189">
                  <c:v>297.5</c:v>
                </c:pt>
                <c:pt idx="190">
                  <c:v>285.10000000000002</c:v>
                </c:pt>
                <c:pt idx="191">
                  <c:v>296</c:v>
                </c:pt>
                <c:pt idx="192">
                  <c:v>290.10000000000002</c:v>
                </c:pt>
                <c:pt idx="193">
                  <c:v>264.89999999999998</c:v>
                </c:pt>
                <c:pt idx="194">
                  <c:v>266.5</c:v>
                </c:pt>
                <c:pt idx="195">
                  <c:v>302.7</c:v>
                </c:pt>
                <c:pt idx="196">
                  <c:v>261.2</c:v>
                </c:pt>
                <c:pt idx="197">
                  <c:v>261.39999999999998</c:v>
                </c:pt>
                <c:pt idx="198">
                  <c:v>263.2</c:v>
                </c:pt>
                <c:pt idx="199">
                  <c:v>292.39999999999998</c:v>
                </c:pt>
                <c:pt idx="200">
                  <c:v>279.60000000000002</c:v>
                </c:pt>
                <c:pt idx="201">
                  <c:v>290.89999999999998</c:v>
                </c:pt>
                <c:pt idx="202">
                  <c:v>271.3</c:v>
                </c:pt>
                <c:pt idx="203">
                  <c:v>274.7</c:v>
                </c:pt>
                <c:pt idx="204">
                  <c:v>251</c:v>
                </c:pt>
                <c:pt idx="205">
                  <c:v>247.2</c:v>
                </c:pt>
                <c:pt idx="206">
                  <c:v>273.2</c:v>
                </c:pt>
                <c:pt idx="207">
                  <c:v>278.8</c:v>
                </c:pt>
                <c:pt idx="208">
                  <c:v>247.7</c:v>
                </c:pt>
                <c:pt idx="209">
                  <c:v>254</c:v>
                </c:pt>
                <c:pt idx="210">
                  <c:v>261.2</c:v>
                </c:pt>
                <c:pt idx="211">
                  <c:v>252.1</c:v>
                </c:pt>
                <c:pt idx="212">
                  <c:v>238.4</c:v>
                </c:pt>
                <c:pt idx="213">
                  <c:v>244.5</c:v>
                </c:pt>
                <c:pt idx="214">
                  <c:v>253.1</c:v>
                </c:pt>
                <c:pt idx="215">
                  <c:v>236</c:v>
                </c:pt>
                <c:pt idx="216">
                  <c:v>246.2</c:v>
                </c:pt>
                <c:pt idx="217">
                  <c:v>259.39999999999998</c:v>
                </c:pt>
                <c:pt idx="218">
                  <c:v>255.6</c:v>
                </c:pt>
                <c:pt idx="219">
                  <c:v>255.1</c:v>
                </c:pt>
                <c:pt idx="220">
                  <c:v>245.6</c:v>
                </c:pt>
                <c:pt idx="221">
                  <c:v>229.3</c:v>
                </c:pt>
                <c:pt idx="222">
                  <c:v>228.5</c:v>
                </c:pt>
                <c:pt idx="223">
                  <c:v>234.9</c:v>
                </c:pt>
                <c:pt idx="224">
                  <c:v>218.7</c:v>
                </c:pt>
                <c:pt idx="225">
                  <c:v>229.4</c:v>
                </c:pt>
                <c:pt idx="226">
                  <c:v>244</c:v>
                </c:pt>
                <c:pt idx="227">
                  <c:v>244.8</c:v>
                </c:pt>
                <c:pt idx="228">
                  <c:v>230.2</c:v>
                </c:pt>
                <c:pt idx="229">
                  <c:v>207.1</c:v>
                </c:pt>
                <c:pt idx="230">
                  <c:v>218.9</c:v>
                </c:pt>
                <c:pt idx="231">
                  <c:v>214.9</c:v>
                </c:pt>
                <c:pt idx="232">
                  <c:v>225.5</c:v>
                </c:pt>
                <c:pt idx="233">
                  <c:v>219.4</c:v>
                </c:pt>
                <c:pt idx="234">
                  <c:v>215.3</c:v>
                </c:pt>
                <c:pt idx="235">
                  <c:v>205.9</c:v>
                </c:pt>
                <c:pt idx="236">
                  <c:v>208.1</c:v>
                </c:pt>
                <c:pt idx="237">
                  <c:v>209.1</c:v>
                </c:pt>
                <c:pt idx="238">
                  <c:v>200.1</c:v>
                </c:pt>
                <c:pt idx="239">
                  <c:v>198</c:v>
                </c:pt>
                <c:pt idx="240">
                  <c:v>208.7</c:v>
                </c:pt>
                <c:pt idx="241">
                  <c:v>200.9</c:v>
                </c:pt>
                <c:pt idx="242">
                  <c:v>204.2</c:v>
                </c:pt>
                <c:pt idx="243">
                  <c:v>205.9</c:v>
                </c:pt>
                <c:pt idx="244">
                  <c:v>202.5</c:v>
                </c:pt>
                <c:pt idx="245">
                  <c:v>206</c:v>
                </c:pt>
                <c:pt idx="246">
                  <c:v>197.9</c:v>
                </c:pt>
                <c:pt idx="247">
                  <c:v>179.6</c:v>
                </c:pt>
                <c:pt idx="248">
                  <c:v>190</c:v>
                </c:pt>
                <c:pt idx="249">
                  <c:v>197.8</c:v>
                </c:pt>
                <c:pt idx="250">
                  <c:v>195.6</c:v>
                </c:pt>
                <c:pt idx="251">
                  <c:v>186.8</c:v>
                </c:pt>
                <c:pt idx="252">
                  <c:v>183.6</c:v>
                </c:pt>
                <c:pt idx="253">
                  <c:v>188.8</c:v>
                </c:pt>
                <c:pt idx="254">
                  <c:v>178.3</c:v>
                </c:pt>
                <c:pt idx="255">
                  <c:v>182.5</c:v>
                </c:pt>
                <c:pt idx="256">
                  <c:v>180.2</c:v>
                </c:pt>
                <c:pt idx="257">
                  <c:v>178</c:v>
                </c:pt>
                <c:pt idx="258">
                  <c:v>165.9</c:v>
                </c:pt>
                <c:pt idx="259">
                  <c:v>174.1</c:v>
                </c:pt>
                <c:pt idx="260">
                  <c:v>168.7</c:v>
                </c:pt>
                <c:pt idx="261">
                  <c:v>170.8</c:v>
                </c:pt>
                <c:pt idx="262">
                  <c:v>163.4</c:v>
                </c:pt>
                <c:pt idx="263">
                  <c:v>164.2</c:v>
                </c:pt>
                <c:pt idx="264">
                  <c:v>167.8</c:v>
                </c:pt>
                <c:pt idx="265">
                  <c:v>163.80000000000001</c:v>
                </c:pt>
                <c:pt idx="266">
                  <c:v>160.1</c:v>
                </c:pt>
                <c:pt idx="267">
                  <c:v>165.5</c:v>
                </c:pt>
                <c:pt idx="268">
                  <c:v>165.8</c:v>
                </c:pt>
                <c:pt idx="269">
                  <c:v>157.9</c:v>
                </c:pt>
                <c:pt idx="270">
                  <c:v>165.4</c:v>
                </c:pt>
                <c:pt idx="271">
                  <c:v>157</c:v>
                </c:pt>
                <c:pt idx="272">
                  <c:v>148.9</c:v>
                </c:pt>
                <c:pt idx="273">
                  <c:v>146.4</c:v>
                </c:pt>
                <c:pt idx="274">
                  <c:v>149.30000000000001</c:v>
                </c:pt>
                <c:pt idx="275">
                  <c:v>140.6</c:v>
                </c:pt>
                <c:pt idx="276">
                  <c:v>147.19999999999999</c:v>
                </c:pt>
                <c:pt idx="277">
                  <c:v>144.69999999999999</c:v>
                </c:pt>
                <c:pt idx="278">
                  <c:v>145.5</c:v>
                </c:pt>
                <c:pt idx="279">
                  <c:v>148.69999999999999</c:v>
                </c:pt>
                <c:pt idx="280">
                  <c:v>142.5</c:v>
                </c:pt>
                <c:pt idx="281">
                  <c:v>144.5</c:v>
                </c:pt>
                <c:pt idx="282">
                  <c:v>137.1</c:v>
                </c:pt>
                <c:pt idx="283">
                  <c:v>133.5</c:v>
                </c:pt>
                <c:pt idx="284">
                  <c:v>138.1</c:v>
                </c:pt>
                <c:pt idx="285">
                  <c:v>136.6</c:v>
                </c:pt>
                <c:pt idx="286">
                  <c:v>142.19999999999999</c:v>
                </c:pt>
                <c:pt idx="287">
                  <c:v>145.19999999999999</c:v>
                </c:pt>
                <c:pt idx="288">
                  <c:v>134.30000000000001</c:v>
                </c:pt>
                <c:pt idx="289">
                  <c:v>136.4</c:v>
                </c:pt>
                <c:pt idx="290">
                  <c:v>142</c:v>
                </c:pt>
                <c:pt idx="291">
                  <c:v>144.4</c:v>
                </c:pt>
                <c:pt idx="292">
                  <c:v>142.1</c:v>
                </c:pt>
                <c:pt idx="293">
                  <c:v>136.6</c:v>
                </c:pt>
                <c:pt idx="294">
                  <c:v>130.30000000000001</c:v>
                </c:pt>
                <c:pt idx="295">
                  <c:v>136.80000000000001</c:v>
                </c:pt>
                <c:pt idx="296">
                  <c:v>137.4</c:v>
                </c:pt>
                <c:pt idx="297">
                  <c:v>138.4</c:v>
                </c:pt>
                <c:pt idx="298">
                  <c:v>137.30000000000001</c:v>
                </c:pt>
                <c:pt idx="299">
                  <c:v>131.4</c:v>
                </c:pt>
                <c:pt idx="300">
                  <c:v>130.19999999999999</c:v>
                </c:pt>
                <c:pt idx="301">
                  <c:v>123.1</c:v>
                </c:pt>
                <c:pt idx="302">
                  <c:v>125.9</c:v>
                </c:pt>
                <c:pt idx="303">
                  <c:v>132.19999999999999</c:v>
                </c:pt>
                <c:pt idx="304">
                  <c:v>129.80000000000001</c:v>
                </c:pt>
                <c:pt idx="305">
                  <c:v>136.19999999999999</c:v>
                </c:pt>
                <c:pt idx="306">
                  <c:v>135.30000000000001</c:v>
                </c:pt>
                <c:pt idx="307">
                  <c:v>137.30000000000001</c:v>
                </c:pt>
                <c:pt idx="308">
                  <c:v>133.80000000000001</c:v>
                </c:pt>
                <c:pt idx="309">
                  <c:v>131.4</c:v>
                </c:pt>
                <c:pt idx="310">
                  <c:v>129.69999999999999</c:v>
                </c:pt>
                <c:pt idx="311">
                  <c:v>126.2</c:v>
                </c:pt>
                <c:pt idx="312">
                  <c:v>125.7</c:v>
                </c:pt>
                <c:pt idx="313">
                  <c:v>122.9</c:v>
                </c:pt>
                <c:pt idx="314">
                  <c:v>117.4</c:v>
                </c:pt>
                <c:pt idx="315">
                  <c:v>120.9</c:v>
                </c:pt>
                <c:pt idx="316">
                  <c:v>117.2</c:v>
                </c:pt>
                <c:pt idx="317">
                  <c:v>113.6</c:v>
                </c:pt>
                <c:pt idx="318">
                  <c:v>122.7</c:v>
                </c:pt>
                <c:pt idx="319">
                  <c:v>122.9</c:v>
                </c:pt>
                <c:pt idx="320">
                  <c:v>122.7</c:v>
                </c:pt>
                <c:pt idx="321">
                  <c:v>130.4</c:v>
                </c:pt>
                <c:pt idx="322">
                  <c:v>126.8</c:v>
                </c:pt>
                <c:pt idx="323">
                  <c:v>129.80000000000001</c:v>
                </c:pt>
                <c:pt idx="324">
                  <c:v>128.80000000000001</c:v>
                </c:pt>
                <c:pt idx="325">
                  <c:v>121.6</c:v>
                </c:pt>
                <c:pt idx="326">
                  <c:v>119.8</c:v>
                </c:pt>
                <c:pt idx="327">
                  <c:v>114.4</c:v>
                </c:pt>
                <c:pt idx="328">
                  <c:v>116.3</c:v>
                </c:pt>
                <c:pt idx="329">
                  <c:v>116.8</c:v>
                </c:pt>
                <c:pt idx="330">
                  <c:v>114.8</c:v>
                </c:pt>
                <c:pt idx="331">
                  <c:v>108.8</c:v>
                </c:pt>
                <c:pt idx="332">
                  <c:v>106.6</c:v>
                </c:pt>
                <c:pt idx="333">
                  <c:v>106.7</c:v>
                </c:pt>
                <c:pt idx="334">
                  <c:v>106.4</c:v>
                </c:pt>
                <c:pt idx="335">
                  <c:v>106.9</c:v>
                </c:pt>
                <c:pt idx="336">
                  <c:v>111.6</c:v>
                </c:pt>
                <c:pt idx="337">
                  <c:v>111.6</c:v>
                </c:pt>
                <c:pt idx="338">
                  <c:v>110.6</c:v>
                </c:pt>
                <c:pt idx="339">
                  <c:v>110.7</c:v>
                </c:pt>
                <c:pt idx="340">
                  <c:v>110.5</c:v>
                </c:pt>
                <c:pt idx="341">
                  <c:v>105.2</c:v>
                </c:pt>
                <c:pt idx="342">
                  <c:v>109.4</c:v>
                </c:pt>
                <c:pt idx="343">
                  <c:v>105.1</c:v>
                </c:pt>
                <c:pt idx="344">
                  <c:v>102.6</c:v>
                </c:pt>
                <c:pt idx="345">
                  <c:v>107.4</c:v>
                </c:pt>
                <c:pt idx="346">
                  <c:v>106.6</c:v>
                </c:pt>
                <c:pt idx="347">
                  <c:v>109.8</c:v>
                </c:pt>
                <c:pt idx="348">
                  <c:v>106</c:v>
                </c:pt>
                <c:pt idx="349">
                  <c:v>108.6</c:v>
                </c:pt>
                <c:pt idx="350">
                  <c:v>110.3</c:v>
                </c:pt>
                <c:pt idx="351">
                  <c:v>107.1</c:v>
                </c:pt>
                <c:pt idx="352">
                  <c:v>102.6</c:v>
                </c:pt>
                <c:pt idx="353">
                  <c:v>100.6</c:v>
                </c:pt>
                <c:pt idx="354">
                  <c:v>101.1</c:v>
                </c:pt>
                <c:pt idx="355">
                  <c:v>90.6</c:v>
                </c:pt>
                <c:pt idx="356">
                  <c:v>90.5</c:v>
                </c:pt>
                <c:pt idx="357">
                  <c:v>88</c:v>
                </c:pt>
                <c:pt idx="358">
                  <c:v>86.2</c:v>
                </c:pt>
                <c:pt idx="359">
                  <c:v>86.7</c:v>
                </c:pt>
                <c:pt idx="360">
                  <c:v>87.3</c:v>
                </c:pt>
                <c:pt idx="361">
                  <c:v>86.9</c:v>
                </c:pt>
                <c:pt idx="362">
                  <c:v>89.5</c:v>
                </c:pt>
                <c:pt idx="363">
                  <c:v>90.3</c:v>
                </c:pt>
                <c:pt idx="364">
                  <c:v>85.4</c:v>
                </c:pt>
                <c:pt idx="365">
                  <c:v>86.4</c:v>
                </c:pt>
                <c:pt idx="366">
                  <c:v>86.8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CBD7-4B36-B96E-ADB5B1376730}"/>
            </c:ext>
          </c:extLst>
        </c:ser>
        <c:ser>
          <c:idx val="5"/>
          <c:order val="5"/>
          <c:tx>
            <c:strRef>
              <c:f>'C:\Users\fiserova\Documents\Zkoušky\FASÁDY\[TC_UCEEB_2022_09_19_B.xlsx]Úroveň H2 (09-19-B)'!$H$4</c:f>
              <c:strCache>
                <c:ptCount val="1"/>
                <c:pt idx="0">
                  <c:v>12</c:v>
                </c:pt>
              </c:strCache>
            </c:strRef>
          </c:tx>
          <c:spPr>
            <a:ln w="12700">
              <a:solidFill>
                <a:srgbClr val="7030A0"/>
              </a:solidFill>
              <a:prstDash val="solid"/>
            </a:ln>
          </c:spPr>
          <c:marker>
            <c:symbol val="none"/>
          </c:marker>
          <c:xVal>
            <c:numRef>
              <c:f>'[1]Úroveň H2 (09-19-B)'!$B$5:$B$396</c:f>
              <c:numCache>
                <c:formatCode>General</c:formatCode>
                <c:ptCount val="392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  <c:pt idx="367">
                  <c:v>4.2476851851849101E-2</c:v>
                </c:pt>
                <c:pt idx="368">
                  <c:v>4.2592592592589802E-2</c:v>
                </c:pt>
                <c:pt idx="369">
                  <c:v>4.2708333333330503E-2</c:v>
                </c:pt>
                <c:pt idx="370">
                  <c:v>4.2824074074071197E-2</c:v>
                </c:pt>
                <c:pt idx="371">
                  <c:v>4.2939814814811898E-2</c:v>
                </c:pt>
                <c:pt idx="372">
                  <c:v>4.3055555555552599E-2</c:v>
                </c:pt>
                <c:pt idx="373">
                  <c:v>4.31712962962933E-2</c:v>
                </c:pt>
                <c:pt idx="374">
                  <c:v>4.3287037037034001E-2</c:v>
                </c:pt>
                <c:pt idx="375">
                  <c:v>4.3402777777774702E-2</c:v>
                </c:pt>
                <c:pt idx="376">
                  <c:v>4.3518518518515403E-2</c:v>
                </c:pt>
                <c:pt idx="377">
                  <c:v>4.3634259259256097E-2</c:v>
                </c:pt>
                <c:pt idx="378">
                  <c:v>4.3749999999996798E-2</c:v>
                </c:pt>
                <c:pt idx="379">
                  <c:v>4.3865740740737499E-2</c:v>
                </c:pt>
                <c:pt idx="380">
                  <c:v>4.39814814814782E-2</c:v>
                </c:pt>
                <c:pt idx="381">
                  <c:v>4.4097222222218901E-2</c:v>
                </c:pt>
                <c:pt idx="382">
                  <c:v>4.4212962962959602E-2</c:v>
                </c:pt>
                <c:pt idx="383">
                  <c:v>4.4328703703700303E-2</c:v>
                </c:pt>
                <c:pt idx="384">
                  <c:v>4.4444444444440998E-2</c:v>
                </c:pt>
                <c:pt idx="385">
                  <c:v>4.4560185185181699E-2</c:v>
                </c:pt>
                <c:pt idx="386">
                  <c:v>4.46759259259224E-2</c:v>
                </c:pt>
                <c:pt idx="387">
                  <c:v>4.4791666666663101E-2</c:v>
                </c:pt>
                <c:pt idx="388">
                  <c:v>4.4907407407403802E-2</c:v>
                </c:pt>
                <c:pt idx="389">
                  <c:v>4.5023148148144503E-2</c:v>
                </c:pt>
                <c:pt idx="390">
                  <c:v>4.5138888888885197E-2</c:v>
                </c:pt>
              </c:numCache>
            </c:numRef>
          </c:xVal>
          <c:yVal>
            <c:numRef>
              <c:f>'[1]Úroveň H2 (09-19-B)'!$H$5:$H$396</c:f>
              <c:numCache>
                <c:formatCode>General</c:formatCode>
                <c:ptCount val="392"/>
                <c:pt idx="0">
                  <c:v>16.399999999999999</c:v>
                </c:pt>
                <c:pt idx="1">
                  <c:v>16.3</c:v>
                </c:pt>
                <c:pt idx="2">
                  <c:v>17</c:v>
                </c:pt>
                <c:pt idx="3">
                  <c:v>38.299999999999997</c:v>
                </c:pt>
                <c:pt idx="4">
                  <c:v>113.9</c:v>
                </c:pt>
                <c:pt idx="5">
                  <c:v>122.3</c:v>
                </c:pt>
                <c:pt idx="6">
                  <c:v>197.4</c:v>
                </c:pt>
                <c:pt idx="7">
                  <c:v>162.4</c:v>
                </c:pt>
                <c:pt idx="8">
                  <c:v>173</c:v>
                </c:pt>
                <c:pt idx="9">
                  <c:v>160</c:v>
                </c:pt>
                <c:pt idx="10">
                  <c:v>173</c:v>
                </c:pt>
                <c:pt idx="11">
                  <c:v>210.4</c:v>
                </c:pt>
                <c:pt idx="12">
                  <c:v>237.1</c:v>
                </c:pt>
                <c:pt idx="13">
                  <c:v>237.2</c:v>
                </c:pt>
                <c:pt idx="14">
                  <c:v>232.7</c:v>
                </c:pt>
                <c:pt idx="15">
                  <c:v>237</c:v>
                </c:pt>
                <c:pt idx="16">
                  <c:v>248.1</c:v>
                </c:pt>
                <c:pt idx="17">
                  <c:v>266.10000000000002</c:v>
                </c:pt>
                <c:pt idx="18">
                  <c:v>248.1</c:v>
                </c:pt>
                <c:pt idx="19">
                  <c:v>272.39999999999998</c:v>
                </c:pt>
                <c:pt idx="20">
                  <c:v>293.60000000000002</c:v>
                </c:pt>
                <c:pt idx="21">
                  <c:v>281.7</c:v>
                </c:pt>
                <c:pt idx="22">
                  <c:v>291.39999999999998</c:v>
                </c:pt>
                <c:pt idx="23">
                  <c:v>294.7</c:v>
                </c:pt>
                <c:pt idx="24">
                  <c:v>301.39999999999998</c:v>
                </c:pt>
                <c:pt idx="25">
                  <c:v>264.89999999999998</c:v>
                </c:pt>
                <c:pt idx="26">
                  <c:v>291.8</c:v>
                </c:pt>
                <c:pt idx="27">
                  <c:v>276.8</c:v>
                </c:pt>
                <c:pt idx="28">
                  <c:v>328.9</c:v>
                </c:pt>
                <c:pt idx="29">
                  <c:v>323.60000000000002</c:v>
                </c:pt>
                <c:pt idx="30">
                  <c:v>324.8</c:v>
                </c:pt>
                <c:pt idx="31">
                  <c:v>302.7</c:v>
                </c:pt>
                <c:pt idx="32">
                  <c:v>310.2</c:v>
                </c:pt>
                <c:pt idx="33">
                  <c:v>337</c:v>
                </c:pt>
                <c:pt idx="34">
                  <c:v>312.8</c:v>
                </c:pt>
                <c:pt idx="35">
                  <c:v>301.60000000000002</c:v>
                </c:pt>
                <c:pt idx="36">
                  <c:v>328.9</c:v>
                </c:pt>
                <c:pt idx="37">
                  <c:v>354.6</c:v>
                </c:pt>
                <c:pt idx="38">
                  <c:v>352.9</c:v>
                </c:pt>
                <c:pt idx="39">
                  <c:v>320.2</c:v>
                </c:pt>
                <c:pt idx="40">
                  <c:v>341</c:v>
                </c:pt>
                <c:pt idx="41">
                  <c:v>313.5</c:v>
                </c:pt>
                <c:pt idx="42">
                  <c:v>310.2</c:v>
                </c:pt>
                <c:pt idx="43">
                  <c:v>364.4</c:v>
                </c:pt>
                <c:pt idx="44">
                  <c:v>341.2</c:v>
                </c:pt>
                <c:pt idx="45">
                  <c:v>328.2</c:v>
                </c:pt>
                <c:pt idx="46">
                  <c:v>325.8</c:v>
                </c:pt>
                <c:pt idx="47">
                  <c:v>324.5</c:v>
                </c:pt>
                <c:pt idx="48">
                  <c:v>348.2</c:v>
                </c:pt>
                <c:pt idx="49">
                  <c:v>311.89999999999998</c:v>
                </c:pt>
                <c:pt idx="50">
                  <c:v>363.4</c:v>
                </c:pt>
                <c:pt idx="51">
                  <c:v>353.5</c:v>
                </c:pt>
                <c:pt idx="52">
                  <c:v>365.1</c:v>
                </c:pt>
                <c:pt idx="53">
                  <c:v>333.2</c:v>
                </c:pt>
                <c:pt idx="54">
                  <c:v>322.89999999999998</c:v>
                </c:pt>
                <c:pt idx="55">
                  <c:v>352.1</c:v>
                </c:pt>
                <c:pt idx="56">
                  <c:v>323.60000000000002</c:v>
                </c:pt>
                <c:pt idx="57">
                  <c:v>317.2</c:v>
                </c:pt>
                <c:pt idx="58">
                  <c:v>354.4</c:v>
                </c:pt>
                <c:pt idx="59">
                  <c:v>332</c:v>
                </c:pt>
                <c:pt idx="60">
                  <c:v>331.5</c:v>
                </c:pt>
                <c:pt idx="61">
                  <c:v>319.60000000000002</c:v>
                </c:pt>
                <c:pt idx="62">
                  <c:v>337.8</c:v>
                </c:pt>
                <c:pt idx="63">
                  <c:v>353.9</c:v>
                </c:pt>
                <c:pt idx="64">
                  <c:v>380</c:v>
                </c:pt>
                <c:pt idx="65">
                  <c:v>332.7</c:v>
                </c:pt>
                <c:pt idx="66">
                  <c:v>337</c:v>
                </c:pt>
                <c:pt idx="67">
                  <c:v>354.9</c:v>
                </c:pt>
                <c:pt idx="68">
                  <c:v>380.8</c:v>
                </c:pt>
                <c:pt idx="69">
                  <c:v>361.3</c:v>
                </c:pt>
                <c:pt idx="70">
                  <c:v>392.4</c:v>
                </c:pt>
                <c:pt idx="71">
                  <c:v>365.8</c:v>
                </c:pt>
                <c:pt idx="72">
                  <c:v>359.5</c:v>
                </c:pt>
                <c:pt idx="73">
                  <c:v>355.4</c:v>
                </c:pt>
                <c:pt idx="74">
                  <c:v>382.9</c:v>
                </c:pt>
                <c:pt idx="75">
                  <c:v>365.1</c:v>
                </c:pt>
                <c:pt idx="76">
                  <c:v>339.2</c:v>
                </c:pt>
                <c:pt idx="77">
                  <c:v>346.1</c:v>
                </c:pt>
                <c:pt idx="78">
                  <c:v>362</c:v>
                </c:pt>
                <c:pt idx="79">
                  <c:v>340.1</c:v>
                </c:pt>
                <c:pt idx="80">
                  <c:v>389.8</c:v>
                </c:pt>
                <c:pt idx="81">
                  <c:v>379</c:v>
                </c:pt>
                <c:pt idx="82">
                  <c:v>364.9</c:v>
                </c:pt>
                <c:pt idx="83">
                  <c:v>360.8</c:v>
                </c:pt>
                <c:pt idx="84">
                  <c:v>371.9</c:v>
                </c:pt>
                <c:pt idx="85">
                  <c:v>377.4</c:v>
                </c:pt>
                <c:pt idx="86">
                  <c:v>336.5</c:v>
                </c:pt>
                <c:pt idx="87">
                  <c:v>350</c:v>
                </c:pt>
                <c:pt idx="88">
                  <c:v>360.7</c:v>
                </c:pt>
                <c:pt idx="89">
                  <c:v>375.9</c:v>
                </c:pt>
                <c:pt idx="90">
                  <c:v>368.1</c:v>
                </c:pt>
                <c:pt idx="91">
                  <c:v>369.2</c:v>
                </c:pt>
                <c:pt idx="92">
                  <c:v>357.8</c:v>
                </c:pt>
                <c:pt idx="93">
                  <c:v>427.8</c:v>
                </c:pt>
                <c:pt idx="94">
                  <c:v>412.6</c:v>
                </c:pt>
                <c:pt idx="95">
                  <c:v>394.1</c:v>
                </c:pt>
                <c:pt idx="96">
                  <c:v>397.3</c:v>
                </c:pt>
                <c:pt idx="97">
                  <c:v>382.2</c:v>
                </c:pt>
                <c:pt idx="98">
                  <c:v>389.7</c:v>
                </c:pt>
                <c:pt idx="99">
                  <c:v>356.8</c:v>
                </c:pt>
                <c:pt idx="100">
                  <c:v>359.5</c:v>
                </c:pt>
                <c:pt idx="101">
                  <c:v>398.8</c:v>
                </c:pt>
                <c:pt idx="102">
                  <c:v>401.2</c:v>
                </c:pt>
                <c:pt idx="103">
                  <c:v>411.1</c:v>
                </c:pt>
                <c:pt idx="104">
                  <c:v>402.2</c:v>
                </c:pt>
                <c:pt idx="105">
                  <c:v>404.3</c:v>
                </c:pt>
                <c:pt idx="106">
                  <c:v>393</c:v>
                </c:pt>
                <c:pt idx="107">
                  <c:v>399.4</c:v>
                </c:pt>
                <c:pt idx="108">
                  <c:v>399</c:v>
                </c:pt>
                <c:pt idx="109">
                  <c:v>349.4</c:v>
                </c:pt>
                <c:pt idx="110">
                  <c:v>402.2</c:v>
                </c:pt>
                <c:pt idx="111">
                  <c:v>412.3</c:v>
                </c:pt>
                <c:pt idx="112">
                  <c:v>423.5</c:v>
                </c:pt>
                <c:pt idx="113">
                  <c:v>380</c:v>
                </c:pt>
                <c:pt idx="114">
                  <c:v>404.8</c:v>
                </c:pt>
                <c:pt idx="115">
                  <c:v>392.5</c:v>
                </c:pt>
                <c:pt idx="116">
                  <c:v>391.7</c:v>
                </c:pt>
                <c:pt idx="117">
                  <c:v>386.6</c:v>
                </c:pt>
                <c:pt idx="118">
                  <c:v>414.2</c:v>
                </c:pt>
                <c:pt idx="119">
                  <c:v>409.3</c:v>
                </c:pt>
                <c:pt idx="120">
                  <c:v>437.4</c:v>
                </c:pt>
                <c:pt idx="121">
                  <c:v>398.2</c:v>
                </c:pt>
                <c:pt idx="122">
                  <c:v>375.6</c:v>
                </c:pt>
                <c:pt idx="123">
                  <c:v>323.39999999999998</c:v>
                </c:pt>
                <c:pt idx="124">
                  <c:v>386.7</c:v>
                </c:pt>
                <c:pt idx="125">
                  <c:v>428.7</c:v>
                </c:pt>
                <c:pt idx="126">
                  <c:v>449.7</c:v>
                </c:pt>
                <c:pt idx="127">
                  <c:v>426.5</c:v>
                </c:pt>
                <c:pt idx="128">
                  <c:v>420.2</c:v>
                </c:pt>
                <c:pt idx="129">
                  <c:v>453.3</c:v>
                </c:pt>
                <c:pt idx="130">
                  <c:v>427.8</c:v>
                </c:pt>
                <c:pt idx="131">
                  <c:v>420</c:v>
                </c:pt>
                <c:pt idx="132">
                  <c:v>419.3</c:v>
                </c:pt>
                <c:pt idx="133">
                  <c:v>393</c:v>
                </c:pt>
                <c:pt idx="134">
                  <c:v>414.1</c:v>
                </c:pt>
                <c:pt idx="135">
                  <c:v>423.6</c:v>
                </c:pt>
                <c:pt idx="136">
                  <c:v>426.7</c:v>
                </c:pt>
                <c:pt idx="137">
                  <c:v>403.4</c:v>
                </c:pt>
                <c:pt idx="138">
                  <c:v>437.8</c:v>
                </c:pt>
                <c:pt idx="139">
                  <c:v>460.2</c:v>
                </c:pt>
                <c:pt idx="140">
                  <c:v>417.6</c:v>
                </c:pt>
                <c:pt idx="141">
                  <c:v>451.1</c:v>
                </c:pt>
                <c:pt idx="142">
                  <c:v>447.4</c:v>
                </c:pt>
                <c:pt idx="143">
                  <c:v>446.7</c:v>
                </c:pt>
                <c:pt idx="144">
                  <c:v>396.3</c:v>
                </c:pt>
                <c:pt idx="145">
                  <c:v>433.5</c:v>
                </c:pt>
                <c:pt idx="146">
                  <c:v>461.3</c:v>
                </c:pt>
                <c:pt idx="147">
                  <c:v>468.5</c:v>
                </c:pt>
                <c:pt idx="148">
                  <c:v>437.4</c:v>
                </c:pt>
                <c:pt idx="149">
                  <c:v>436.4</c:v>
                </c:pt>
                <c:pt idx="150">
                  <c:v>423.1</c:v>
                </c:pt>
                <c:pt idx="151">
                  <c:v>431</c:v>
                </c:pt>
                <c:pt idx="152">
                  <c:v>386.2</c:v>
                </c:pt>
                <c:pt idx="153">
                  <c:v>378.9</c:v>
                </c:pt>
                <c:pt idx="154">
                  <c:v>413.6</c:v>
                </c:pt>
                <c:pt idx="155">
                  <c:v>406.4</c:v>
                </c:pt>
                <c:pt idx="156">
                  <c:v>361.3</c:v>
                </c:pt>
                <c:pt idx="157">
                  <c:v>376.9</c:v>
                </c:pt>
                <c:pt idx="158">
                  <c:v>357.4</c:v>
                </c:pt>
                <c:pt idx="159">
                  <c:v>395.9</c:v>
                </c:pt>
                <c:pt idx="160">
                  <c:v>454.2</c:v>
                </c:pt>
                <c:pt idx="161">
                  <c:v>407.7</c:v>
                </c:pt>
                <c:pt idx="162">
                  <c:v>407.3</c:v>
                </c:pt>
                <c:pt idx="163">
                  <c:v>421.9</c:v>
                </c:pt>
                <c:pt idx="164">
                  <c:v>371.2</c:v>
                </c:pt>
                <c:pt idx="165">
                  <c:v>394.3</c:v>
                </c:pt>
                <c:pt idx="166">
                  <c:v>371.7</c:v>
                </c:pt>
                <c:pt idx="167">
                  <c:v>405.3</c:v>
                </c:pt>
                <c:pt idx="168">
                  <c:v>363.2</c:v>
                </c:pt>
                <c:pt idx="169">
                  <c:v>340.3</c:v>
                </c:pt>
                <c:pt idx="170">
                  <c:v>381.2</c:v>
                </c:pt>
                <c:pt idx="171">
                  <c:v>373.6</c:v>
                </c:pt>
                <c:pt idx="172">
                  <c:v>347.4</c:v>
                </c:pt>
                <c:pt idx="173">
                  <c:v>367.7</c:v>
                </c:pt>
                <c:pt idx="174">
                  <c:v>361.2</c:v>
                </c:pt>
                <c:pt idx="175">
                  <c:v>369.8</c:v>
                </c:pt>
                <c:pt idx="176">
                  <c:v>386.9</c:v>
                </c:pt>
                <c:pt idx="177">
                  <c:v>405.3</c:v>
                </c:pt>
                <c:pt idx="178">
                  <c:v>351.5</c:v>
                </c:pt>
                <c:pt idx="179">
                  <c:v>352.1</c:v>
                </c:pt>
                <c:pt idx="180">
                  <c:v>331.2</c:v>
                </c:pt>
                <c:pt idx="181">
                  <c:v>363.5</c:v>
                </c:pt>
                <c:pt idx="182">
                  <c:v>369.1</c:v>
                </c:pt>
                <c:pt idx="183">
                  <c:v>358.3</c:v>
                </c:pt>
                <c:pt idx="184">
                  <c:v>357.9</c:v>
                </c:pt>
                <c:pt idx="185">
                  <c:v>348</c:v>
                </c:pt>
                <c:pt idx="186">
                  <c:v>351.8</c:v>
                </c:pt>
                <c:pt idx="187">
                  <c:v>346.1</c:v>
                </c:pt>
                <c:pt idx="188">
                  <c:v>311.3</c:v>
                </c:pt>
                <c:pt idx="189">
                  <c:v>341.4</c:v>
                </c:pt>
                <c:pt idx="190">
                  <c:v>343.2</c:v>
                </c:pt>
                <c:pt idx="191">
                  <c:v>345.3</c:v>
                </c:pt>
                <c:pt idx="192">
                  <c:v>300.5</c:v>
                </c:pt>
                <c:pt idx="193">
                  <c:v>308.60000000000002</c:v>
                </c:pt>
                <c:pt idx="194">
                  <c:v>304.8</c:v>
                </c:pt>
                <c:pt idx="195">
                  <c:v>298.2</c:v>
                </c:pt>
                <c:pt idx="196">
                  <c:v>301.8</c:v>
                </c:pt>
                <c:pt idx="197">
                  <c:v>300.2</c:v>
                </c:pt>
                <c:pt idx="198">
                  <c:v>317.39999999999998</c:v>
                </c:pt>
                <c:pt idx="199">
                  <c:v>309.89999999999998</c:v>
                </c:pt>
                <c:pt idx="200">
                  <c:v>312.10000000000002</c:v>
                </c:pt>
                <c:pt idx="201">
                  <c:v>289.89999999999998</c:v>
                </c:pt>
                <c:pt idx="202">
                  <c:v>274.89999999999998</c:v>
                </c:pt>
                <c:pt idx="203">
                  <c:v>290.10000000000002</c:v>
                </c:pt>
                <c:pt idx="204">
                  <c:v>288.7</c:v>
                </c:pt>
                <c:pt idx="205">
                  <c:v>282.39999999999998</c:v>
                </c:pt>
                <c:pt idx="206">
                  <c:v>300.39999999999998</c:v>
                </c:pt>
                <c:pt idx="207">
                  <c:v>302.89999999999998</c:v>
                </c:pt>
                <c:pt idx="208">
                  <c:v>290.2</c:v>
                </c:pt>
                <c:pt idx="209">
                  <c:v>283.7</c:v>
                </c:pt>
                <c:pt idx="210">
                  <c:v>246.4</c:v>
                </c:pt>
                <c:pt idx="211">
                  <c:v>247</c:v>
                </c:pt>
                <c:pt idx="212">
                  <c:v>252.2</c:v>
                </c:pt>
                <c:pt idx="213">
                  <c:v>253</c:v>
                </c:pt>
                <c:pt idx="214">
                  <c:v>249.3</c:v>
                </c:pt>
                <c:pt idx="215">
                  <c:v>256.89999999999998</c:v>
                </c:pt>
                <c:pt idx="216">
                  <c:v>265.5</c:v>
                </c:pt>
                <c:pt idx="217">
                  <c:v>231.5</c:v>
                </c:pt>
                <c:pt idx="218">
                  <c:v>224.6</c:v>
                </c:pt>
                <c:pt idx="219">
                  <c:v>228.3</c:v>
                </c:pt>
                <c:pt idx="220">
                  <c:v>218.8</c:v>
                </c:pt>
                <c:pt idx="221">
                  <c:v>231.5</c:v>
                </c:pt>
                <c:pt idx="222">
                  <c:v>225.7</c:v>
                </c:pt>
                <c:pt idx="223">
                  <c:v>222.8</c:v>
                </c:pt>
                <c:pt idx="224">
                  <c:v>209.7</c:v>
                </c:pt>
                <c:pt idx="225">
                  <c:v>224.9</c:v>
                </c:pt>
                <c:pt idx="226">
                  <c:v>222.3</c:v>
                </c:pt>
                <c:pt idx="227">
                  <c:v>226.6</c:v>
                </c:pt>
                <c:pt idx="228">
                  <c:v>230.6</c:v>
                </c:pt>
                <c:pt idx="229">
                  <c:v>219.2</c:v>
                </c:pt>
                <c:pt idx="230">
                  <c:v>225</c:v>
                </c:pt>
                <c:pt idx="231">
                  <c:v>238.6</c:v>
                </c:pt>
                <c:pt idx="232">
                  <c:v>231.8</c:v>
                </c:pt>
                <c:pt idx="233">
                  <c:v>232.9</c:v>
                </c:pt>
                <c:pt idx="234">
                  <c:v>230.8</c:v>
                </c:pt>
                <c:pt idx="235">
                  <c:v>219.4</c:v>
                </c:pt>
                <c:pt idx="236">
                  <c:v>211.6</c:v>
                </c:pt>
                <c:pt idx="237">
                  <c:v>214</c:v>
                </c:pt>
                <c:pt idx="238">
                  <c:v>216</c:v>
                </c:pt>
                <c:pt idx="239">
                  <c:v>216.1</c:v>
                </c:pt>
                <c:pt idx="240">
                  <c:v>211.3</c:v>
                </c:pt>
                <c:pt idx="241">
                  <c:v>219.2</c:v>
                </c:pt>
                <c:pt idx="242">
                  <c:v>211</c:v>
                </c:pt>
                <c:pt idx="243">
                  <c:v>205.5</c:v>
                </c:pt>
                <c:pt idx="244">
                  <c:v>207.6</c:v>
                </c:pt>
                <c:pt idx="245">
                  <c:v>212.3</c:v>
                </c:pt>
                <c:pt idx="246">
                  <c:v>218.3</c:v>
                </c:pt>
                <c:pt idx="247">
                  <c:v>204.6</c:v>
                </c:pt>
                <c:pt idx="248">
                  <c:v>208.3</c:v>
                </c:pt>
                <c:pt idx="249">
                  <c:v>211.3</c:v>
                </c:pt>
                <c:pt idx="250">
                  <c:v>205.3</c:v>
                </c:pt>
                <c:pt idx="251">
                  <c:v>201.8</c:v>
                </c:pt>
                <c:pt idx="252">
                  <c:v>195.1</c:v>
                </c:pt>
                <c:pt idx="253">
                  <c:v>186.4</c:v>
                </c:pt>
                <c:pt idx="254">
                  <c:v>181.1</c:v>
                </c:pt>
                <c:pt idx="255">
                  <c:v>173.7</c:v>
                </c:pt>
                <c:pt idx="256">
                  <c:v>184.1</c:v>
                </c:pt>
                <c:pt idx="257">
                  <c:v>185.9</c:v>
                </c:pt>
                <c:pt idx="258">
                  <c:v>173.8</c:v>
                </c:pt>
                <c:pt idx="259">
                  <c:v>179.8</c:v>
                </c:pt>
                <c:pt idx="260">
                  <c:v>170.2</c:v>
                </c:pt>
                <c:pt idx="261">
                  <c:v>169.4</c:v>
                </c:pt>
                <c:pt idx="262">
                  <c:v>163.5</c:v>
                </c:pt>
                <c:pt idx="263">
                  <c:v>168.9</c:v>
                </c:pt>
                <c:pt idx="264">
                  <c:v>165.4</c:v>
                </c:pt>
                <c:pt idx="265">
                  <c:v>163.19999999999999</c:v>
                </c:pt>
                <c:pt idx="266">
                  <c:v>159.9</c:v>
                </c:pt>
                <c:pt idx="267">
                  <c:v>173.8</c:v>
                </c:pt>
                <c:pt idx="268">
                  <c:v>163.6</c:v>
                </c:pt>
                <c:pt idx="269">
                  <c:v>161.30000000000001</c:v>
                </c:pt>
                <c:pt idx="270">
                  <c:v>157.4</c:v>
                </c:pt>
                <c:pt idx="271">
                  <c:v>159.30000000000001</c:v>
                </c:pt>
                <c:pt idx="272">
                  <c:v>151.1</c:v>
                </c:pt>
                <c:pt idx="273">
                  <c:v>157.80000000000001</c:v>
                </c:pt>
                <c:pt idx="274">
                  <c:v>152.1</c:v>
                </c:pt>
                <c:pt idx="275">
                  <c:v>147.4</c:v>
                </c:pt>
                <c:pt idx="276">
                  <c:v>155.1</c:v>
                </c:pt>
                <c:pt idx="277">
                  <c:v>159.80000000000001</c:v>
                </c:pt>
                <c:pt idx="278">
                  <c:v>154.69999999999999</c:v>
                </c:pt>
                <c:pt idx="279">
                  <c:v>150.4</c:v>
                </c:pt>
                <c:pt idx="280">
                  <c:v>149.80000000000001</c:v>
                </c:pt>
                <c:pt idx="281">
                  <c:v>148.4</c:v>
                </c:pt>
                <c:pt idx="282">
                  <c:v>151.6</c:v>
                </c:pt>
                <c:pt idx="283">
                  <c:v>148.5</c:v>
                </c:pt>
                <c:pt idx="284">
                  <c:v>149.30000000000001</c:v>
                </c:pt>
                <c:pt idx="285">
                  <c:v>149.69999999999999</c:v>
                </c:pt>
                <c:pt idx="286">
                  <c:v>144.1</c:v>
                </c:pt>
                <c:pt idx="287">
                  <c:v>142.4</c:v>
                </c:pt>
                <c:pt idx="288">
                  <c:v>132</c:v>
                </c:pt>
                <c:pt idx="289">
                  <c:v>137.4</c:v>
                </c:pt>
                <c:pt idx="290">
                  <c:v>131.5</c:v>
                </c:pt>
                <c:pt idx="291">
                  <c:v>132.4</c:v>
                </c:pt>
                <c:pt idx="292">
                  <c:v>141.69999999999999</c:v>
                </c:pt>
                <c:pt idx="293">
                  <c:v>138.5</c:v>
                </c:pt>
                <c:pt idx="294">
                  <c:v>130.80000000000001</c:v>
                </c:pt>
                <c:pt idx="295">
                  <c:v>125.1</c:v>
                </c:pt>
                <c:pt idx="296">
                  <c:v>119.6</c:v>
                </c:pt>
                <c:pt idx="297">
                  <c:v>122.6</c:v>
                </c:pt>
                <c:pt idx="298">
                  <c:v>121.6</c:v>
                </c:pt>
                <c:pt idx="299">
                  <c:v>128.6</c:v>
                </c:pt>
                <c:pt idx="300">
                  <c:v>129.30000000000001</c:v>
                </c:pt>
                <c:pt idx="301">
                  <c:v>137</c:v>
                </c:pt>
                <c:pt idx="302">
                  <c:v>128.69999999999999</c:v>
                </c:pt>
                <c:pt idx="303">
                  <c:v>130.69999999999999</c:v>
                </c:pt>
                <c:pt idx="304">
                  <c:v>132.80000000000001</c:v>
                </c:pt>
                <c:pt idx="305">
                  <c:v>142.5</c:v>
                </c:pt>
                <c:pt idx="306">
                  <c:v>125.8</c:v>
                </c:pt>
                <c:pt idx="307">
                  <c:v>123.2</c:v>
                </c:pt>
                <c:pt idx="308">
                  <c:v>116.3</c:v>
                </c:pt>
                <c:pt idx="309">
                  <c:v>127.6</c:v>
                </c:pt>
                <c:pt idx="310">
                  <c:v>134.19999999999999</c:v>
                </c:pt>
                <c:pt idx="311">
                  <c:v>128.4</c:v>
                </c:pt>
                <c:pt idx="312">
                  <c:v>127.8</c:v>
                </c:pt>
                <c:pt idx="313">
                  <c:v>128.6</c:v>
                </c:pt>
                <c:pt idx="314">
                  <c:v>131.6</c:v>
                </c:pt>
                <c:pt idx="315">
                  <c:v>129.1</c:v>
                </c:pt>
                <c:pt idx="316">
                  <c:v>127.5</c:v>
                </c:pt>
                <c:pt idx="317">
                  <c:v>124.6</c:v>
                </c:pt>
                <c:pt idx="318">
                  <c:v>123.3</c:v>
                </c:pt>
                <c:pt idx="319">
                  <c:v>126.4</c:v>
                </c:pt>
                <c:pt idx="320">
                  <c:v>123.1</c:v>
                </c:pt>
                <c:pt idx="321">
                  <c:v>116.6</c:v>
                </c:pt>
                <c:pt idx="322">
                  <c:v>111</c:v>
                </c:pt>
                <c:pt idx="323">
                  <c:v>112</c:v>
                </c:pt>
                <c:pt idx="324">
                  <c:v>116.1</c:v>
                </c:pt>
                <c:pt idx="325">
                  <c:v>112.5</c:v>
                </c:pt>
                <c:pt idx="326">
                  <c:v>120.3</c:v>
                </c:pt>
                <c:pt idx="327">
                  <c:v>115</c:v>
                </c:pt>
                <c:pt idx="328">
                  <c:v>110.8</c:v>
                </c:pt>
                <c:pt idx="329">
                  <c:v>111.2</c:v>
                </c:pt>
                <c:pt idx="330">
                  <c:v>114.6</c:v>
                </c:pt>
                <c:pt idx="331">
                  <c:v>115.3</c:v>
                </c:pt>
                <c:pt idx="332">
                  <c:v>111.2</c:v>
                </c:pt>
                <c:pt idx="333">
                  <c:v>114.7</c:v>
                </c:pt>
                <c:pt idx="334">
                  <c:v>108.9</c:v>
                </c:pt>
                <c:pt idx="335">
                  <c:v>110.9</c:v>
                </c:pt>
                <c:pt idx="336">
                  <c:v>109.8</c:v>
                </c:pt>
                <c:pt idx="337">
                  <c:v>112.6</c:v>
                </c:pt>
                <c:pt idx="338">
                  <c:v>112.8</c:v>
                </c:pt>
                <c:pt idx="339">
                  <c:v>108.8</c:v>
                </c:pt>
                <c:pt idx="340">
                  <c:v>110.3</c:v>
                </c:pt>
                <c:pt idx="341">
                  <c:v>113.6</c:v>
                </c:pt>
                <c:pt idx="342">
                  <c:v>110.3</c:v>
                </c:pt>
                <c:pt idx="343">
                  <c:v>108.5</c:v>
                </c:pt>
                <c:pt idx="344">
                  <c:v>105</c:v>
                </c:pt>
                <c:pt idx="345">
                  <c:v>106</c:v>
                </c:pt>
                <c:pt idx="346">
                  <c:v>107</c:v>
                </c:pt>
                <c:pt idx="347">
                  <c:v>104.8</c:v>
                </c:pt>
                <c:pt idx="348">
                  <c:v>103.3</c:v>
                </c:pt>
                <c:pt idx="349">
                  <c:v>104.2</c:v>
                </c:pt>
                <c:pt idx="350">
                  <c:v>105.4</c:v>
                </c:pt>
                <c:pt idx="351">
                  <c:v>103.7</c:v>
                </c:pt>
                <c:pt idx="352">
                  <c:v>105.8</c:v>
                </c:pt>
                <c:pt idx="353">
                  <c:v>106.8</c:v>
                </c:pt>
                <c:pt idx="354">
                  <c:v>104.5</c:v>
                </c:pt>
                <c:pt idx="355">
                  <c:v>93.8</c:v>
                </c:pt>
                <c:pt idx="356">
                  <c:v>92.5</c:v>
                </c:pt>
                <c:pt idx="357">
                  <c:v>90.8</c:v>
                </c:pt>
                <c:pt idx="358">
                  <c:v>89.5</c:v>
                </c:pt>
                <c:pt idx="359">
                  <c:v>90.8</c:v>
                </c:pt>
                <c:pt idx="360">
                  <c:v>88.8</c:v>
                </c:pt>
                <c:pt idx="361">
                  <c:v>90.3</c:v>
                </c:pt>
                <c:pt idx="362">
                  <c:v>91.1</c:v>
                </c:pt>
                <c:pt idx="363">
                  <c:v>91.4</c:v>
                </c:pt>
                <c:pt idx="364">
                  <c:v>84.7</c:v>
                </c:pt>
                <c:pt idx="365">
                  <c:v>83</c:v>
                </c:pt>
                <c:pt idx="366">
                  <c:v>86.1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CBD7-4B36-B96E-ADB5B1376730}"/>
            </c:ext>
          </c:extLst>
        </c:ser>
        <c:ser>
          <c:idx val="7"/>
          <c:order val="6"/>
          <c:tx>
            <c:strRef>
              <c:f>'C:\Users\fiserova\Documents\Zkoušky\FASÁDY\[TC_UCEEB_2022_09_19_B.xlsx]Úroveň H2 (09-19-B)'!$I$4</c:f>
              <c:strCache>
                <c:ptCount val="1"/>
                <c:pt idx="0">
                  <c:v>13</c:v>
                </c:pt>
              </c:strCache>
            </c:strRef>
          </c:tx>
          <c:spPr>
            <a:ln w="12700"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'[1]Úroveň H2 (09-19-B)'!$B$5:$B$396</c:f>
              <c:numCache>
                <c:formatCode>General</c:formatCode>
                <c:ptCount val="392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  <c:pt idx="367">
                  <c:v>4.2476851851849101E-2</c:v>
                </c:pt>
                <c:pt idx="368">
                  <c:v>4.2592592592589802E-2</c:v>
                </c:pt>
                <c:pt idx="369">
                  <c:v>4.2708333333330503E-2</c:v>
                </c:pt>
                <c:pt idx="370">
                  <c:v>4.2824074074071197E-2</c:v>
                </c:pt>
                <c:pt idx="371">
                  <c:v>4.2939814814811898E-2</c:v>
                </c:pt>
                <c:pt idx="372">
                  <c:v>4.3055555555552599E-2</c:v>
                </c:pt>
                <c:pt idx="373">
                  <c:v>4.31712962962933E-2</c:v>
                </c:pt>
                <c:pt idx="374">
                  <c:v>4.3287037037034001E-2</c:v>
                </c:pt>
                <c:pt idx="375">
                  <c:v>4.3402777777774702E-2</c:v>
                </c:pt>
                <c:pt idx="376">
                  <c:v>4.3518518518515403E-2</c:v>
                </c:pt>
                <c:pt idx="377">
                  <c:v>4.3634259259256097E-2</c:v>
                </c:pt>
                <c:pt idx="378">
                  <c:v>4.3749999999996798E-2</c:v>
                </c:pt>
                <c:pt idx="379">
                  <c:v>4.3865740740737499E-2</c:v>
                </c:pt>
                <c:pt idx="380">
                  <c:v>4.39814814814782E-2</c:v>
                </c:pt>
                <c:pt idx="381">
                  <c:v>4.4097222222218901E-2</c:v>
                </c:pt>
                <c:pt idx="382">
                  <c:v>4.4212962962959602E-2</c:v>
                </c:pt>
                <c:pt idx="383">
                  <c:v>4.4328703703700303E-2</c:v>
                </c:pt>
                <c:pt idx="384">
                  <c:v>4.4444444444440998E-2</c:v>
                </c:pt>
                <c:pt idx="385">
                  <c:v>4.4560185185181699E-2</c:v>
                </c:pt>
                <c:pt idx="386">
                  <c:v>4.46759259259224E-2</c:v>
                </c:pt>
                <c:pt idx="387">
                  <c:v>4.4791666666663101E-2</c:v>
                </c:pt>
                <c:pt idx="388">
                  <c:v>4.4907407407403802E-2</c:v>
                </c:pt>
                <c:pt idx="389">
                  <c:v>4.5023148148144503E-2</c:v>
                </c:pt>
                <c:pt idx="390">
                  <c:v>4.5138888888885197E-2</c:v>
                </c:pt>
              </c:numCache>
            </c:numRef>
          </c:xVal>
          <c:yVal>
            <c:numRef>
              <c:f>'[1]Úroveň H2 (09-19-B)'!$I$5:$I$396</c:f>
              <c:numCache>
                <c:formatCode>General</c:formatCode>
                <c:ptCount val="392"/>
                <c:pt idx="0">
                  <c:v>16.600000000000001</c:v>
                </c:pt>
                <c:pt idx="1">
                  <c:v>16.600000000000001</c:v>
                </c:pt>
                <c:pt idx="2">
                  <c:v>17</c:v>
                </c:pt>
                <c:pt idx="3">
                  <c:v>33.4</c:v>
                </c:pt>
                <c:pt idx="4">
                  <c:v>70.3</c:v>
                </c:pt>
                <c:pt idx="5">
                  <c:v>66.099999999999994</c:v>
                </c:pt>
                <c:pt idx="6">
                  <c:v>118.6</c:v>
                </c:pt>
                <c:pt idx="7">
                  <c:v>107.9</c:v>
                </c:pt>
                <c:pt idx="8">
                  <c:v>114.8</c:v>
                </c:pt>
                <c:pt idx="9">
                  <c:v>109.9</c:v>
                </c:pt>
                <c:pt idx="10">
                  <c:v>108.3</c:v>
                </c:pt>
                <c:pt idx="11">
                  <c:v>138.69999999999999</c:v>
                </c:pt>
                <c:pt idx="12">
                  <c:v>161.6</c:v>
                </c:pt>
                <c:pt idx="13">
                  <c:v>158.19999999999999</c:v>
                </c:pt>
                <c:pt idx="14">
                  <c:v>166.4</c:v>
                </c:pt>
                <c:pt idx="15">
                  <c:v>179</c:v>
                </c:pt>
                <c:pt idx="16">
                  <c:v>184.6</c:v>
                </c:pt>
                <c:pt idx="17">
                  <c:v>202.1</c:v>
                </c:pt>
                <c:pt idx="18">
                  <c:v>191.8</c:v>
                </c:pt>
                <c:pt idx="19">
                  <c:v>210.4</c:v>
                </c:pt>
                <c:pt idx="20">
                  <c:v>216.9</c:v>
                </c:pt>
                <c:pt idx="21">
                  <c:v>214</c:v>
                </c:pt>
                <c:pt idx="22">
                  <c:v>235.8</c:v>
                </c:pt>
                <c:pt idx="23">
                  <c:v>211.7</c:v>
                </c:pt>
                <c:pt idx="24">
                  <c:v>236.6</c:v>
                </c:pt>
                <c:pt idx="25">
                  <c:v>228</c:v>
                </c:pt>
                <c:pt idx="26">
                  <c:v>227.2</c:v>
                </c:pt>
                <c:pt idx="27">
                  <c:v>214.7</c:v>
                </c:pt>
                <c:pt idx="28">
                  <c:v>232.8</c:v>
                </c:pt>
                <c:pt idx="29">
                  <c:v>242.1</c:v>
                </c:pt>
                <c:pt idx="30">
                  <c:v>247.6</c:v>
                </c:pt>
                <c:pt idx="31">
                  <c:v>252.4</c:v>
                </c:pt>
                <c:pt idx="32">
                  <c:v>237.5</c:v>
                </c:pt>
                <c:pt idx="33">
                  <c:v>243.6</c:v>
                </c:pt>
                <c:pt idx="34">
                  <c:v>247</c:v>
                </c:pt>
                <c:pt idx="35">
                  <c:v>254.4</c:v>
                </c:pt>
                <c:pt idx="36">
                  <c:v>280.3</c:v>
                </c:pt>
                <c:pt idx="37">
                  <c:v>272.5</c:v>
                </c:pt>
                <c:pt idx="38">
                  <c:v>276</c:v>
                </c:pt>
                <c:pt idx="39">
                  <c:v>295.8</c:v>
                </c:pt>
                <c:pt idx="40">
                  <c:v>269.3</c:v>
                </c:pt>
                <c:pt idx="41">
                  <c:v>257.39999999999998</c:v>
                </c:pt>
                <c:pt idx="42">
                  <c:v>281.5</c:v>
                </c:pt>
                <c:pt idx="43">
                  <c:v>256.2</c:v>
                </c:pt>
                <c:pt idx="44">
                  <c:v>248.8</c:v>
                </c:pt>
                <c:pt idx="45">
                  <c:v>248.1</c:v>
                </c:pt>
                <c:pt idx="46">
                  <c:v>262.89999999999998</c:v>
                </c:pt>
                <c:pt idx="47">
                  <c:v>246.1</c:v>
                </c:pt>
                <c:pt idx="48">
                  <c:v>272.89999999999998</c:v>
                </c:pt>
                <c:pt idx="49">
                  <c:v>246.8</c:v>
                </c:pt>
                <c:pt idx="50">
                  <c:v>275.7</c:v>
                </c:pt>
                <c:pt idx="51">
                  <c:v>243.4</c:v>
                </c:pt>
                <c:pt idx="52">
                  <c:v>282.39999999999998</c:v>
                </c:pt>
                <c:pt idx="53">
                  <c:v>268.5</c:v>
                </c:pt>
                <c:pt idx="54">
                  <c:v>253.6</c:v>
                </c:pt>
                <c:pt idx="55">
                  <c:v>278.60000000000002</c:v>
                </c:pt>
                <c:pt idx="56">
                  <c:v>270.5</c:v>
                </c:pt>
                <c:pt idx="57">
                  <c:v>239.8</c:v>
                </c:pt>
                <c:pt idx="58">
                  <c:v>243.6</c:v>
                </c:pt>
                <c:pt idx="59">
                  <c:v>238.2</c:v>
                </c:pt>
                <c:pt idx="60">
                  <c:v>251.6</c:v>
                </c:pt>
                <c:pt idx="61">
                  <c:v>291.2</c:v>
                </c:pt>
                <c:pt idx="62">
                  <c:v>286.10000000000002</c:v>
                </c:pt>
                <c:pt idx="63">
                  <c:v>297.89999999999998</c:v>
                </c:pt>
                <c:pt idx="64">
                  <c:v>301.39999999999998</c:v>
                </c:pt>
                <c:pt idx="65">
                  <c:v>278.3</c:v>
                </c:pt>
                <c:pt idx="66">
                  <c:v>273.8</c:v>
                </c:pt>
                <c:pt idx="67">
                  <c:v>286.89999999999998</c:v>
                </c:pt>
                <c:pt idx="68">
                  <c:v>294.5</c:v>
                </c:pt>
                <c:pt idx="69">
                  <c:v>306</c:v>
                </c:pt>
                <c:pt idx="70">
                  <c:v>316.89999999999998</c:v>
                </c:pt>
                <c:pt idx="71">
                  <c:v>287.60000000000002</c:v>
                </c:pt>
                <c:pt idx="72">
                  <c:v>271</c:v>
                </c:pt>
                <c:pt idx="73">
                  <c:v>269.89999999999998</c:v>
                </c:pt>
                <c:pt idx="74">
                  <c:v>303.2</c:v>
                </c:pt>
                <c:pt idx="75">
                  <c:v>280</c:v>
                </c:pt>
                <c:pt idx="76">
                  <c:v>258</c:v>
                </c:pt>
                <c:pt idx="77">
                  <c:v>260.7</c:v>
                </c:pt>
                <c:pt idx="78">
                  <c:v>273.2</c:v>
                </c:pt>
                <c:pt idx="79">
                  <c:v>276.2</c:v>
                </c:pt>
                <c:pt idx="80">
                  <c:v>306</c:v>
                </c:pt>
                <c:pt idx="81">
                  <c:v>328.4</c:v>
                </c:pt>
                <c:pt idx="82">
                  <c:v>279.60000000000002</c:v>
                </c:pt>
                <c:pt idx="83">
                  <c:v>274</c:v>
                </c:pt>
                <c:pt idx="84">
                  <c:v>298.39999999999998</c:v>
                </c:pt>
                <c:pt idx="85">
                  <c:v>280.39999999999998</c:v>
                </c:pt>
                <c:pt idx="86">
                  <c:v>249.7</c:v>
                </c:pt>
                <c:pt idx="87">
                  <c:v>247.3</c:v>
                </c:pt>
                <c:pt idx="88">
                  <c:v>257</c:v>
                </c:pt>
                <c:pt idx="89">
                  <c:v>302.60000000000002</c:v>
                </c:pt>
                <c:pt idx="90">
                  <c:v>300.60000000000002</c:v>
                </c:pt>
                <c:pt idx="91">
                  <c:v>270.10000000000002</c:v>
                </c:pt>
                <c:pt idx="92">
                  <c:v>275</c:v>
                </c:pt>
                <c:pt idx="93">
                  <c:v>288.7</c:v>
                </c:pt>
                <c:pt idx="94">
                  <c:v>296.60000000000002</c:v>
                </c:pt>
                <c:pt idx="95">
                  <c:v>321</c:v>
                </c:pt>
                <c:pt idx="96">
                  <c:v>294.7</c:v>
                </c:pt>
                <c:pt idx="97">
                  <c:v>303.39999999999998</c:v>
                </c:pt>
                <c:pt idx="98">
                  <c:v>324.5</c:v>
                </c:pt>
                <c:pt idx="99">
                  <c:v>294.5</c:v>
                </c:pt>
                <c:pt idx="100">
                  <c:v>278.2</c:v>
                </c:pt>
                <c:pt idx="101">
                  <c:v>286.60000000000002</c:v>
                </c:pt>
                <c:pt idx="102">
                  <c:v>290.39999999999998</c:v>
                </c:pt>
                <c:pt idx="103">
                  <c:v>294.39999999999998</c:v>
                </c:pt>
                <c:pt idx="104">
                  <c:v>299.2</c:v>
                </c:pt>
                <c:pt idx="105">
                  <c:v>283.2</c:v>
                </c:pt>
                <c:pt idx="106">
                  <c:v>271.39999999999998</c:v>
                </c:pt>
                <c:pt idx="107">
                  <c:v>276.60000000000002</c:v>
                </c:pt>
                <c:pt idx="108">
                  <c:v>298.5</c:v>
                </c:pt>
                <c:pt idx="109">
                  <c:v>254.9</c:v>
                </c:pt>
                <c:pt idx="110">
                  <c:v>264.2</c:v>
                </c:pt>
                <c:pt idx="111">
                  <c:v>271.89999999999998</c:v>
                </c:pt>
                <c:pt idx="112">
                  <c:v>310.2</c:v>
                </c:pt>
                <c:pt idx="113">
                  <c:v>287.2</c:v>
                </c:pt>
                <c:pt idx="114">
                  <c:v>289.2</c:v>
                </c:pt>
                <c:pt idx="115">
                  <c:v>308.89999999999998</c:v>
                </c:pt>
                <c:pt idx="116">
                  <c:v>274.39999999999998</c:v>
                </c:pt>
                <c:pt idx="117">
                  <c:v>288</c:v>
                </c:pt>
                <c:pt idx="118">
                  <c:v>318.7</c:v>
                </c:pt>
                <c:pt idx="119">
                  <c:v>332.4</c:v>
                </c:pt>
                <c:pt idx="120">
                  <c:v>318.60000000000002</c:v>
                </c:pt>
                <c:pt idx="121">
                  <c:v>274.8</c:v>
                </c:pt>
                <c:pt idx="122">
                  <c:v>244.3</c:v>
                </c:pt>
                <c:pt idx="123">
                  <c:v>243.9</c:v>
                </c:pt>
                <c:pt idx="124">
                  <c:v>285</c:v>
                </c:pt>
                <c:pt idx="125">
                  <c:v>334.1</c:v>
                </c:pt>
                <c:pt idx="126">
                  <c:v>349.1</c:v>
                </c:pt>
                <c:pt idx="127">
                  <c:v>339.3</c:v>
                </c:pt>
                <c:pt idx="128">
                  <c:v>348.5</c:v>
                </c:pt>
                <c:pt idx="129">
                  <c:v>364.3</c:v>
                </c:pt>
                <c:pt idx="130">
                  <c:v>327.8</c:v>
                </c:pt>
                <c:pt idx="131">
                  <c:v>335.9</c:v>
                </c:pt>
                <c:pt idx="132">
                  <c:v>347.2</c:v>
                </c:pt>
                <c:pt idx="133">
                  <c:v>294.7</c:v>
                </c:pt>
                <c:pt idx="134">
                  <c:v>322.2</c:v>
                </c:pt>
                <c:pt idx="135">
                  <c:v>361.8</c:v>
                </c:pt>
                <c:pt idx="136">
                  <c:v>358.9</c:v>
                </c:pt>
                <c:pt idx="137">
                  <c:v>329.6</c:v>
                </c:pt>
                <c:pt idx="138">
                  <c:v>349.3</c:v>
                </c:pt>
                <c:pt idx="139">
                  <c:v>325.5</c:v>
                </c:pt>
                <c:pt idx="140">
                  <c:v>276.89999999999998</c:v>
                </c:pt>
                <c:pt idx="141">
                  <c:v>320.39999999999998</c:v>
                </c:pt>
                <c:pt idx="142">
                  <c:v>356</c:v>
                </c:pt>
                <c:pt idx="143">
                  <c:v>346</c:v>
                </c:pt>
                <c:pt idx="144">
                  <c:v>337.4</c:v>
                </c:pt>
                <c:pt idx="145">
                  <c:v>371.1</c:v>
                </c:pt>
                <c:pt idx="146">
                  <c:v>331.7</c:v>
                </c:pt>
                <c:pt idx="147">
                  <c:v>338.4</c:v>
                </c:pt>
                <c:pt idx="148">
                  <c:v>301.7</c:v>
                </c:pt>
                <c:pt idx="149">
                  <c:v>291.39999999999998</c:v>
                </c:pt>
                <c:pt idx="150">
                  <c:v>270.10000000000002</c:v>
                </c:pt>
                <c:pt idx="151">
                  <c:v>279.39999999999998</c:v>
                </c:pt>
                <c:pt idx="152">
                  <c:v>275.5</c:v>
                </c:pt>
                <c:pt idx="153">
                  <c:v>254</c:v>
                </c:pt>
                <c:pt idx="154">
                  <c:v>265.89999999999998</c:v>
                </c:pt>
                <c:pt idx="155">
                  <c:v>255.2</c:v>
                </c:pt>
                <c:pt idx="156">
                  <c:v>238.3</c:v>
                </c:pt>
                <c:pt idx="157">
                  <c:v>255</c:v>
                </c:pt>
                <c:pt idx="158">
                  <c:v>267.8</c:v>
                </c:pt>
                <c:pt idx="159">
                  <c:v>292.60000000000002</c:v>
                </c:pt>
                <c:pt idx="160">
                  <c:v>304</c:v>
                </c:pt>
                <c:pt idx="161">
                  <c:v>305.8</c:v>
                </c:pt>
                <c:pt idx="162">
                  <c:v>324.7</c:v>
                </c:pt>
                <c:pt idx="163">
                  <c:v>313.2</c:v>
                </c:pt>
                <c:pt idx="164">
                  <c:v>302.5</c:v>
                </c:pt>
                <c:pt idx="165">
                  <c:v>331.8</c:v>
                </c:pt>
                <c:pt idx="166">
                  <c:v>287.60000000000002</c:v>
                </c:pt>
                <c:pt idx="167">
                  <c:v>297.60000000000002</c:v>
                </c:pt>
                <c:pt idx="168">
                  <c:v>279.89999999999998</c:v>
                </c:pt>
                <c:pt idx="169">
                  <c:v>272.60000000000002</c:v>
                </c:pt>
                <c:pt idx="170">
                  <c:v>320.5</c:v>
                </c:pt>
                <c:pt idx="171">
                  <c:v>269.3</c:v>
                </c:pt>
                <c:pt idx="172">
                  <c:v>258.10000000000002</c:v>
                </c:pt>
                <c:pt idx="173">
                  <c:v>284.60000000000002</c:v>
                </c:pt>
                <c:pt idx="174">
                  <c:v>292.10000000000002</c:v>
                </c:pt>
                <c:pt idx="175">
                  <c:v>276.2</c:v>
                </c:pt>
                <c:pt idx="176">
                  <c:v>259</c:v>
                </c:pt>
                <c:pt idx="177">
                  <c:v>249.4</c:v>
                </c:pt>
                <c:pt idx="178">
                  <c:v>253.4</c:v>
                </c:pt>
                <c:pt idx="179">
                  <c:v>264.8</c:v>
                </c:pt>
                <c:pt idx="180">
                  <c:v>265.39999999999998</c:v>
                </c:pt>
                <c:pt idx="181">
                  <c:v>275.60000000000002</c:v>
                </c:pt>
                <c:pt idx="182">
                  <c:v>275.5</c:v>
                </c:pt>
                <c:pt idx="183">
                  <c:v>290.7</c:v>
                </c:pt>
                <c:pt idx="184">
                  <c:v>297.7</c:v>
                </c:pt>
                <c:pt idx="185">
                  <c:v>267.10000000000002</c:v>
                </c:pt>
                <c:pt idx="186">
                  <c:v>257.10000000000002</c:v>
                </c:pt>
                <c:pt idx="187">
                  <c:v>251.4</c:v>
                </c:pt>
                <c:pt idx="188">
                  <c:v>252.7</c:v>
                </c:pt>
                <c:pt idx="189">
                  <c:v>251.2</c:v>
                </c:pt>
                <c:pt idx="190">
                  <c:v>243</c:v>
                </c:pt>
                <c:pt idx="191">
                  <c:v>246.4</c:v>
                </c:pt>
                <c:pt idx="192">
                  <c:v>224.5</c:v>
                </c:pt>
                <c:pt idx="193">
                  <c:v>228.4</c:v>
                </c:pt>
                <c:pt idx="194">
                  <c:v>222</c:v>
                </c:pt>
                <c:pt idx="195">
                  <c:v>199.3</c:v>
                </c:pt>
                <c:pt idx="196">
                  <c:v>239.4</c:v>
                </c:pt>
                <c:pt idx="197">
                  <c:v>243.4</c:v>
                </c:pt>
                <c:pt idx="198">
                  <c:v>235.1</c:v>
                </c:pt>
                <c:pt idx="199">
                  <c:v>213.7</c:v>
                </c:pt>
                <c:pt idx="200">
                  <c:v>223.3</c:v>
                </c:pt>
                <c:pt idx="201">
                  <c:v>201</c:v>
                </c:pt>
                <c:pt idx="202">
                  <c:v>200.5</c:v>
                </c:pt>
                <c:pt idx="203">
                  <c:v>223.8</c:v>
                </c:pt>
                <c:pt idx="204">
                  <c:v>234.5</c:v>
                </c:pt>
                <c:pt idx="205">
                  <c:v>230.5</c:v>
                </c:pt>
                <c:pt idx="206">
                  <c:v>245.9</c:v>
                </c:pt>
                <c:pt idx="207">
                  <c:v>216</c:v>
                </c:pt>
                <c:pt idx="208">
                  <c:v>215.6</c:v>
                </c:pt>
                <c:pt idx="209">
                  <c:v>208.3</c:v>
                </c:pt>
                <c:pt idx="210">
                  <c:v>194.3</c:v>
                </c:pt>
                <c:pt idx="211">
                  <c:v>192.6</c:v>
                </c:pt>
                <c:pt idx="212">
                  <c:v>197.5</c:v>
                </c:pt>
                <c:pt idx="213">
                  <c:v>190.6</c:v>
                </c:pt>
                <c:pt idx="214">
                  <c:v>202.2</c:v>
                </c:pt>
                <c:pt idx="215">
                  <c:v>209.3</c:v>
                </c:pt>
                <c:pt idx="216">
                  <c:v>206.2</c:v>
                </c:pt>
                <c:pt idx="217">
                  <c:v>182.3</c:v>
                </c:pt>
                <c:pt idx="218">
                  <c:v>174</c:v>
                </c:pt>
                <c:pt idx="219">
                  <c:v>172.4</c:v>
                </c:pt>
                <c:pt idx="220">
                  <c:v>169.4</c:v>
                </c:pt>
                <c:pt idx="221">
                  <c:v>173.3</c:v>
                </c:pt>
                <c:pt idx="222">
                  <c:v>178.9</c:v>
                </c:pt>
                <c:pt idx="223">
                  <c:v>175.1</c:v>
                </c:pt>
                <c:pt idx="224">
                  <c:v>177</c:v>
                </c:pt>
                <c:pt idx="225">
                  <c:v>185.1</c:v>
                </c:pt>
                <c:pt idx="226">
                  <c:v>189.4</c:v>
                </c:pt>
                <c:pt idx="227">
                  <c:v>186.7</c:v>
                </c:pt>
                <c:pt idx="228">
                  <c:v>180.4</c:v>
                </c:pt>
                <c:pt idx="229">
                  <c:v>176.1</c:v>
                </c:pt>
                <c:pt idx="230">
                  <c:v>184.7</c:v>
                </c:pt>
                <c:pt idx="231">
                  <c:v>199.6</c:v>
                </c:pt>
                <c:pt idx="232">
                  <c:v>183.8</c:v>
                </c:pt>
                <c:pt idx="233">
                  <c:v>175.6</c:v>
                </c:pt>
                <c:pt idx="234">
                  <c:v>171.8</c:v>
                </c:pt>
                <c:pt idx="235">
                  <c:v>171.2</c:v>
                </c:pt>
                <c:pt idx="236">
                  <c:v>171.6</c:v>
                </c:pt>
                <c:pt idx="237">
                  <c:v>173.7</c:v>
                </c:pt>
                <c:pt idx="238">
                  <c:v>171.7</c:v>
                </c:pt>
                <c:pt idx="239">
                  <c:v>181.7</c:v>
                </c:pt>
                <c:pt idx="240">
                  <c:v>161.4</c:v>
                </c:pt>
                <c:pt idx="241">
                  <c:v>166.8</c:v>
                </c:pt>
                <c:pt idx="242">
                  <c:v>160.19999999999999</c:v>
                </c:pt>
                <c:pt idx="243">
                  <c:v>164.3</c:v>
                </c:pt>
                <c:pt idx="244">
                  <c:v>172.6</c:v>
                </c:pt>
                <c:pt idx="245">
                  <c:v>178.6</c:v>
                </c:pt>
                <c:pt idx="246">
                  <c:v>172.1</c:v>
                </c:pt>
                <c:pt idx="247">
                  <c:v>170.5</c:v>
                </c:pt>
                <c:pt idx="248">
                  <c:v>158.19999999999999</c:v>
                </c:pt>
                <c:pt idx="249">
                  <c:v>168.9</c:v>
                </c:pt>
                <c:pt idx="250">
                  <c:v>168.6</c:v>
                </c:pt>
                <c:pt idx="251">
                  <c:v>166.7</c:v>
                </c:pt>
                <c:pt idx="252">
                  <c:v>155.69999999999999</c:v>
                </c:pt>
                <c:pt idx="253">
                  <c:v>153.80000000000001</c:v>
                </c:pt>
                <c:pt idx="254">
                  <c:v>151.4</c:v>
                </c:pt>
                <c:pt idx="255">
                  <c:v>146.80000000000001</c:v>
                </c:pt>
                <c:pt idx="256">
                  <c:v>136.4</c:v>
                </c:pt>
                <c:pt idx="257">
                  <c:v>138.1</c:v>
                </c:pt>
                <c:pt idx="258">
                  <c:v>145.4</c:v>
                </c:pt>
                <c:pt idx="259">
                  <c:v>144.9</c:v>
                </c:pt>
                <c:pt idx="260">
                  <c:v>138.1</c:v>
                </c:pt>
                <c:pt idx="261">
                  <c:v>141</c:v>
                </c:pt>
                <c:pt idx="262">
                  <c:v>141.9</c:v>
                </c:pt>
                <c:pt idx="263">
                  <c:v>140.5</c:v>
                </c:pt>
                <c:pt idx="264">
                  <c:v>134.69999999999999</c:v>
                </c:pt>
                <c:pt idx="265">
                  <c:v>134.1</c:v>
                </c:pt>
                <c:pt idx="266">
                  <c:v>126.4</c:v>
                </c:pt>
                <c:pt idx="267">
                  <c:v>142.80000000000001</c:v>
                </c:pt>
                <c:pt idx="268">
                  <c:v>140.69999999999999</c:v>
                </c:pt>
                <c:pt idx="269">
                  <c:v>135</c:v>
                </c:pt>
                <c:pt idx="270">
                  <c:v>129.5</c:v>
                </c:pt>
                <c:pt idx="271">
                  <c:v>124.6</c:v>
                </c:pt>
                <c:pt idx="272">
                  <c:v>132.6</c:v>
                </c:pt>
                <c:pt idx="273">
                  <c:v>136.19999999999999</c:v>
                </c:pt>
                <c:pt idx="274">
                  <c:v>130.30000000000001</c:v>
                </c:pt>
                <c:pt idx="275">
                  <c:v>135.30000000000001</c:v>
                </c:pt>
                <c:pt idx="276">
                  <c:v>137.69999999999999</c:v>
                </c:pt>
                <c:pt idx="277">
                  <c:v>147.6</c:v>
                </c:pt>
                <c:pt idx="278">
                  <c:v>132.6</c:v>
                </c:pt>
                <c:pt idx="279">
                  <c:v>126.6</c:v>
                </c:pt>
                <c:pt idx="280">
                  <c:v>126.8</c:v>
                </c:pt>
                <c:pt idx="281">
                  <c:v>132.1</c:v>
                </c:pt>
                <c:pt idx="282">
                  <c:v>139</c:v>
                </c:pt>
                <c:pt idx="283">
                  <c:v>137.9</c:v>
                </c:pt>
                <c:pt idx="284">
                  <c:v>136.9</c:v>
                </c:pt>
                <c:pt idx="285">
                  <c:v>134.6</c:v>
                </c:pt>
                <c:pt idx="286">
                  <c:v>121.4</c:v>
                </c:pt>
                <c:pt idx="287">
                  <c:v>123.4</c:v>
                </c:pt>
                <c:pt idx="288">
                  <c:v>115.5</c:v>
                </c:pt>
                <c:pt idx="289">
                  <c:v>116</c:v>
                </c:pt>
                <c:pt idx="290">
                  <c:v>108.4</c:v>
                </c:pt>
                <c:pt idx="291">
                  <c:v>112.9</c:v>
                </c:pt>
                <c:pt idx="292">
                  <c:v>110.6</c:v>
                </c:pt>
                <c:pt idx="293">
                  <c:v>110.8</c:v>
                </c:pt>
                <c:pt idx="294">
                  <c:v>106</c:v>
                </c:pt>
                <c:pt idx="295">
                  <c:v>107.5</c:v>
                </c:pt>
                <c:pt idx="296">
                  <c:v>103.8</c:v>
                </c:pt>
                <c:pt idx="297">
                  <c:v>102.2</c:v>
                </c:pt>
                <c:pt idx="298">
                  <c:v>102.6</c:v>
                </c:pt>
                <c:pt idx="299">
                  <c:v>112.8</c:v>
                </c:pt>
                <c:pt idx="300">
                  <c:v>115.9</c:v>
                </c:pt>
                <c:pt idx="301">
                  <c:v>124.6</c:v>
                </c:pt>
                <c:pt idx="302">
                  <c:v>111.3</c:v>
                </c:pt>
                <c:pt idx="303">
                  <c:v>108.9</c:v>
                </c:pt>
                <c:pt idx="304">
                  <c:v>115.7</c:v>
                </c:pt>
                <c:pt idx="305">
                  <c:v>128.69999999999999</c:v>
                </c:pt>
                <c:pt idx="306">
                  <c:v>108.6</c:v>
                </c:pt>
                <c:pt idx="307">
                  <c:v>105</c:v>
                </c:pt>
                <c:pt idx="308">
                  <c:v>100.8</c:v>
                </c:pt>
                <c:pt idx="309">
                  <c:v>107.4</c:v>
                </c:pt>
                <c:pt idx="310">
                  <c:v>114.7</c:v>
                </c:pt>
                <c:pt idx="311">
                  <c:v>116.3</c:v>
                </c:pt>
                <c:pt idx="312">
                  <c:v>115.9</c:v>
                </c:pt>
                <c:pt idx="313">
                  <c:v>117.1</c:v>
                </c:pt>
                <c:pt idx="314">
                  <c:v>116.3</c:v>
                </c:pt>
                <c:pt idx="315">
                  <c:v>118.1</c:v>
                </c:pt>
                <c:pt idx="316">
                  <c:v>114.3</c:v>
                </c:pt>
                <c:pt idx="317">
                  <c:v>112.7</c:v>
                </c:pt>
                <c:pt idx="318">
                  <c:v>113.3</c:v>
                </c:pt>
                <c:pt idx="319">
                  <c:v>122.4</c:v>
                </c:pt>
                <c:pt idx="320">
                  <c:v>117.2</c:v>
                </c:pt>
                <c:pt idx="321">
                  <c:v>108.2</c:v>
                </c:pt>
                <c:pt idx="322">
                  <c:v>99.1</c:v>
                </c:pt>
                <c:pt idx="323">
                  <c:v>93.8</c:v>
                </c:pt>
                <c:pt idx="324">
                  <c:v>95.9</c:v>
                </c:pt>
                <c:pt idx="325">
                  <c:v>99.7</c:v>
                </c:pt>
                <c:pt idx="326">
                  <c:v>97.4</c:v>
                </c:pt>
                <c:pt idx="327">
                  <c:v>96.7</c:v>
                </c:pt>
                <c:pt idx="328">
                  <c:v>91.6</c:v>
                </c:pt>
                <c:pt idx="329">
                  <c:v>92.1</c:v>
                </c:pt>
                <c:pt idx="330">
                  <c:v>94.1</c:v>
                </c:pt>
                <c:pt idx="331">
                  <c:v>102.7</c:v>
                </c:pt>
                <c:pt idx="332">
                  <c:v>112.7</c:v>
                </c:pt>
                <c:pt idx="333">
                  <c:v>109.4</c:v>
                </c:pt>
                <c:pt idx="334">
                  <c:v>106.1</c:v>
                </c:pt>
                <c:pt idx="335">
                  <c:v>104.1</c:v>
                </c:pt>
                <c:pt idx="336">
                  <c:v>100.1</c:v>
                </c:pt>
                <c:pt idx="337">
                  <c:v>102.2</c:v>
                </c:pt>
                <c:pt idx="338">
                  <c:v>97.4</c:v>
                </c:pt>
                <c:pt idx="339">
                  <c:v>93.6</c:v>
                </c:pt>
                <c:pt idx="340">
                  <c:v>95.1</c:v>
                </c:pt>
                <c:pt idx="341">
                  <c:v>106</c:v>
                </c:pt>
                <c:pt idx="342">
                  <c:v>96.8</c:v>
                </c:pt>
                <c:pt idx="343">
                  <c:v>100</c:v>
                </c:pt>
                <c:pt idx="344">
                  <c:v>99</c:v>
                </c:pt>
                <c:pt idx="345">
                  <c:v>92.3</c:v>
                </c:pt>
                <c:pt idx="346">
                  <c:v>92.1</c:v>
                </c:pt>
                <c:pt idx="347">
                  <c:v>89.5</c:v>
                </c:pt>
                <c:pt idx="348">
                  <c:v>91.1</c:v>
                </c:pt>
                <c:pt idx="349">
                  <c:v>94.3</c:v>
                </c:pt>
                <c:pt idx="350">
                  <c:v>94.8</c:v>
                </c:pt>
                <c:pt idx="351">
                  <c:v>93.6</c:v>
                </c:pt>
                <c:pt idx="352">
                  <c:v>99.6</c:v>
                </c:pt>
                <c:pt idx="353">
                  <c:v>100.8</c:v>
                </c:pt>
                <c:pt idx="354">
                  <c:v>95.8</c:v>
                </c:pt>
                <c:pt idx="355">
                  <c:v>89.7</c:v>
                </c:pt>
                <c:pt idx="356">
                  <c:v>90.2</c:v>
                </c:pt>
                <c:pt idx="357">
                  <c:v>91.9</c:v>
                </c:pt>
                <c:pt idx="358">
                  <c:v>91.4</c:v>
                </c:pt>
                <c:pt idx="359">
                  <c:v>85.5</c:v>
                </c:pt>
                <c:pt idx="360">
                  <c:v>86.3</c:v>
                </c:pt>
                <c:pt idx="361">
                  <c:v>86.2</c:v>
                </c:pt>
                <c:pt idx="362">
                  <c:v>83.9</c:v>
                </c:pt>
                <c:pt idx="363">
                  <c:v>84</c:v>
                </c:pt>
                <c:pt idx="364">
                  <c:v>80.2</c:v>
                </c:pt>
                <c:pt idx="365">
                  <c:v>78.400000000000006</c:v>
                </c:pt>
                <c:pt idx="366">
                  <c:v>85.3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CBD7-4B36-B96E-ADB5B1376730}"/>
            </c:ext>
          </c:extLst>
        </c:ser>
        <c:ser>
          <c:idx val="6"/>
          <c:order val="7"/>
          <c:tx>
            <c:strRef>
              <c:f>'C:\Users\fiserova\Documents\Zkoušky\FASÁDY\[TC_UCEEB_2022_09_19_B.xlsx]Úroveň H2 (09-19-B)'!$J$4</c:f>
              <c:strCache>
                <c:ptCount val="1"/>
                <c:pt idx="0">
                  <c:v>14</c:v>
                </c:pt>
              </c:strCache>
            </c:strRef>
          </c:tx>
          <c:spPr>
            <a:ln w="12700"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'[1]Úroveň H2 (09-19-B)'!$B$5:$B$396</c:f>
              <c:numCache>
                <c:formatCode>General</c:formatCode>
                <c:ptCount val="392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  <c:pt idx="367">
                  <c:v>4.2476851851849101E-2</c:v>
                </c:pt>
                <c:pt idx="368">
                  <c:v>4.2592592592589802E-2</c:v>
                </c:pt>
                <c:pt idx="369">
                  <c:v>4.2708333333330503E-2</c:v>
                </c:pt>
                <c:pt idx="370">
                  <c:v>4.2824074074071197E-2</c:v>
                </c:pt>
                <c:pt idx="371">
                  <c:v>4.2939814814811898E-2</c:v>
                </c:pt>
                <c:pt idx="372">
                  <c:v>4.3055555555552599E-2</c:v>
                </c:pt>
                <c:pt idx="373">
                  <c:v>4.31712962962933E-2</c:v>
                </c:pt>
                <c:pt idx="374">
                  <c:v>4.3287037037034001E-2</c:v>
                </c:pt>
                <c:pt idx="375">
                  <c:v>4.3402777777774702E-2</c:v>
                </c:pt>
                <c:pt idx="376">
                  <c:v>4.3518518518515403E-2</c:v>
                </c:pt>
                <c:pt idx="377">
                  <c:v>4.3634259259256097E-2</c:v>
                </c:pt>
                <c:pt idx="378">
                  <c:v>4.3749999999996798E-2</c:v>
                </c:pt>
                <c:pt idx="379">
                  <c:v>4.3865740740737499E-2</c:v>
                </c:pt>
                <c:pt idx="380">
                  <c:v>4.39814814814782E-2</c:v>
                </c:pt>
                <c:pt idx="381">
                  <c:v>4.4097222222218901E-2</c:v>
                </c:pt>
                <c:pt idx="382">
                  <c:v>4.4212962962959602E-2</c:v>
                </c:pt>
                <c:pt idx="383">
                  <c:v>4.4328703703700303E-2</c:v>
                </c:pt>
                <c:pt idx="384">
                  <c:v>4.4444444444440998E-2</c:v>
                </c:pt>
                <c:pt idx="385">
                  <c:v>4.4560185185181699E-2</c:v>
                </c:pt>
                <c:pt idx="386">
                  <c:v>4.46759259259224E-2</c:v>
                </c:pt>
                <c:pt idx="387">
                  <c:v>4.4791666666663101E-2</c:v>
                </c:pt>
                <c:pt idx="388">
                  <c:v>4.4907407407403802E-2</c:v>
                </c:pt>
                <c:pt idx="389">
                  <c:v>4.5023148148144503E-2</c:v>
                </c:pt>
                <c:pt idx="390">
                  <c:v>4.5138888888885197E-2</c:v>
                </c:pt>
              </c:numCache>
            </c:numRef>
          </c:xVal>
          <c:yVal>
            <c:numRef>
              <c:f>'[1]Úroveň H2 (09-19-B)'!$J$5:$J$396</c:f>
              <c:numCache>
                <c:formatCode>General</c:formatCode>
                <c:ptCount val="392"/>
                <c:pt idx="0">
                  <c:v>17.3</c:v>
                </c:pt>
                <c:pt idx="1">
                  <c:v>17.100000000000001</c:v>
                </c:pt>
                <c:pt idx="2">
                  <c:v>17.2</c:v>
                </c:pt>
                <c:pt idx="3">
                  <c:v>31.3</c:v>
                </c:pt>
                <c:pt idx="4">
                  <c:v>51.4</c:v>
                </c:pt>
                <c:pt idx="5">
                  <c:v>46.3</c:v>
                </c:pt>
                <c:pt idx="6">
                  <c:v>60.7</c:v>
                </c:pt>
                <c:pt idx="7">
                  <c:v>70.400000000000006</c:v>
                </c:pt>
                <c:pt idx="8">
                  <c:v>76</c:v>
                </c:pt>
                <c:pt idx="9">
                  <c:v>67</c:v>
                </c:pt>
                <c:pt idx="10">
                  <c:v>69.400000000000006</c:v>
                </c:pt>
                <c:pt idx="11">
                  <c:v>93.1</c:v>
                </c:pt>
                <c:pt idx="12">
                  <c:v>106.9</c:v>
                </c:pt>
                <c:pt idx="13">
                  <c:v>108.4</c:v>
                </c:pt>
                <c:pt idx="14">
                  <c:v>117</c:v>
                </c:pt>
                <c:pt idx="15">
                  <c:v>138.4</c:v>
                </c:pt>
                <c:pt idx="16">
                  <c:v>135.5</c:v>
                </c:pt>
                <c:pt idx="17">
                  <c:v>159.6</c:v>
                </c:pt>
                <c:pt idx="18">
                  <c:v>168.6</c:v>
                </c:pt>
                <c:pt idx="19">
                  <c:v>179</c:v>
                </c:pt>
                <c:pt idx="20">
                  <c:v>175.9</c:v>
                </c:pt>
                <c:pt idx="21">
                  <c:v>176.6</c:v>
                </c:pt>
                <c:pt idx="22">
                  <c:v>163.1</c:v>
                </c:pt>
                <c:pt idx="23">
                  <c:v>167.6</c:v>
                </c:pt>
                <c:pt idx="24">
                  <c:v>178.7</c:v>
                </c:pt>
                <c:pt idx="25">
                  <c:v>177.7</c:v>
                </c:pt>
                <c:pt idx="26">
                  <c:v>182.4</c:v>
                </c:pt>
                <c:pt idx="27">
                  <c:v>177.3</c:v>
                </c:pt>
                <c:pt idx="28">
                  <c:v>175.5</c:v>
                </c:pt>
                <c:pt idx="29">
                  <c:v>184.1</c:v>
                </c:pt>
                <c:pt idx="30">
                  <c:v>192.6</c:v>
                </c:pt>
                <c:pt idx="31">
                  <c:v>202.5</c:v>
                </c:pt>
                <c:pt idx="32">
                  <c:v>187.8</c:v>
                </c:pt>
                <c:pt idx="33">
                  <c:v>197.4</c:v>
                </c:pt>
                <c:pt idx="34">
                  <c:v>205.5</c:v>
                </c:pt>
                <c:pt idx="35">
                  <c:v>211.7</c:v>
                </c:pt>
                <c:pt idx="36">
                  <c:v>233.5</c:v>
                </c:pt>
                <c:pt idx="37">
                  <c:v>224.6</c:v>
                </c:pt>
                <c:pt idx="38">
                  <c:v>231.7</c:v>
                </c:pt>
                <c:pt idx="39">
                  <c:v>242.4</c:v>
                </c:pt>
                <c:pt idx="40">
                  <c:v>217.8</c:v>
                </c:pt>
                <c:pt idx="41">
                  <c:v>218.7</c:v>
                </c:pt>
                <c:pt idx="42">
                  <c:v>222.3</c:v>
                </c:pt>
                <c:pt idx="43">
                  <c:v>209.4</c:v>
                </c:pt>
                <c:pt idx="44">
                  <c:v>204.2</c:v>
                </c:pt>
                <c:pt idx="45">
                  <c:v>196.7</c:v>
                </c:pt>
                <c:pt idx="46">
                  <c:v>220.2</c:v>
                </c:pt>
                <c:pt idx="47">
                  <c:v>219.4</c:v>
                </c:pt>
                <c:pt idx="48">
                  <c:v>234.4</c:v>
                </c:pt>
                <c:pt idx="49">
                  <c:v>217.4</c:v>
                </c:pt>
                <c:pt idx="50">
                  <c:v>209.7</c:v>
                </c:pt>
                <c:pt idx="51">
                  <c:v>193</c:v>
                </c:pt>
                <c:pt idx="52">
                  <c:v>206.9</c:v>
                </c:pt>
                <c:pt idx="53">
                  <c:v>220.6</c:v>
                </c:pt>
                <c:pt idx="54">
                  <c:v>211.7</c:v>
                </c:pt>
                <c:pt idx="55">
                  <c:v>215.5</c:v>
                </c:pt>
                <c:pt idx="56">
                  <c:v>222.4</c:v>
                </c:pt>
                <c:pt idx="57">
                  <c:v>188.4</c:v>
                </c:pt>
                <c:pt idx="58">
                  <c:v>191.6</c:v>
                </c:pt>
                <c:pt idx="59">
                  <c:v>194</c:v>
                </c:pt>
                <c:pt idx="60">
                  <c:v>209.9</c:v>
                </c:pt>
                <c:pt idx="61">
                  <c:v>235.6</c:v>
                </c:pt>
                <c:pt idx="62">
                  <c:v>236.8</c:v>
                </c:pt>
                <c:pt idx="63">
                  <c:v>232.3</c:v>
                </c:pt>
                <c:pt idx="64">
                  <c:v>241.2</c:v>
                </c:pt>
                <c:pt idx="65">
                  <c:v>221</c:v>
                </c:pt>
                <c:pt idx="66">
                  <c:v>222.2</c:v>
                </c:pt>
                <c:pt idx="67">
                  <c:v>239.8</c:v>
                </c:pt>
                <c:pt idx="68">
                  <c:v>228.4</c:v>
                </c:pt>
                <c:pt idx="69">
                  <c:v>244.8</c:v>
                </c:pt>
                <c:pt idx="70">
                  <c:v>252.4</c:v>
                </c:pt>
                <c:pt idx="71">
                  <c:v>248.7</c:v>
                </c:pt>
                <c:pt idx="72">
                  <c:v>213.2</c:v>
                </c:pt>
                <c:pt idx="73">
                  <c:v>202.8</c:v>
                </c:pt>
                <c:pt idx="74">
                  <c:v>235.1</c:v>
                </c:pt>
                <c:pt idx="75">
                  <c:v>221</c:v>
                </c:pt>
                <c:pt idx="76">
                  <c:v>214.1</c:v>
                </c:pt>
                <c:pt idx="77">
                  <c:v>217.9</c:v>
                </c:pt>
                <c:pt idx="78">
                  <c:v>222.4</c:v>
                </c:pt>
                <c:pt idx="79">
                  <c:v>219</c:v>
                </c:pt>
                <c:pt idx="80">
                  <c:v>236.2</c:v>
                </c:pt>
                <c:pt idx="81">
                  <c:v>259.89999999999998</c:v>
                </c:pt>
                <c:pt idx="82">
                  <c:v>236.5</c:v>
                </c:pt>
                <c:pt idx="83">
                  <c:v>230.2</c:v>
                </c:pt>
                <c:pt idx="84">
                  <c:v>243</c:v>
                </c:pt>
                <c:pt idx="85">
                  <c:v>221.3</c:v>
                </c:pt>
                <c:pt idx="86">
                  <c:v>209</c:v>
                </c:pt>
                <c:pt idx="87">
                  <c:v>199.9</c:v>
                </c:pt>
                <c:pt idx="88">
                  <c:v>203</c:v>
                </c:pt>
                <c:pt idx="89">
                  <c:v>237.1</c:v>
                </c:pt>
                <c:pt idx="90">
                  <c:v>249.2</c:v>
                </c:pt>
                <c:pt idx="91">
                  <c:v>224.8</c:v>
                </c:pt>
                <c:pt idx="92">
                  <c:v>215.4</c:v>
                </c:pt>
                <c:pt idx="93">
                  <c:v>203.4</c:v>
                </c:pt>
                <c:pt idx="94">
                  <c:v>204.6</c:v>
                </c:pt>
                <c:pt idx="95">
                  <c:v>236.6</c:v>
                </c:pt>
                <c:pt idx="96">
                  <c:v>238.4</c:v>
                </c:pt>
                <c:pt idx="97">
                  <c:v>252.2</c:v>
                </c:pt>
                <c:pt idx="98">
                  <c:v>267.39999999999998</c:v>
                </c:pt>
                <c:pt idx="99">
                  <c:v>237.7</c:v>
                </c:pt>
                <c:pt idx="100">
                  <c:v>216.6</c:v>
                </c:pt>
                <c:pt idx="101">
                  <c:v>242.8</c:v>
                </c:pt>
                <c:pt idx="102">
                  <c:v>230.7</c:v>
                </c:pt>
                <c:pt idx="103">
                  <c:v>230.8</c:v>
                </c:pt>
                <c:pt idx="104">
                  <c:v>237.6</c:v>
                </c:pt>
                <c:pt idx="105">
                  <c:v>216.6</c:v>
                </c:pt>
                <c:pt idx="106">
                  <c:v>215.3</c:v>
                </c:pt>
                <c:pt idx="107">
                  <c:v>212.3</c:v>
                </c:pt>
                <c:pt idx="108">
                  <c:v>222.9</c:v>
                </c:pt>
                <c:pt idx="109">
                  <c:v>202.9</c:v>
                </c:pt>
                <c:pt idx="110">
                  <c:v>195.1</c:v>
                </c:pt>
                <c:pt idx="111">
                  <c:v>206.5</c:v>
                </c:pt>
                <c:pt idx="112">
                  <c:v>246</c:v>
                </c:pt>
                <c:pt idx="113">
                  <c:v>226.3</c:v>
                </c:pt>
                <c:pt idx="114">
                  <c:v>225.5</c:v>
                </c:pt>
                <c:pt idx="115">
                  <c:v>253.6</c:v>
                </c:pt>
                <c:pt idx="116">
                  <c:v>215</c:v>
                </c:pt>
                <c:pt idx="117">
                  <c:v>229.2</c:v>
                </c:pt>
                <c:pt idx="118">
                  <c:v>253.1</c:v>
                </c:pt>
                <c:pt idx="119">
                  <c:v>255.6</c:v>
                </c:pt>
                <c:pt idx="120">
                  <c:v>235.6</c:v>
                </c:pt>
                <c:pt idx="121">
                  <c:v>212.3</c:v>
                </c:pt>
                <c:pt idx="122">
                  <c:v>188.1</c:v>
                </c:pt>
                <c:pt idx="123">
                  <c:v>206.9</c:v>
                </c:pt>
                <c:pt idx="124">
                  <c:v>224.8</c:v>
                </c:pt>
                <c:pt idx="125">
                  <c:v>242.5</c:v>
                </c:pt>
                <c:pt idx="126">
                  <c:v>276.10000000000002</c:v>
                </c:pt>
                <c:pt idx="127">
                  <c:v>281.2</c:v>
                </c:pt>
                <c:pt idx="128">
                  <c:v>290.8</c:v>
                </c:pt>
                <c:pt idx="129">
                  <c:v>281.39999999999998</c:v>
                </c:pt>
                <c:pt idx="130">
                  <c:v>273.7</c:v>
                </c:pt>
                <c:pt idx="131">
                  <c:v>281.5</c:v>
                </c:pt>
                <c:pt idx="132">
                  <c:v>286.8</c:v>
                </c:pt>
                <c:pt idx="133">
                  <c:v>246.3</c:v>
                </c:pt>
                <c:pt idx="134">
                  <c:v>264.2</c:v>
                </c:pt>
                <c:pt idx="135">
                  <c:v>287.5</c:v>
                </c:pt>
                <c:pt idx="136">
                  <c:v>300</c:v>
                </c:pt>
                <c:pt idx="137">
                  <c:v>278.2</c:v>
                </c:pt>
                <c:pt idx="138">
                  <c:v>282.3</c:v>
                </c:pt>
                <c:pt idx="139">
                  <c:v>243.8</c:v>
                </c:pt>
                <c:pt idx="140">
                  <c:v>200.9</c:v>
                </c:pt>
                <c:pt idx="141">
                  <c:v>246.4</c:v>
                </c:pt>
                <c:pt idx="142">
                  <c:v>246.9</c:v>
                </c:pt>
                <c:pt idx="143">
                  <c:v>266.10000000000002</c:v>
                </c:pt>
                <c:pt idx="144">
                  <c:v>277.60000000000002</c:v>
                </c:pt>
                <c:pt idx="145">
                  <c:v>290.39999999999998</c:v>
                </c:pt>
                <c:pt idx="146">
                  <c:v>250</c:v>
                </c:pt>
                <c:pt idx="147">
                  <c:v>273.60000000000002</c:v>
                </c:pt>
                <c:pt idx="148">
                  <c:v>239.2</c:v>
                </c:pt>
                <c:pt idx="149">
                  <c:v>220.4</c:v>
                </c:pt>
                <c:pt idx="150">
                  <c:v>205.7</c:v>
                </c:pt>
                <c:pt idx="151">
                  <c:v>216.1</c:v>
                </c:pt>
                <c:pt idx="152">
                  <c:v>213.4</c:v>
                </c:pt>
                <c:pt idx="153">
                  <c:v>198.8</c:v>
                </c:pt>
                <c:pt idx="154">
                  <c:v>202.9</c:v>
                </c:pt>
                <c:pt idx="155">
                  <c:v>193.8</c:v>
                </c:pt>
                <c:pt idx="156">
                  <c:v>193.9</c:v>
                </c:pt>
                <c:pt idx="157">
                  <c:v>190.5</c:v>
                </c:pt>
                <c:pt idx="158">
                  <c:v>214.1</c:v>
                </c:pt>
                <c:pt idx="159">
                  <c:v>231</c:v>
                </c:pt>
                <c:pt idx="160">
                  <c:v>237.5</c:v>
                </c:pt>
                <c:pt idx="161">
                  <c:v>233.3</c:v>
                </c:pt>
                <c:pt idx="162">
                  <c:v>258.2</c:v>
                </c:pt>
                <c:pt idx="163">
                  <c:v>237.9</c:v>
                </c:pt>
                <c:pt idx="164">
                  <c:v>245.9</c:v>
                </c:pt>
                <c:pt idx="165">
                  <c:v>257.2</c:v>
                </c:pt>
                <c:pt idx="166">
                  <c:v>239.3</c:v>
                </c:pt>
                <c:pt idx="167">
                  <c:v>239.1</c:v>
                </c:pt>
                <c:pt idx="168">
                  <c:v>234.6</c:v>
                </c:pt>
                <c:pt idx="169">
                  <c:v>228.2</c:v>
                </c:pt>
                <c:pt idx="170">
                  <c:v>258.89999999999998</c:v>
                </c:pt>
                <c:pt idx="171">
                  <c:v>212.4</c:v>
                </c:pt>
                <c:pt idx="172">
                  <c:v>211.9</c:v>
                </c:pt>
                <c:pt idx="173">
                  <c:v>234.5</c:v>
                </c:pt>
                <c:pt idx="174">
                  <c:v>243.8</c:v>
                </c:pt>
                <c:pt idx="175">
                  <c:v>225.3</c:v>
                </c:pt>
                <c:pt idx="176">
                  <c:v>209.7</c:v>
                </c:pt>
                <c:pt idx="177">
                  <c:v>194.1</c:v>
                </c:pt>
                <c:pt idx="178">
                  <c:v>204</c:v>
                </c:pt>
                <c:pt idx="179">
                  <c:v>215.2</c:v>
                </c:pt>
                <c:pt idx="180">
                  <c:v>222.2</c:v>
                </c:pt>
                <c:pt idx="181">
                  <c:v>221.7</c:v>
                </c:pt>
                <c:pt idx="182">
                  <c:v>207.2</c:v>
                </c:pt>
                <c:pt idx="183">
                  <c:v>224.9</c:v>
                </c:pt>
                <c:pt idx="184">
                  <c:v>221.8</c:v>
                </c:pt>
                <c:pt idx="185">
                  <c:v>204.6</c:v>
                </c:pt>
                <c:pt idx="186">
                  <c:v>205.1</c:v>
                </c:pt>
                <c:pt idx="187">
                  <c:v>197.6</c:v>
                </c:pt>
                <c:pt idx="188">
                  <c:v>209.2</c:v>
                </c:pt>
                <c:pt idx="189">
                  <c:v>199.1</c:v>
                </c:pt>
                <c:pt idx="190">
                  <c:v>184.1</c:v>
                </c:pt>
                <c:pt idx="191">
                  <c:v>206.2</c:v>
                </c:pt>
                <c:pt idx="192">
                  <c:v>184.6</c:v>
                </c:pt>
                <c:pt idx="193">
                  <c:v>192.3</c:v>
                </c:pt>
                <c:pt idx="194">
                  <c:v>194.9</c:v>
                </c:pt>
                <c:pt idx="195">
                  <c:v>169.5</c:v>
                </c:pt>
                <c:pt idx="196">
                  <c:v>194.8</c:v>
                </c:pt>
                <c:pt idx="197">
                  <c:v>203.7</c:v>
                </c:pt>
                <c:pt idx="198">
                  <c:v>197.2</c:v>
                </c:pt>
                <c:pt idx="199">
                  <c:v>165.1</c:v>
                </c:pt>
                <c:pt idx="200">
                  <c:v>170</c:v>
                </c:pt>
                <c:pt idx="201">
                  <c:v>155.5</c:v>
                </c:pt>
                <c:pt idx="202">
                  <c:v>152.5</c:v>
                </c:pt>
                <c:pt idx="203">
                  <c:v>178.6</c:v>
                </c:pt>
                <c:pt idx="204">
                  <c:v>190.3</c:v>
                </c:pt>
                <c:pt idx="205">
                  <c:v>191.9</c:v>
                </c:pt>
                <c:pt idx="206">
                  <c:v>199</c:v>
                </c:pt>
                <c:pt idx="207">
                  <c:v>174.9</c:v>
                </c:pt>
                <c:pt idx="208">
                  <c:v>180.9</c:v>
                </c:pt>
                <c:pt idx="209">
                  <c:v>166.1</c:v>
                </c:pt>
                <c:pt idx="210">
                  <c:v>164.1</c:v>
                </c:pt>
                <c:pt idx="211">
                  <c:v>155</c:v>
                </c:pt>
                <c:pt idx="212">
                  <c:v>156.5</c:v>
                </c:pt>
                <c:pt idx="213">
                  <c:v>156.80000000000001</c:v>
                </c:pt>
                <c:pt idx="214">
                  <c:v>171.7</c:v>
                </c:pt>
                <c:pt idx="215">
                  <c:v>185.8</c:v>
                </c:pt>
                <c:pt idx="216">
                  <c:v>184.8</c:v>
                </c:pt>
                <c:pt idx="217">
                  <c:v>164.3</c:v>
                </c:pt>
                <c:pt idx="218">
                  <c:v>155.5</c:v>
                </c:pt>
                <c:pt idx="219">
                  <c:v>149</c:v>
                </c:pt>
                <c:pt idx="220">
                  <c:v>138.5</c:v>
                </c:pt>
                <c:pt idx="221">
                  <c:v>146.19999999999999</c:v>
                </c:pt>
                <c:pt idx="222">
                  <c:v>149.69999999999999</c:v>
                </c:pt>
                <c:pt idx="223">
                  <c:v>147.1</c:v>
                </c:pt>
                <c:pt idx="224">
                  <c:v>154.5</c:v>
                </c:pt>
                <c:pt idx="225">
                  <c:v>156</c:v>
                </c:pt>
                <c:pt idx="226">
                  <c:v>163.30000000000001</c:v>
                </c:pt>
                <c:pt idx="227">
                  <c:v>162.1</c:v>
                </c:pt>
                <c:pt idx="228">
                  <c:v>156.19999999999999</c:v>
                </c:pt>
                <c:pt idx="229">
                  <c:v>163.69999999999999</c:v>
                </c:pt>
                <c:pt idx="230">
                  <c:v>158.4</c:v>
                </c:pt>
                <c:pt idx="231">
                  <c:v>165.1</c:v>
                </c:pt>
                <c:pt idx="232">
                  <c:v>161</c:v>
                </c:pt>
                <c:pt idx="233">
                  <c:v>149.5</c:v>
                </c:pt>
                <c:pt idx="234">
                  <c:v>149.5</c:v>
                </c:pt>
                <c:pt idx="235">
                  <c:v>152.80000000000001</c:v>
                </c:pt>
                <c:pt idx="236">
                  <c:v>153.80000000000001</c:v>
                </c:pt>
                <c:pt idx="237">
                  <c:v>151</c:v>
                </c:pt>
                <c:pt idx="238">
                  <c:v>143.80000000000001</c:v>
                </c:pt>
                <c:pt idx="239">
                  <c:v>156</c:v>
                </c:pt>
                <c:pt idx="240">
                  <c:v>140.1</c:v>
                </c:pt>
                <c:pt idx="241">
                  <c:v>137.6</c:v>
                </c:pt>
                <c:pt idx="242">
                  <c:v>136.69999999999999</c:v>
                </c:pt>
                <c:pt idx="243">
                  <c:v>143.9</c:v>
                </c:pt>
                <c:pt idx="244">
                  <c:v>150.4</c:v>
                </c:pt>
                <c:pt idx="245">
                  <c:v>149.30000000000001</c:v>
                </c:pt>
                <c:pt idx="246">
                  <c:v>148.69999999999999</c:v>
                </c:pt>
                <c:pt idx="247">
                  <c:v>146.69999999999999</c:v>
                </c:pt>
                <c:pt idx="248">
                  <c:v>138.80000000000001</c:v>
                </c:pt>
                <c:pt idx="249">
                  <c:v>139.4</c:v>
                </c:pt>
                <c:pt idx="250">
                  <c:v>141.6</c:v>
                </c:pt>
                <c:pt idx="251">
                  <c:v>146.80000000000001</c:v>
                </c:pt>
                <c:pt idx="252">
                  <c:v>142.30000000000001</c:v>
                </c:pt>
                <c:pt idx="253">
                  <c:v>139.80000000000001</c:v>
                </c:pt>
                <c:pt idx="254">
                  <c:v>142.1</c:v>
                </c:pt>
                <c:pt idx="255">
                  <c:v>138.6</c:v>
                </c:pt>
                <c:pt idx="256">
                  <c:v>128.5</c:v>
                </c:pt>
                <c:pt idx="257">
                  <c:v>129.4</c:v>
                </c:pt>
                <c:pt idx="258">
                  <c:v>134.19999999999999</c:v>
                </c:pt>
                <c:pt idx="259">
                  <c:v>132.5</c:v>
                </c:pt>
                <c:pt idx="260">
                  <c:v>124.8</c:v>
                </c:pt>
                <c:pt idx="261">
                  <c:v>129.5</c:v>
                </c:pt>
                <c:pt idx="262">
                  <c:v>130.9</c:v>
                </c:pt>
                <c:pt idx="263">
                  <c:v>127.6</c:v>
                </c:pt>
                <c:pt idx="264">
                  <c:v>121.6</c:v>
                </c:pt>
                <c:pt idx="265">
                  <c:v>116.5</c:v>
                </c:pt>
                <c:pt idx="266">
                  <c:v>113.1</c:v>
                </c:pt>
                <c:pt idx="267">
                  <c:v>126.5</c:v>
                </c:pt>
                <c:pt idx="268">
                  <c:v>128.6</c:v>
                </c:pt>
                <c:pt idx="269">
                  <c:v>124.6</c:v>
                </c:pt>
                <c:pt idx="270">
                  <c:v>117.9</c:v>
                </c:pt>
                <c:pt idx="271">
                  <c:v>118.1</c:v>
                </c:pt>
                <c:pt idx="272">
                  <c:v>126.9</c:v>
                </c:pt>
                <c:pt idx="273">
                  <c:v>125.8</c:v>
                </c:pt>
                <c:pt idx="274">
                  <c:v>126.1</c:v>
                </c:pt>
                <c:pt idx="275">
                  <c:v>134</c:v>
                </c:pt>
                <c:pt idx="276">
                  <c:v>130.4</c:v>
                </c:pt>
                <c:pt idx="277">
                  <c:v>135.6</c:v>
                </c:pt>
                <c:pt idx="278">
                  <c:v>125.9</c:v>
                </c:pt>
                <c:pt idx="279">
                  <c:v>115.8</c:v>
                </c:pt>
                <c:pt idx="280">
                  <c:v>117.6</c:v>
                </c:pt>
                <c:pt idx="281">
                  <c:v>122.8</c:v>
                </c:pt>
                <c:pt idx="282">
                  <c:v>131.80000000000001</c:v>
                </c:pt>
                <c:pt idx="283">
                  <c:v>130</c:v>
                </c:pt>
                <c:pt idx="284">
                  <c:v>127.6</c:v>
                </c:pt>
                <c:pt idx="285">
                  <c:v>122.2</c:v>
                </c:pt>
                <c:pt idx="286">
                  <c:v>115.6</c:v>
                </c:pt>
                <c:pt idx="287">
                  <c:v>115.9</c:v>
                </c:pt>
                <c:pt idx="288">
                  <c:v>111.9</c:v>
                </c:pt>
                <c:pt idx="289">
                  <c:v>108.7</c:v>
                </c:pt>
                <c:pt idx="290">
                  <c:v>103.3</c:v>
                </c:pt>
                <c:pt idx="291">
                  <c:v>104.4</c:v>
                </c:pt>
                <c:pt idx="292">
                  <c:v>101.4</c:v>
                </c:pt>
                <c:pt idx="293">
                  <c:v>102.4</c:v>
                </c:pt>
                <c:pt idx="294">
                  <c:v>100.2</c:v>
                </c:pt>
                <c:pt idx="295">
                  <c:v>100.6</c:v>
                </c:pt>
                <c:pt idx="296">
                  <c:v>98.1</c:v>
                </c:pt>
                <c:pt idx="297">
                  <c:v>97.8</c:v>
                </c:pt>
                <c:pt idx="298">
                  <c:v>97.7</c:v>
                </c:pt>
                <c:pt idx="299">
                  <c:v>109.5</c:v>
                </c:pt>
                <c:pt idx="300">
                  <c:v>108.3</c:v>
                </c:pt>
                <c:pt idx="301">
                  <c:v>117.1</c:v>
                </c:pt>
                <c:pt idx="302">
                  <c:v>105.5</c:v>
                </c:pt>
                <c:pt idx="303">
                  <c:v>103.4</c:v>
                </c:pt>
                <c:pt idx="304">
                  <c:v>109.1</c:v>
                </c:pt>
                <c:pt idx="305">
                  <c:v>114.6</c:v>
                </c:pt>
                <c:pt idx="306">
                  <c:v>100.8</c:v>
                </c:pt>
                <c:pt idx="307">
                  <c:v>98</c:v>
                </c:pt>
                <c:pt idx="308">
                  <c:v>92.8</c:v>
                </c:pt>
                <c:pt idx="309">
                  <c:v>98.9</c:v>
                </c:pt>
                <c:pt idx="310">
                  <c:v>105.7</c:v>
                </c:pt>
                <c:pt idx="311">
                  <c:v>110</c:v>
                </c:pt>
                <c:pt idx="312">
                  <c:v>108.2</c:v>
                </c:pt>
                <c:pt idx="313">
                  <c:v>108.9</c:v>
                </c:pt>
                <c:pt idx="314">
                  <c:v>112.3</c:v>
                </c:pt>
                <c:pt idx="315">
                  <c:v>111</c:v>
                </c:pt>
                <c:pt idx="316">
                  <c:v>103.5</c:v>
                </c:pt>
                <c:pt idx="317">
                  <c:v>105.5</c:v>
                </c:pt>
                <c:pt idx="318">
                  <c:v>108.5</c:v>
                </c:pt>
                <c:pt idx="319">
                  <c:v>118.4</c:v>
                </c:pt>
                <c:pt idx="320">
                  <c:v>110.3</c:v>
                </c:pt>
                <c:pt idx="321">
                  <c:v>99.1</c:v>
                </c:pt>
                <c:pt idx="322">
                  <c:v>93.6</c:v>
                </c:pt>
                <c:pt idx="323">
                  <c:v>89.7</c:v>
                </c:pt>
                <c:pt idx="324">
                  <c:v>89.5</c:v>
                </c:pt>
                <c:pt idx="325">
                  <c:v>96.3</c:v>
                </c:pt>
                <c:pt idx="326">
                  <c:v>92.4</c:v>
                </c:pt>
                <c:pt idx="327">
                  <c:v>91.5</c:v>
                </c:pt>
                <c:pt idx="328">
                  <c:v>87</c:v>
                </c:pt>
                <c:pt idx="329">
                  <c:v>89.7</c:v>
                </c:pt>
                <c:pt idx="330">
                  <c:v>90.3</c:v>
                </c:pt>
                <c:pt idx="331">
                  <c:v>100.5</c:v>
                </c:pt>
                <c:pt idx="332">
                  <c:v>115.1</c:v>
                </c:pt>
                <c:pt idx="333">
                  <c:v>108.8</c:v>
                </c:pt>
                <c:pt idx="334">
                  <c:v>104.3</c:v>
                </c:pt>
                <c:pt idx="335">
                  <c:v>103.1</c:v>
                </c:pt>
                <c:pt idx="336">
                  <c:v>99.6</c:v>
                </c:pt>
                <c:pt idx="337">
                  <c:v>98.9</c:v>
                </c:pt>
                <c:pt idx="338">
                  <c:v>93.9</c:v>
                </c:pt>
                <c:pt idx="339">
                  <c:v>92.5</c:v>
                </c:pt>
                <c:pt idx="340">
                  <c:v>91.8</c:v>
                </c:pt>
                <c:pt idx="341">
                  <c:v>102.9</c:v>
                </c:pt>
                <c:pt idx="342">
                  <c:v>95.2</c:v>
                </c:pt>
                <c:pt idx="343">
                  <c:v>99.5</c:v>
                </c:pt>
                <c:pt idx="344">
                  <c:v>97.8</c:v>
                </c:pt>
                <c:pt idx="345">
                  <c:v>87.5</c:v>
                </c:pt>
                <c:pt idx="346">
                  <c:v>89</c:v>
                </c:pt>
                <c:pt idx="347">
                  <c:v>88.1</c:v>
                </c:pt>
                <c:pt idx="348">
                  <c:v>89.6</c:v>
                </c:pt>
                <c:pt idx="349">
                  <c:v>89.8</c:v>
                </c:pt>
                <c:pt idx="350">
                  <c:v>89.1</c:v>
                </c:pt>
                <c:pt idx="351">
                  <c:v>88.2</c:v>
                </c:pt>
                <c:pt idx="352">
                  <c:v>94.6</c:v>
                </c:pt>
                <c:pt idx="353">
                  <c:v>100</c:v>
                </c:pt>
                <c:pt idx="354">
                  <c:v>92.4</c:v>
                </c:pt>
                <c:pt idx="355">
                  <c:v>88.3</c:v>
                </c:pt>
                <c:pt idx="356">
                  <c:v>88.4</c:v>
                </c:pt>
                <c:pt idx="357">
                  <c:v>91.6</c:v>
                </c:pt>
                <c:pt idx="358">
                  <c:v>93.9</c:v>
                </c:pt>
                <c:pt idx="359">
                  <c:v>85.5</c:v>
                </c:pt>
                <c:pt idx="360">
                  <c:v>87.6</c:v>
                </c:pt>
                <c:pt idx="361">
                  <c:v>87.5</c:v>
                </c:pt>
                <c:pt idx="362">
                  <c:v>84.9</c:v>
                </c:pt>
                <c:pt idx="363">
                  <c:v>84.1</c:v>
                </c:pt>
                <c:pt idx="364">
                  <c:v>79.900000000000006</c:v>
                </c:pt>
                <c:pt idx="365">
                  <c:v>78.5</c:v>
                </c:pt>
                <c:pt idx="366">
                  <c:v>88.3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CBD7-4B36-B96E-ADB5B1376730}"/>
            </c:ext>
          </c:extLst>
        </c:ser>
        <c:ser>
          <c:idx val="9"/>
          <c:order val="8"/>
          <c:tx>
            <c:strRef>
              <c:f>'C:\Users\fiserova\Documents\Zkoušky\FASÁDY\[TC_UCEEB_2022_09_19_B.xlsx]Úroveň H2 (09-19-B)'!$K$4</c:f>
              <c:strCache>
                <c:ptCount val="1"/>
                <c:pt idx="0">
                  <c:v>30</c:v>
                </c:pt>
              </c:strCache>
            </c:strRef>
          </c:tx>
          <c:spPr>
            <a:ln w="12700">
              <a:solidFill>
                <a:srgbClr val="00B050"/>
              </a:solidFill>
              <a:prstDash val="solid"/>
            </a:ln>
          </c:spPr>
          <c:marker>
            <c:symbol val="none"/>
          </c:marker>
          <c:xVal>
            <c:numRef>
              <c:f>'[1]Úroveň H2 (09-19-B)'!$B$5:$B$396</c:f>
              <c:numCache>
                <c:formatCode>General</c:formatCode>
                <c:ptCount val="392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  <c:pt idx="367">
                  <c:v>4.2476851851849101E-2</c:v>
                </c:pt>
                <c:pt idx="368">
                  <c:v>4.2592592592589802E-2</c:v>
                </c:pt>
                <c:pt idx="369">
                  <c:v>4.2708333333330503E-2</c:v>
                </c:pt>
                <c:pt idx="370">
                  <c:v>4.2824074074071197E-2</c:v>
                </c:pt>
                <c:pt idx="371">
                  <c:v>4.2939814814811898E-2</c:v>
                </c:pt>
                <c:pt idx="372">
                  <c:v>4.3055555555552599E-2</c:v>
                </c:pt>
                <c:pt idx="373">
                  <c:v>4.31712962962933E-2</c:v>
                </c:pt>
                <c:pt idx="374">
                  <c:v>4.3287037037034001E-2</c:v>
                </c:pt>
                <c:pt idx="375">
                  <c:v>4.3402777777774702E-2</c:v>
                </c:pt>
                <c:pt idx="376">
                  <c:v>4.3518518518515403E-2</c:v>
                </c:pt>
                <c:pt idx="377">
                  <c:v>4.3634259259256097E-2</c:v>
                </c:pt>
                <c:pt idx="378">
                  <c:v>4.3749999999996798E-2</c:v>
                </c:pt>
                <c:pt idx="379">
                  <c:v>4.3865740740737499E-2</c:v>
                </c:pt>
                <c:pt idx="380">
                  <c:v>4.39814814814782E-2</c:v>
                </c:pt>
                <c:pt idx="381">
                  <c:v>4.4097222222218901E-2</c:v>
                </c:pt>
                <c:pt idx="382">
                  <c:v>4.4212962962959602E-2</c:v>
                </c:pt>
                <c:pt idx="383">
                  <c:v>4.4328703703700303E-2</c:v>
                </c:pt>
                <c:pt idx="384">
                  <c:v>4.4444444444440998E-2</c:v>
                </c:pt>
                <c:pt idx="385">
                  <c:v>4.4560185185181699E-2</c:v>
                </c:pt>
                <c:pt idx="386">
                  <c:v>4.46759259259224E-2</c:v>
                </c:pt>
                <c:pt idx="387">
                  <c:v>4.4791666666663101E-2</c:v>
                </c:pt>
                <c:pt idx="388">
                  <c:v>4.4907407407403802E-2</c:v>
                </c:pt>
                <c:pt idx="389">
                  <c:v>4.5023148148144503E-2</c:v>
                </c:pt>
                <c:pt idx="390">
                  <c:v>4.5138888888885197E-2</c:v>
                </c:pt>
              </c:numCache>
            </c:numRef>
          </c:xVal>
          <c:yVal>
            <c:numRef>
              <c:f>'[1]Úroveň H2 (09-19-B)'!$K$5:$K$396</c:f>
              <c:numCache>
                <c:formatCode>General</c:formatCode>
                <c:ptCount val="392"/>
                <c:pt idx="0">
                  <c:v>16.8</c:v>
                </c:pt>
                <c:pt idx="1">
                  <c:v>17</c:v>
                </c:pt>
                <c:pt idx="2">
                  <c:v>17.8</c:v>
                </c:pt>
                <c:pt idx="3">
                  <c:v>38</c:v>
                </c:pt>
                <c:pt idx="4">
                  <c:v>47.2</c:v>
                </c:pt>
                <c:pt idx="5">
                  <c:v>46.4</c:v>
                </c:pt>
                <c:pt idx="6">
                  <c:v>60.6</c:v>
                </c:pt>
                <c:pt idx="7">
                  <c:v>67</c:v>
                </c:pt>
                <c:pt idx="8">
                  <c:v>74</c:v>
                </c:pt>
                <c:pt idx="9">
                  <c:v>63.4</c:v>
                </c:pt>
                <c:pt idx="10">
                  <c:v>66.3</c:v>
                </c:pt>
                <c:pt idx="11">
                  <c:v>98.7</c:v>
                </c:pt>
                <c:pt idx="12">
                  <c:v>106.2</c:v>
                </c:pt>
                <c:pt idx="13">
                  <c:v>110.8</c:v>
                </c:pt>
                <c:pt idx="14">
                  <c:v>117.9</c:v>
                </c:pt>
                <c:pt idx="15">
                  <c:v>138</c:v>
                </c:pt>
                <c:pt idx="16">
                  <c:v>133.80000000000001</c:v>
                </c:pt>
                <c:pt idx="17">
                  <c:v>151.69999999999999</c:v>
                </c:pt>
                <c:pt idx="18">
                  <c:v>178</c:v>
                </c:pt>
                <c:pt idx="19">
                  <c:v>173.4</c:v>
                </c:pt>
                <c:pt idx="20">
                  <c:v>178.1</c:v>
                </c:pt>
                <c:pt idx="21">
                  <c:v>180.8</c:v>
                </c:pt>
                <c:pt idx="22">
                  <c:v>163.5</c:v>
                </c:pt>
                <c:pt idx="23">
                  <c:v>159.80000000000001</c:v>
                </c:pt>
                <c:pt idx="24">
                  <c:v>177.9</c:v>
                </c:pt>
                <c:pt idx="25">
                  <c:v>168.5</c:v>
                </c:pt>
                <c:pt idx="26">
                  <c:v>204.2</c:v>
                </c:pt>
                <c:pt idx="27">
                  <c:v>175.8</c:v>
                </c:pt>
                <c:pt idx="28">
                  <c:v>178.7</c:v>
                </c:pt>
                <c:pt idx="29">
                  <c:v>170.7</c:v>
                </c:pt>
                <c:pt idx="30">
                  <c:v>184.5</c:v>
                </c:pt>
                <c:pt idx="31">
                  <c:v>191.4</c:v>
                </c:pt>
                <c:pt idx="32">
                  <c:v>195.6</c:v>
                </c:pt>
                <c:pt idx="33">
                  <c:v>215</c:v>
                </c:pt>
                <c:pt idx="34">
                  <c:v>219.1</c:v>
                </c:pt>
                <c:pt idx="35">
                  <c:v>203.5</c:v>
                </c:pt>
                <c:pt idx="36">
                  <c:v>227</c:v>
                </c:pt>
                <c:pt idx="37">
                  <c:v>230.4</c:v>
                </c:pt>
                <c:pt idx="38">
                  <c:v>231</c:v>
                </c:pt>
                <c:pt idx="39">
                  <c:v>239.8</c:v>
                </c:pt>
                <c:pt idx="40">
                  <c:v>213.4</c:v>
                </c:pt>
                <c:pt idx="41">
                  <c:v>223.3</c:v>
                </c:pt>
                <c:pt idx="42">
                  <c:v>212.1</c:v>
                </c:pt>
                <c:pt idx="43">
                  <c:v>197.5</c:v>
                </c:pt>
                <c:pt idx="44">
                  <c:v>193.7</c:v>
                </c:pt>
                <c:pt idx="45">
                  <c:v>202.4</c:v>
                </c:pt>
                <c:pt idx="46">
                  <c:v>210</c:v>
                </c:pt>
                <c:pt idx="47">
                  <c:v>225.1</c:v>
                </c:pt>
                <c:pt idx="48">
                  <c:v>232.7</c:v>
                </c:pt>
                <c:pt idx="49">
                  <c:v>214.8</c:v>
                </c:pt>
                <c:pt idx="50">
                  <c:v>219.5</c:v>
                </c:pt>
                <c:pt idx="51">
                  <c:v>196.2</c:v>
                </c:pt>
                <c:pt idx="52">
                  <c:v>199.5</c:v>
                </c:pt>
                <c:pt idx="53">
                  <c:v>220.8</c:v>
                </c:pt>
                <c:pt idx="54">
                  <c:v>206.2</c:v>
                </c:pt>
                <c:pt idx="55">
                  <c:v>208.5</c:v>
                </c:pt>
                <c:pt idx="56">
                  <c:v>212.5</c:v>
                </c:pt>
                <c:pt idx="57">
                  <c:v>204.2</c:v>
                </c:pt>
                <c:pt idx="58">
                  <c:v>196.2</c:v>
                </c:pt>
                <c:pt idx="59">
                  <c:v>203.2</c:v>
                </c:pt>
                <c:pt idx="60">
                  <c:v>206.9</c:v>
                </c:pt>
                <c:pt idx="61">
                  <c:v>217</c:v>
                </c:pt>
                <c:pt idx="62">
                  <c:v>227.9</c:v>
                </c:pt>
                <c:pt idx="63">
                  <c:v>222.6</c:v>
                </c:pt>
                <c:pt idx="64">
                  <c:v>233.8</c:v>
                </c:pt>
                <c:pt idx="65">
                  <c:v>221.1</c:v>
                </c:pt>
                <c:pt idx="66">
                  <c:v>210.9</c:v>
                </c:pt>
                <c:pt idx="67">
                  <c:v>242.5</c:v>
                </c:pt>
                <c:pt idx="68">
                  <c:v>216.8</c:v>
                </c:pt>
                <c:pt idx="69">
                  <c:v>241.3</c:v>
                </c:pt>
                <c:pt idx="70">
                  <c:v>243.8</c:v>
                </c:pt>
                <c:pt idx="71">
                  <c:v>239.3</c:v>
                </c:pt>
                <c:pt idx="72">
                  <c:v>199.6</c:v>
                </c:pt>
                <c:pt idx="73">
                  <c:v>209.3</c:v>
                </c:pt>
                <c:pt idx="74">
                  <c:v>223.9</c:v>
                </c:pt>
                <c:pt idx="75">
                  <c:v>216.2</c:v>
                </c:pt>
                <c:pt idx="76">
                  <c:v>210.8</c:v>
                </c:pt>
                <c:pt idx="77">
                  <c:v>220.7</c:v>
                </c:pt>
                <c:pt idx="78">
                  <c:v>207.1</c:v>
                </c:pt>
                <c:pt idx="79">
                  <c:v>212.7</c:v>
                </c:pt>
                <c:pt idx="80">
                  <c:v>230.5</c:v>
                </c:pt>
                <c:pt idx="81">
                  <c:v>240</c:v>
                </c:pt>
                <c:pt idx="82">
                  <c:v>229.9</c:v>
                </c:pt>
                <c:pt idx="83">
                  <c:v>230</c:v>
                </c:pt>
                <c:pt idx="84">
                  <c:v>233.6</c:v>
                </c:pt>
                <c:pt idx="85">
                  <c:v>205.7</c:v>
                </c:pt>
                <c:pt idx="86">
                  <c:v>196.1</c:v>
                </c:pt>
                <c:pt idx="87">
                  <c:v>196.9</c:v>
                </c:pt>
                <c:pt idx="88">
                  <c:v>205.8</c:v>
                </c:pt>
                <c:pt idx="89">
                  <c:v>224.6</c:v>
                </c:pt>
                <c:pt idx="90">
                  <c:v>250.2</c:v>
                </c:pt>
                <c:pt idx="91">
                  <c:v>218.3</c:v>
                </c:pt>
                <c:pt idx="92">
                  <c:v>204.8</c:v>
                </c:pt>
                <c:pt idx="93">
                  <c:v>203.7</c:v>
                </c:pt>
                <c:pt idx="94">
                  <c:v>209</c:v>
                </c:pt>
                <c:pt idx="95">
                  <c:v>242.9</c:v>
                </c:pt>
                <c:pt idx="96">
                  <c:v>237.1</c:v>
                </c:pt>
                <c:pt idx="97">
                  <c:v>251.3</c:v>
                </c:pt>
                <c:pt idx="98">
                  <c:v>247.5</c:v>
                </c:pt>
                <c:pt idx="99">
                  <c:v>227.4</c:v>
                </c:pt>
                <c:pt idx="100">
                  <c:v>210.4</c:v>
                </c:pt>
                <c:pt idx="101">
                  <c:v>262.39999999999998</c:v>
                </c:pt>
                <c:pt idx="102">
                  <c:v>225.1</c:v>
                </c:pt>
                <c:pt idx="103">
                  <c:v>237.6</c:v>
                </c:pt>
                <c:pt idx="104">
                  <c:v>228.5</c:v>
                </c:pt>
                <c:pt idx="105">
                  <c:v>211.1</c:v>
                </c:pt>
                <c:pt idx="106">
                  <c:v>207.9</c:v>
                </c:pt>
                <c:pt idx="107">
                  <c:v>209.4</c:v>
                </c:pt>
                <c:pt idx="108">
                  <c:v>216.7</c:v>
                </c:pt>
                <c:pt idx="109">
                  <c:v>201</c:v>
                </c:pt>
                <c:pt idx="110">
                  <c:v>196</c:v>
                </c:pt>
                <c:pt idx="111">
                  <c:v>218.6</c:v>
                </c:pt>
                <c:pt idx="112">
                  <c:v>236</c:v>
                </c:pt>
                <c:pt idx="113">
                  <c:v>216.4</c:v>
                </c:pt>
                <c:pt idx="114">
                  <c:v>233.3</c:v>
                </c:pt>
                <c:pt idx="115">
                  <c:v>237</c:v>
                </c:pt>
                <c:pt idx="116">
                  <c:v>228</c:v>
                </c:pt>
                <c:pt idx="117">
                  <c:v>233.1</c:v>
                </c:pt>
                <c:pt idx="118">
                  <c:v>255.6</c:v>
                </c:pt>
                <c:pt idx="119">
                  <c:v>269.8</c:v>
                </c:pt>
                <c:pt idx="120">
                  <c:v>228.8</c:v>
                </c:pt>
                <c:pt idx="121">
                  <c:v>205.6</c:v>
                </c:pt>
                <c:pt idx="122">
                  <c:v>185.1</c:v>
                </c:pt>
                <c:pt idx="123">
                  <c:v>206.8</c:v>
                </c:pt>
                <c:pt idx="124">
                  <c:v>227.3</c:v>
                </c:pt>
                <c:pt idx="125">
                  <c:v>235</c:v>
                </c:pt>
                <c:pt idx="126">
                  <c:v>276.39999999999998</c:v>
                </c:pt>
                <c:pt idx="127">
                  <c:v>280.10000000000002</c:v>
                </c:pt>
                <c:pt idx="128">
                  <c:v>272</c:v>
                </c:pt>
                <c:pt idx="129">
                  <c:v>271</c:v>
                </c:pt>
                <c:pt idx="130">
                  <c:v>256</c:v>
                </c:pt>
                <c:pt idx="131">
                  <c:v>272.89999999999998</c:v>
                </c:pt>
                <c:pt idx="132">
                  <c:v>274.89999999999998</c:v>
                </c:pt>
                <c:pt idx="133">
                  <c:v>236.8</c:v>
                </c:pt>
                <c:pt idx="134">
                  <c:v>256.8</c:v>
                </c:pt>
                <c:pt idx="135">
                  <c:v>279.2</c:v>
                </c:pt>
                <c:pt idx="136">
                  <c:v>283.10000000000002</c:v>
                </c:pt>
                <c:pt idx="137">
                  <c:v>262</c:v>
                </c:pt>
                <c:pt idx="138">
                  <c:v>261</c:v>
                </c:pt>
                <c:pt idx="139">
                  <c:v>224.8</c:v>
                </c:pt>
                <c:pt idx="140">
                  <c:v>204.4</c:v>
                </c:pt>
                <c:pt idx="141">
                  <c:v>244</c:v>
                </c:pt>
                <c:pt idx="142">
                  <c:v>234</c:v>
                </c:pt>
                <c:pt idx="143">
                  <c:v>251.1</c:v>
                </c:pt>
                <c:pt idx="144">
                  <c:v>265.7</c:v>
                </c:pt>
                <c:pt idx="145">
                  <c:v>266.60000000000002</c:v>
                </c:pt>
                <c:pt idx="146">
                  <c:v>250.3</c:v>
                </c:pt>
                <c:pt idx="147">
                  <c:v>260.7</c:v>
                </c:pt>
                <c:pt idx="148">
                  <c:v>221.9</c:v>
                </c:pt>
                <c:pt idx="149">
                  <c:v>211</c:v>
                </c:pt>
                <c:pt idx="150">
                  <c:v>201.2</c:v>
                </c:pt>
                <c:pt idx="151">
                  <c:v>216.6</c:v>
                </c:pt>
                <c:pt idx="152">
                  <c:v>208.6</c:v>
                </c:pt>
                <c:pt idx="153">
                  <c:v>208.7</c:v>
                </c:pt>
                <c:pt idx="154">
                  <c:v>201.4</c:v>
                </c:pt>
                <c:pt idx="155">
                  <c:v>189.4</c:v>
                </c:pt>
                <c:pt idx="156">
                  <c:v>190.4</c:v>
                </c:pt>
                <c:pt idx="157">
                  <c:v>189</c:v>
                </c:pt>
                <c:pt idx="158">
                  <c:v>199.6</c:v>
                </c:pt>
                <c:pt idx="159">
                  <c:v>232.7</c:v>
                </c:pt>
                <c:pt idx="160">
                  <c:v>250.2</c:v>
                </c:pt>
                <c:pt idx="161">
                  <c:v>243.8</c:v>
                </c:pt>
                <c:pt idx="162">
                  <c:v>233.4</c:v>
                </c:pt>
                <c:pt idx="163">
                  <c:v>227.8</c:v>
                </c:pt>
                <c:pt idx="164">
                  <c:v>247.5</c:v>
                </c:pt>
                <c:pt idx="165">
                  <c:v>255.9</c:v>
                </c:pt>
                <c:pt idx="166">
                  <c:v>234.6</c:v>
                </c:pt>
                <c:pt idx="167">
                  <c:v>226.8</c:v>
                </c:pt>
                <c:pt idx="168">
                  <c:v>226.7</c:v>
                </c:pt>
                <c:pt idx="169">
                  <c:v>228</c:v>
                </c:pt>
                <c:pt idx="170">
                  <c:v>245.5</c:v>
                </c:pt>
                <c:pt idx="171">
                  <c:v>203.9</c:v>
                </c:pt>
                <c:pt idx="172">
                  <c:v>208.7</c:v>
                </c:pt>
                <c:pt idx="173">
                  <c:v>227.2</c:v>
                </c:pt>
                <c:pt idx="174">
                  <c:v>229.3</c:v>
                </c:pt>
                <c:pt idx="175">
                  <c:v>223.1</c:v>
                </c:pt>
                <c:pt idx="176">
                  <c:v>213.8</c:v>
                </c:pt>
                <c:pt idx="177">
                  <c:v>187.4</c:v>
                </c:pt>
                <c:pt idx="178">
                  <c:v>200.6</c:v>
                </c:pt>
                <c:pt idx="179">
                  <c:v>214.5</c:v>
                </c:pt>
                <c:pt idx="180">
                  <c:v>218.1</c:v>
                </c:pt>
                <c:pt idx="181">
                  <c:v>221.3</c:v>
                </c:pt>
                <c:pt idx="182">
                  <c:v>215.1</c:v>
                </c:pt>
                <c:pt idx="183">
                  <c:v>218</c:v>
                </c:pt>
                <c:pt idx="184">
                  <c:v>211.9</c:v>
                </c:pt>
                <c:pt idx="185">
                  <c:v>211.9</c:v>
                </c:pt>
                <c:pt idx="186">
                  <c:v>212.8</c:v>
                </c:pt>
                <c:pt idx="187">
                  <c:v>192.2</c:v>
                </c:pt>
                <c:pt idx="188">
                  <c:v>210.8</c:v>
                </c:pt>
                <c:pt idx="189">
                  <c:v>190.1</c:v>
                </c:pt>
                <c:pt idx="190">
                  <c:v>193.4</c:v>
                </c:pt>
                <c:pt idx="191">
                  <c:v>196.3</c:v>
                </c:pt>
                <c:pt idx="192">
                  <c:v>198.5</c:v>
                </c:pt>
                <c:pt idx="193">
                  <c:v>205.6</c:v>
                </c:pt>
                <c:pt idx="194">
                  <c:v>185.6</c:v>
                </c:pt>
                <c:pt idx="195">
                  <c:v>162.80000000000001</c:v>
                </c:pt>
                <c:pt idx="196">
                  <c:v>199.8</c:v>
                </c:pt>
                <c:pt idx="197">
                  <c:v>198.3</c:v>
                </c:pt>
                <c:pt idx="198">
                  <c:v>192.9</c:v>
                </c:pt>
                <c:pt idx="199">
                  <c:v>163.9</c:v>
                </c:pt>
                <c:pt idx="200">
                  <c:v>168.8</c:v>
                </c:pt>
                <c:pt idx="201">
                  <c:v>154.1</c:v>
                </c:pt>
                <c:pt idx="202">
                  <c:v>150.6</c:v>
                </c:pt>
                <c:pt idx="203">
                  <c:v>176.1</c:v>
                </c:pt>
                <c:pt idx="204">
                  <c:v>184.8</c:v>
                </c:pt>
                <c:pt idx="205">
                  <c:v>193.6</c:v>
                </c:pt>
                <c:pt idx="206">
                  <c:v>194.2</c:v>
                </c:pt>
                <c:pt idx="207">
                  <c:v>179.1</c:v>
                </c:pt>
                <c:pt idx="208">
                  <c:v>174.9</c:v>
                </c:pt>
                <c:pt idx="209">
                  <c:v>177.6</c:v>
                </c:pt>
                <c:pt idx="210">
                  <c:v>158.6</c:v>
                </c:pt>
                <c:pt idx="211">
                  <c:v>155.19999999999999</c:v>
                </c:pt>
                <c:pt idx="212">
                  <c:v>152.69999999999999</c:v>
                </c:pt>
                <c:pt idx="213">
                  <c:v>158.5</c:v>
                </c:pt>
                <c:pt idx="214">
                  <c:v>175.5</c:v>
                </c:pt>
                <c:pt idx="215">
                  <c:v>190.4</c:v>
                </c:pt>
                <c:pt idx="216">
                  <c:v>182.3</c:v>
                </c:pt>
                <c:pt idx="217">
                  <c:v>166.7</c:v>
                </c:pt>
                <c:pt idx="218">
                  <c:v>158.1</c:v>
                </c:pt>
                <c:pt idx="219">
                  <c:v>145.30000000000001</c:v>
                </c:pt>
                <c:pt idx="220">
                  <c:v>141.9</c:v>
                </c:pt>
                <c:pt idx="221">
                  <c:v>145.4</c:v>
                </c:pt>
                <c:pt idx="222">
                  <c:v>149.1</c:v>
                </c:pt>
                <c:pt idx="223">
                  <c:v>146.19999999999999</c:v>
                </c:pt>
                <c:pt idx="224">
                  <c:v>156.4</c:v>
                </c:pt>
                <c:pt idx="225">
                  <c:v>158.1</c:v>
                </c:pt>
                <c:pt idx="226">
                  <c:v>168.3</c:v>
                </c:pt>
                <c:pt idx="227">
                  <c:v>161.19999999999999</c:v>
                </c:pt>
                <c:pt idx="228">
                  <c:v>155</c:v>
                </c:pt>
                <c:pt idx="229">
                  <c:v>166.1</c:v>
                </c:pt>
                <c:pt idx="230">
                  <c:v>157.5</c:v>
                </c:pt>
                <c:pt idx="231">
                  <c:v>168.1</c:v>
                </c:pt>
                <c:pt idx="232">
                  <c:v>156.1</c:v>
                </c:pt>
                <c:pt idx="233">
                  <c:v>148.9</c:v>
                </c:pt>
                <c:pt idx="234">
                  <c:v>149.6</c:v>
                </c:pt>
                <c:pt idx="235">
                  <c:v>150.5</c:v>
                </c:pt>
                <c:pt idx="236">
                  <c:v>151.5</c:v>
                </c:pt>
                <c:pt idx="237">
                  <c:v>154.19999999999999</c:v>
                </c:pt>
                <c:pt idx="238">
                  <c:v>144.9</c:v>
                </c:pt>
                <c:pt idx="239">
                  <c:v>148.69999999999999</c:v>
                </c:pt>
                <c:pt idx="240">
                  <c:v>140.69999999999999</c:v>
                </c:pt>
                <c:pt idx="241">
                  <c:v>138</c:v>
                </c:pt>
                <c:pt idx="242">
                  <c:v>143.19999999999999</c:v>
                </c:pt>
                <c:pt idx="243">
                  <c:v>145.9</c:v>
                </c:pt>
                <c:pt idx="244">
                  <c:v>150</c:v>
                </c:pt>
                <c:pt idx="245">
                  <c:v>149</c:v>
                </c:pt>
                <c:pt idx="246">
                  <c:v>149.30000000000001</c:v>
                </c:pt>
                <c:pt idx="247">
                  <c:v>144.5</c:v>
                </c:pt>
                <c:pt idx="248">
                  <c:v>144.19999999999999</c:v>
                </c:pt>
                <c:pt idx="249">
                  <c:v>141.30000000000001</c:v>
                </c:pt>
                <c:pt idx="250">
                  <c:v>147</c:v>
                </c:pt>
                <c:pt idx="251">
                  <c:v>146.6</c:v>
                </c:pt>
                <c:pt idx="252">
                  <c:v>139.4</c:v>
                </c:pt>
                <c:pt idx="253">
                  <c:v>140.30000000000001</c:v>
                </c:pt>
                <c:pt idx="254">
                  <c:v>139.30000000000001</c:v>
                </c:pt>
                <c:pt idx="255">
                  <c:v>133.9</c:v>
                </c:pt>
                <c:pt idx="256">
                  <c:v>137.19999999999999</c:v>
                </c:pt>
                <c:pt idx="257">
                  <c:v>131.19999999999999</c:v>
                </c:pt>
                <c:pt idx="258">
                  <c:v>135.6</c:v>
                </c:pt>
                <c:pt idx="259">
                  <c:v>131.4</c:v>
                </c:pt>
                <c:pt idx="260">
                  <c:v>127.2</c:v>
                </c:pt>
                <c:pt idx="261">
                  <c:v>127.7</c:v>
                </c:pt>
                <c:pt idx="262">
                  <c:v>132.30000000000001</c:v>
                </c:pt>
                <c:pt idx="263">
                  <c:v>127.3</c:v>
                </c:pt>
                <c:pt idx="264">
                  <c:v>121.4</c:v>
                </c:pt>
                <c:pt idx="265">
                  <c:v>119.4</c:v>
                </c:pt>
                <c:pt idx="266">
                  <c:v>117</c:v>
                </c:pt>
                <c:pt idx="267">
                  <c:v>122.7</c:v>
                </c:pt>
                <c:pt idx="268">
                  <c:v>129.69999999999999</c:v>
                </c:pt>
                <c:pt idx="269">
                  <c:v>122.2</c:v>
                </c:pt>
                <c:pt idx="270">
                  <c:v>118.7</c:v>
                </c:pt>
                <c:pt idx="271">
                  <c:v>119.6</c:v>
                </c:pt>
                <c:pt idx="272">
                  <c:v>121.7</c:v>
                </c:pt>
                <c:pt idx="273">
                  <c:v>124.4</c:v>
                </c:pt>
                <c:pt idx="274">
                  <c:v>128.4</c:v>
                </c:pt>
                <c:pt idx="275">
                  <c:v>131.80000000000001</c:v>
                </c:pt>
                <c:pt idx="276">
                  <c:v>131.4</c:v>
                </c:pt>
                <c:pt idx="277">
                  <c:v>132.5</c:v>
                </c:pt>
                <c:pt idx="278">
                  <c:v>124.3</c:v>
                </c:pt>
                <c:pt idx="279">
                  <c:v>116.3</c:v>
                </c:pt>
                <c:pt idx="280">
                  <c:v>117.2</c:v>
                </c:pt>
                <c:pt idx="281">
                  <c:v>124.7</c:v>
                </c:pt>
                <c:pt idx="282">
                  <c:v>129.6</c:v>
                </c:pt>
                <c:pt idx="283">
                  <c:v>130.19999999999999</c:v>
                </c:pt>
                <c:pt idx="284">
                  <c:v>127.7</c:v>
                </c:pt>
                <c:pt idx="285">
                  <c:v>121.6</c:v>
                </c:pt>
                <c:pt idx="286">
                  <c:v>115</c:v>
                </c:pt>
                <c:pt idx="287">
                  <c:v>116.2</c:v>
                </c:pt>
                <c:pt idx="288">
                  <c:v>114.1</c:v>
                </c:pt>
                <c:pt idx="289">
                  <c:v>111.8</c:v>
                </c:pt>
                <c:pt idx="290">
                  <c:v>103.1</c:v>
                </c:pt>
                <c:pt idx="291">
                  <c:v>105.4</c:v>
                </c:pt>
                <c:pt idx="292">
                  <c:v>103.4</c:v>
                </c:pt>
                <c:pt idx="293">
                  <c:v>102.6</c:v>
                </c:pt>
                <c:pt idx="294">
                  <c:v>102</c:v>
                </c:pt>
                <c:pt idx="295">
                  <c:v>100.7</c:v>
                </c:pt>
                <c:pt idx="296">
                  <c:v>101.2</c:v>
                </c:pt>
                <c:pt idx="297">
                  <c:v>98.2</c:v>
                </c:pt>
                <c:pt idx="298">
                  <c:v>98.7</c:v>
                </c:pt>
                <c:pt idx="299">
                  <c:v>112.5</c:v>
                </c:pt>
                <c:pt idx="300">
                  <c:v>112</c:v>
                </c:pt>
                <c:pt idx="301">
                  <c:v>115.6</c:v>
                </c:pt>
                <c:pt idx="302">
                  <c:v>102.8</c:v>
                </c:pt>
                <c:pt idx="303">
                  <c:v>104.3</c:v>
                </c:pt>
                <c:pt idx="304">
                  <c:v>111.6</c:v>
                </c:pt>
                <c:pt idx="305">
                  <c:v>113.7</c:v>
                </c:pt>
                <c:pt idx="306">
                  <c:v>98.3</c:v>
                </c:pt>
                <c:pt idx="307">
                  <c:v>95.7</c:v>
                </c:pt>
                <c:pt idx="308">
                  <c:v>93.6</c:v>
                </c:pt>
                <c:pt idx="309">
                  <c:v>105.6</c:v>
                </c:pt>
                <c:pt idx="310">
                  <c:v>105.5</c:v>
                </c:pt>
                <c:pt idx="311">
                  <c:v>111.8</c:v>
                </c:pt>
                <c:pt idx="312">
                  <c:v>109.7</c:v>
                </c:pt>
                <c:pt idx="313">
                  <c:v>109.5</c:v>
                </c:pt>
                <c:pt idx="314">
                  <c:v>111.5</c:v>
                </c:pt>
                <c:pt idx="315">
                  <c:v>112.4</c:v>
                </c:pt>
                <c:pt idx="316">
                  <c:v>104.3</c:v>
                </c:pt>
                <c:pt idx="317">
                  <c:v>105.1</c:v>
                </c:pt>
                <c:pt idx="318">
                  <c:v>107.7</c:v>
                </c:pt>
                <c:pt idx="319">
                  <c:v>123.4</c:v>
                </c:pt>
                <c:pt idx="320">
                  <c:v>106.6</c:v>
                </c:pt>
                <c:pt idx="321">
                  <c:v>97.5</c:v>
                </c:pt>
                <c:pt idx="322">
                  <c:v>93.3</c:v>
                </c:pt>
                <c:pt idx="323">
                  <c:v>90.9</c:v>
                </c:pt>
                <c:pt idx="324">
                  <c:v>91</c:v>
                </c:pt>
                <c:pt idx="325">
                  <c:v>94.5</c:v>
                </c:pt>
                <c:pt idx="326">
                  <c:v>93.1</c:v>
                </c:pt>
                <c:pt idx="327">
                  <c:v>91.4</c:v>
                </c:pt>
                <c:pt idx="328">
                  <c:v>88.7</c:v>
                </c:pt>
                <c:pt idx="329">
                  <c:v>91.4</c:v>
                </c:pt>
                <c:pt idx="330">
                  <c:v>91.4</c:v>
                </c:pt>
                <c:pt idx="331">
                  <c:v>101.2</c:v>
                </c:pt>
                <c:pt idx="332">
                  <c:v>110.7</c:v>
                </c:pt>
                <c:pt idx="333">
                  <c:v>109.2</c:v>
                </c:pt>
                <c:pt idx="334">
                  <c:v>103.5</c:v>
                </c:pt>
                <c:pt idx="335">
                  <c:v>102.9</c:v>
                </c:pt>
                <c:pt idx="336">
                  <c:v>98.5</c:v>
                </c:pt>
                <c:pt idx="337">
                  <c:v>98.4</c:v>
                </c:pt>
                <c:pt idx="338">
                  <c:v>94.4</c:v>
                </c:pt>
                <c:pt idx="339">
                  <c:v>94.1</c:v>
                </c:pt>
                <c:pt idx="340">
                  <c:v>92.8</c:v>
                </c:pt>
                <c:pt idx="341">
                  <c:v>102.5</c:v>
                </c:pt>
                <c:pt idx="342">
                  <c:v>96.4</c:v>
                </c:pt>
                <c:pt idx="343">
                  <c:v>100.1</c:v>
                </c:pt>
                <c:pt idx="344">
                  <c:v>98.6</c:v>
                </c:pt>
                <c:pt idx="345">
                  <c:v>89.6</c:v>
                </c:pt>
                <c:pt idx="346">
                  <c:v>92.8</c:v>
                </c:pt>
                <c:pt idx="347">
                  <c:v>91.7</c:v>
                </c:pt>
                <c:pt idx="348">
                  <c:v>90</c:v>
                </c:pt>
                <c:pt idx="349">
                  <c:v>90.4</c:v>
                </c:pt>
                <c:pt idx="350">
                  <c:v>88</c:v>
                </c:pt>
                <c:pt idx="351">
                  <c:v>90</c:v>
                </c:pt>
                <c:pt idx="352">
                  <c:v>94.1</c:v>
                </c:pt>
                <c:pt idx="353">
                  <c:v>98.1</c:v>
                </c:pt>
                <c:pt idx="354">
                  <c:v>91.2</c:v>
                </c:pt>
                <c:pt idx="355">
                  <c:v>88.5</c:v>
                </c:pt>
                <c:pt idx="356">
                  <c:v>88.8</c:v>
                </c:pt>
                <c:pt idx="357">
                  <c:v>93.2</c:v>
                </c:pt>
                <c:pt idx="358">
                  <c:v>92.7</c:v>
                </c:pt>
                <c:pt idx="359">
                  <c:v>86.6</c:v>
                </c:pt>
                <c:pt idx="360">
                  <c:v>88.2</c:v>
                </c:pt>
                <c:pt idx="361">
                  <c:v>87.3</c:v>
                </c:pt>
                <c:pt idx="362">
                  <c:v>84.5</c:v>
                </c:pt>
                <c:pt idx="363">
                  <c:v>83.4</c:v>
                </c:pt>
                <c:pt idx="364">
                  <c:v>80.599999999999994</c:v>
                </c:pt>
                <c:pt idx="365">
                  <c:v>79.099999999999994</c:v>
                </c:pt>
                <c:pt idx="366">
                  <c:v>88.1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CBD7-4B36-B96E-ADB5B1376730}"/>
            </c:ext>
          </c:extLst>
        </c:ser>
        <c:ser>
          <c:idx val="10"/>
          <c:order val="9"/>
          <c:tx>
            <c:strRef>
              <c:f>'C:\Users\fiserova\Documents\Zkoušky\FASÁDY\[TC_UCEEB_2022_09_19_B.xlsx]Úroveň H2 (09-19-B)'!$L$4</c:f>
              <c:strCache>
                <c:ptCount val="1"/>
                <c:pt idx="0">
                  <c:v>31</c:v>
                </c:pt>
              </c:strCache>
            </c:strRef>
          </c:tx>
          <c:spPr>
            <a:ln w="12700">
              <a:solidFill>
                <a:srgbClr val="0070C0"/>
              </a:solidFill>
              <a:prstDash val="solid"/>
            </a:ln>
          </c:spPr>
          <c:marker>
            <c:symbol val="none"/>
          </c:marker>
          <c:xVal>
            <c:numRef>
              <c:f>'[1]Úroveň H2 (09-19-B)'!$B$5:$B$396</c:f>
              <c:numCache>
                <c:formatCode>General</c:formatCode>
                <c:ptCount val="392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  <c:pt idx="367">
                  <c:v>4.2476851851849101E-2</c:v>
                </c:pt>
                <c:pt idx="368">
                  <c:v>4.2592592592589802E-2</c:v>
                </c:pt>
                <c:pt idx="369">
                  <c:v>4.2708333333330503E-2</c:v>
                </c:pt>
                <c:pt idx="370">
                  <c:v>4.2824074074071197E-2</c:v>
                </c:pt>
                <c:pt idx="371">
                  <c:v>4.2939814814811898E-2</c:v>
                </c:pt>
                <c:pt idx="372">
                  <c:v>4.3055555555552599E-2</c:v>
                </c:pt>
                <c:pt idx="373">
                  <c:v>4.31712962962933E-2</c:v>
                </c:pt>
                <c:pt idx="374">
                  <c:v>4.3287037037034001E-2</c:v>
                </c:pt>
                <c:pt idx="375">
                  <c:v>4.3402777777774702E-2</c:v>
                </c:pt>
                <c:pt idx="376">
                  <c:v>4.3518518518515403E-2</c:v>
                </c:pt>
                <c:pt idx="377">
                  <c:v>4.3634259259256097E-2</c:v>
                </c:pt>
                <c:pt idx="378">
                  <c:v>4.3749999999996798E-2</c:v>
                </c:pt>
                <c:pt idx="379">
                  <c:v>4.3865740740737499E-2</c:v>
                </c:pt>
                <c:pt idx="380">
                  <c:v>4.39814814814782E-2</c:v>
                </c:pt>
                <c:pt idx="381">
                  <c:v>4.4097222222218901E-2</c:v>
                </c:pt>
                <c:pt idx="382">
                  <c:v>4.4212962962959602E-2</c:v>
                </c:pt>
                <c:pt idx="383">
                  <c:v>4.4328703703700303E-2</c:v>
                </c:pt>
                <c:pt idx="384">
                  <c:v>4.4444444444440998E-2</c:v>
                </c:pt>
                <c:pt idx="385">
                  <c:v>4.4560185185181699E-2</c:v>
                </c:pt>
                <c:pt idx="386">
                  <c:v>4.46759259259224E-2</c:v>
                </c:pt>
                <c:pt idx="387">
                  <c:v>4.4791666666663101E-2</c:v>
                </c:pt>
                <c:pt idx="388">
                  <c:v>4.4907407407403802E-2</c:v>
                </c:pt>
                <c:pt idx="389">
                  <c:v>4.5023148148144503E-2</c:v>
                </c:pt>
                <c:pt idx="390">
                  <c:v>4.5138888888885197E-2</c:v>
                </c:pt>
              </c:numCache>
            </c:numRef>
          </c:xVal>
          <c:yVal>
            <c:numRef>
              <c:f>'[1]Úroveň H2 (09-19-B)'!$L$5:$L$396</c:f>
              <c:numCache>
                <c:formatCode>General</c:formatCode>
                <c:ptCount val="392"/>
                <c:pt idx="0">
                  <c:v>15.5</c:v>
                </c:pt>
                <c:pt idx="1">
                  <c:v>15.5</c:v>
                </c:pt>
                <c:pt idx="2">
                  <c:v>16.399999999999999</c:v>
                </c:pt>
                <c:pt idx="3">
                  <c:v>28.3</c:v>
                </c:pt>
                <c:pt idx="4">
                  <c:v>37</c:v>
                </c:pt>
                <c:pt idx="5">
                  <c:v>37.5</c:v>
                </c:pt>
                <c:pt idx="6">
                  <c:v>42.8</c:v>
                </c:pt>
                <c:pt idx="7">
                  <c:v>51.6</c:v>
                </c:pt>
                <c:pt idx="8">
                  <c:v>61.9</c:v>
                </c:pt>
                <c:pt idx="9">
                  <c:v>54.8</c:v>
                </c:pt>
                <c:pt idx="10">
                  <c:v>58.8</c:v>
                </c:pt>
                <c:pt idx="11">
                  <c:v>82.3</c:v>
                </c:pt>
                <c:pt idx="12">
                  <c:v>91</c:v>
                </c:pt>
                <c:pt idx="13">
                  <c:v>100.3</c:v>
                </c:pt>
                <c:pt idx="14">
                  <c:v>105.3</c:v>
                </c:pt>
                <c:pt idx="15">
                  <c:v>114.6</c:v>
                </c:pt>
                <c:pt idx="16">
                  <c:v>115.3</c:v>
                </c:pt>
                <c:pt idx="17">
                  <c:v>126.7</c:v>
                </c:pt>
                <c:pt idx="18">
                  <c:v>146.4</c:v>
                </c:pt>
                <c:pt idx="19">
                  <c:v>146.19999999999999</c:v>
                </c:pt>
                <c:pt idx="20">
                  <c:v>144.6</c:v>
                </c:pt>
                <c:pt idx="21">
                  <c:v>152.69999999999999</c:v>
                </c:pt>
                <c:pt idx="22">
                  <c:v>154.5</c:v>
                </c:pt>
                <c:pt idx="23">
                  <c:v>144.5</c:v>
                </c:pt>
                <c:pt idx="24">
                  <c:v>151.80000000000001</c:v>
                </c:pt>
                <c:pt idx="25">
                  <c:v>144.1</c:v>
                </c:pt>
                <c:pt idx="26">
                  <c:v>175.7</c:v>
                </c:pt>
                <c:pt idx="27">
                  <c:v>154.1</c:v>
                </c:pt>
                <c:pt idx="28">
                  <c:v>167.2</c:v>
                </c:pt>
                <c:pt idx="29">
                  <c:v>156.80000000000001</c:v>
                </c:pt>
                <c:pt idx="30">
                  <c:v>165.3</c:v>
                </c:pt>
                <c:pt idx="31">
                  <c:v>173.4</c:v>
                </c:pt>
                <c:pt idx="32">
                  <c:v>162.9</c:v>
                </c:pt>
                <c:pt idx="33">
                  <c:v>176.4</c:v>
                </c:pt>
                <c:pt idx="34">
                  <c:v>187.1</c:v>
                </c:pt>
                <c:pt idx="35">
                  <c:v>186.8</c:v>
                </c:pt>
                <c:pt idx="36">
                  <c:v>186.4</c:v>
                </c:pt>
                <c:pt idx="37">
                  <c:v>191.8</c:v>
                </c:pt>
                <c:pt idx="38">
                  <c:v>198.5</c:v>
                </c:pt>
                <c:pt idx="39">
                  <c:v>204.1</c:v>
                </c:pt>
                <c:pt idx="40">
                  <c:v>183.4</c:v>
                </c:pt>
                <c:pt idx="41">
                  <c:v>205</c:v>
                </c:pt>
                <c:pt idx="42">
                  <c:v>187.8</c:v>
                </c:pt>
                <c:pt idx="43">
                  <c:v>177.8</c:v>
                </c:pt>
                <c:pt idx="44">
                  <c:v>172</c:v>
                </c:pt>
                <c:pt idx="45">
                  <c:v>175.1</c:v>
                </c:pt>
                <c:pt idx="46">
                  <c:v>182.2</c:v>
                </c:pt>
                <c:pt idx="47">
                  <c:v>212.2</c:v>
                </c:pt>
                <c:pt idx="48">
                  <c:v>199.8</c:v>
                </c:pt>
                <c:pt idx="49">
                  <c:v>187.5</c:v>
                </c:pt>
                <c:pt idx="50">
                  <c:v>178</c:v>
                </c:pt>
                <c:pt idx="51">
                  <c:v>174.6</c:v>
                </c:pt>
                <c:pt idx="52">
                  <c:v>180.8</c:v>
                </c:pt>
                <c:pt idx="53">
                  <c:v>194.8</c:v>
                </c:pt>
                <c:pt idx="54">
                  <c:v>177.4</c:v>
                </c:pt>
                <c:pt idx="55">
                  <c:v>180.4</c:v>
                </c:pt>
                <c:pt idx="56">
                  <c:v>188.4</c:v>
                </c:pt>
                <c:pt idx="57">
                  <c:v>183.3</c:v>
                </c:pt>
                <c:pt idx="58">
                  <c:v>176.8</c:v>
                </c:pt>
                <c:pt idx="59">
                  <c:v>188.8</c:v>
                </c:pt>
                <c:pt idx="60">
                  <c:v>195</c:v>
                </c:pt>
                <c:pt idx="61">
                  <c:v>206.5</c:v>
                </c:pt>
                <c:pt idx="62">
                  <c:v>201.9</c:v>
                </c:pt>
                <c:pt idx="63">
                  <c:v>208.6</c:v>
                </c:pt>
                <c:pt idx="64">
                  <c:v>201.3</c:v>
                </c:pt>
                <c:pt idx="65">
                  <c:v>198.7</c:v>
                </c:pt>
                <c:pt idx="66">
                  <c:v>188.7</c:v>
                </c:pt>
                <c:pt idx="67">
                  <c:v>209.9</c:v>
                </c:pt>
                <c:pt idx="68">
                  <c:v>196.6</c:v>
                </c:pt>
                <c:pt idx="69">
                  <c:v>201.9</c:v>
                </c:pt>
                <c:pt idx="70">
                  <c:v>213.3</c:v>
                </c:pt>
                <c:pt idx="71">
                  <c:v>203</c:v>
                </c:pt>
                <c:pt idx="72">
                  <c:v>175.3</c:v>
                </c:pt>
                <c:pt idx="73">
                  <c:v>189.3</c:v>
                </c:pt>
                <c:pt idx="74">
                  <c:v>191.3</c:v>
                </c:pt>
                <c:pt idx="75">
                  <c:v>198.4</c:v>
                </c:pt>
                <c:pt idx="76">
                  <c:v>189.2</c:v>
                </c:pt>
                <c:pt idx="77">
                  <c:v>195.6</c:v>
                </c:pt>
                <c:pt idx="78">
                  <c:v>190.4</c:v>
                </c:pt>
                <c:pt idx="79">
                  <c:v>199.4</c:v>
                </c:pt>
                <c:pt idx="80">
                  <c:v>197.1</c:v>
                </c:pt>
                <c:pt idx="81">
                  <c:v>217.6</c:v>
                </c:pt>
                <c:pt idx="82">
                  <c:v>197</c:v>
                </c:pt>
                <c:pt idx="83">
                  <c:v>194.3</c:v>
                </c:pt>
                <c:pt idx="84">
                  <c:v>203.4</c:v>
                </c:pt>
                <c:pt idx="85">
                  <c:v>195.1</c:v>
                </c:pt>
                <c:pt idx="86">
                  <c:v>186.9</c:v>
                </c:pt>
                <c:pt idx="87">
                  <c:v>182.5</c:v>
                </c:pt>
                <c:pt idx="88">
                  <c:v>179.5</c:v>
                </c:pt>
                <c:pt idx="89">
                  <c:v>199.3</c:v>
                </c:pt>
                <c:pt idx="90">
                  <c:v>233.8</c:v>
                </c:pt>
                <c:pt idx="91">
                  <c:v>194.5</c:v>
                </c:pt>
                <c:pt idx="92">
                  <c:v>187.3</c:v>
                </c:pt>
                <c:pt idx="93">
                  <c:v>200.2</c:v>
                </c:pt>
                <c:pt idx="94">
                  <c:v>197.3</c:v>
                </c:pt>
                <c:pt idx="95">
                  <c:v>214.2</c:v>
                </c:pt>
                <c:pt idx="96">
                  <c:v>213.5</c:v>
                </c:pt>
                <c:pt idx="97">
                  <c:v>208.9</c:v>
                </c:pt>
                <c:pt idx="98">
                  <c:v>210.2</c:v>
                </c:pt>
                <c:pt idx="99">
                  <c:v>202.2</c:v>
                </c:pt>
                <c:pt idx="100">
                  <c:v>197.3</c:v>
                </c:pt>
                <c:pt idx="101">
                  <c:v>225.1</c:v>
                </c:pt>
                <c:pt idx="102">
                  <c:v>205.1</c:v>
                </c:pt>
                <c:pt idx="103">
                  <c:v>197.6</c:v>
                </c:pt>
                <c:pt idx="104">
                  <c:v>204.3</c:v>
                </c:pt>
                <c:pt idx="105">
                  <c:v>194</c:v>
                </c:pt>
                <c:pt idx="106">
                  <c:v>186.8</c:v>
                </c:pt>
                <c:pt idx="107">
                  <c:v>192</c:v>
                </c:pt>
                <c:pt idx="108">
                  <c:v>194.6</c:v>
                </c:pt>
                <c:pt idx="109">
                  <c:v>191.9</c:v>
                </c:pt>
                <c:pt idx="110">
                  <c:v>185.8</c:v>
                </c:pt>
                <c:pt idx="111">
                  <c:v>204.1</c:v>
                </c:pt>
                <c:pt idx="112">
                  <c:v>220.1</c:v>
                </c:pt>
                <c:pt idx="113">
                  <c:v>203.1</c:v>
                </c:pt>
                <c:pt idx="114">
                  <c:v>220.3</c:v>
                </c:pt>
                <c:pt idx="115">
                  <c:v>212.8</c:v>
                </c:pt>
                <c:pt idx="116">
                  <c:v>200.1</c:v>
                </c:pt>
                <c:pt idx="117">
                  <c:v>197.3</c:v>
                </c:pt>
                <c:pt idx="118">
                  <c:v>220.3</c:v>
                </c:pt>
                <c:pt idx="119">
                  <c:v>237.2</c:v>
                </c:pt>
                <c:pt idx="120">
                  <c:v>217.8</c:v>
                </c:pt>
                <c:pt idx="121">
                  <c:v>189.2</c:v>
                </c:pt>
                <c:pt idx="122">
                  <c:v>182</c:v>
                </c:pt>
                <c:pt idx="123">
                  <c:v>200.7</c:v>
                </c:pt>
                <c:pt idx="124">
                  <c:v>218.7</c:v>
                </c:pt>
                <c:pt idx="125">
                  <c:v>209.7</c:v>
                </c:pt>
                <c:pt idx="126">
                  <c:v>239.7</c:v>
                </c:pt>
                <c:pt idx="127">
                  <c:v>246</c:v>
                </c:pt>
                <c:pt idx="128">
                  <c:v>247.2</c:v>
                </c:pt>
                <c:pt idx="129">
                  <c:v>230.8</c:v>
                </c:pt>
                <c:pt idx="130">
                  <c:v>225.7</c:v>
                </c:pt>
                <c:pt idx="131">
                  <c:v>233.4</c:v>
                </c:pt>
                <c:pt idx="132">
                  <c:v>233</c:v>
                </c:pt>
                <c:pt idx="133">
                  <c:v>220.6</c:v>
                </c:pt>
                <c:pt idx="134">
                  <c:v>231.4</c:v>
                </c:pt>
                <c:pt idx="135">
                  <c:v>247.7</c:v>
                </c:pt>
                <c:pt idx="136">
                  <c:v>246.7</c:v>
                </c:pt>
                <c:pt idx="137">
                  <c:v>240.6</c:v>
                </c:pt>
                <c:pt idx="138">
                  <c:v>221.4</c:v>
                </c:pt>
                <c:pt idx="139">
                  <c:v>214.4</c:v>
                </c:pt>
                <c:pt idx="140">
                  <c:v>201.2</c:v>
                </c:pt>
                <c:pt idx="141">
                  <c:v>225.3</c:v>
                </c:pt>
                <c:pt idx="142">
                  <c:v>233</c:v>
                </c:pt>
                <c:pt idx="143">
                  <c:v>244.5</c:v>
                </c:pt>
                <c:pt idx="144">
                  <c:v>233</c:v>
                </c:pt>
                <c:pt idx="145">
                  <c:v>233.7</c:v>
                </c:pt>
                <c:pt idx="146">
                  <c:v>232.4</c:v>
                </c:pt>
                <c:pt idx="147">
                  <c:v>235.7</c:v>
                </c:pt>
                <c:pt idx="148">
                  <c:v>205</c:v>
                </c:pt>
                <c:pt idx="149">
                  <c:v>213.5</c:v>
                </c:pt>
                <c:pt idx="150">
                  <c:v>205.6</c:v>
                </c:pt>
                <c:pt idx="151">
                  <c:v>199.4</c:v>
                </c:pt>
                <c:pt idx="152">
                  <c:v>195.6</c:v>
                </c:pt>
                <c:pt idx="153">
                  <c:v>197.3</c:v>
                </c:pt>
                <c:pt idx="154">
                  <c:v>197.5</c:v>
                </c:pt>
                <c:pt idx="155">
                  <c:v>200.3</c:v>
                </c:pt>
                <c:pt idx="156">
                  <c:v>191.9</c:v>
                </c:pt>
                <c:pt idx="157">
                  <c:v>178</c:v>
                </c:pt>
                <c:pt idx="158">
                  <c:v>198.1</c:v>
                </c:pt>
                <c:pt idx="159">
                  <c:v>218.4</c:v>
                </c:pt>
                <c:pt idx="160">
                  <c:v>222.3</c:v>
                </c:pt>
                <c:pt idx="161">
                  <c:v>215.1</c:v>
                </c:pt>
                <c:pt idx="162">
                  <c:v>220.5</c:v>
                </c:pt>
                <c:pt idx="163">
                  <c:v>204.2</c:v>
                </c:pt>
                <c:pt idx="164">
                  <c:v>223.7</c:v>
                </c:pt>
                <c:pt idx="165">
                  <c:v>226.6</c:v>
                </c:pt>
                <c:pt idx="166">
                  <c:v>205.5</c:v>
                </c:pt>
                <c:pt idx="167">
                  <c:v>204.9</c:v>
                </c:pt>
                <c:pt idx="168">
                  <c:v>202.8</c:v>
                </c:pt>
                <c:pt idx="169">
                  <c:v>210.9</c:v>
                </c:pt>
                <c:pt idx="170">
                  <c:v>231.6</c:v>
                </c:pt>
                <c:pt idx="171">
                  <c:v>197.7</c:v>
                </c:pt>
                <c:pt idx="172">
                  <c:v>205</c:v>
                </c:pt>
                <c:pt idx="173">
                  <c:v>209</c:v>
                </c:pt>
                <c:pt idx="174">
                  <c:v>201.8</c:v>
                </c:pt>
                <c:pt idx="175">
                  <c:v>206.3</c:v>
                </c:pt>
                <c:pt idx="176">
                  <c:v>198.9</c:v>
                </c:pt>
                <c:pt idx="177">
                  <c:v>184.7</c:v>
                </c:pt>
                <c:pt idx="178">
                  <c:v>182.7</c:v>
                </c:pt>
                <c:pt idx="179">
                  <c:v>187.3</c:v>
                </c:pt>
                <c:pt idx="180">
                  <c:v>213.2</c:v>
                </c:pt>
                <c:pt idx="181">
                  <c:v>213.4</c:v>
                </c:pt>
                <c:pt idx="182">
                  <c:v>195.6</c:v>
                </c:pt>
                <c:pt idx="183">
                  <c:v>211.2</c:v>
                </c:pt>
                <c:pt idx="184">
                  <c:v>200.6</c:v>
                </c:pt>
                <c:pt idx="185">
                  <c:v>210.2</c:v>
                </c:pt>
                <c:pt idx="186">
                  <c:v>199.6</c:v>
                </c:pt>
                <c:pt idx="187">
                  <c:v>187.8</c:v>
                </c:pt>
                <c:pt idx="188">
                  <c:v>202.5</c:v>
                </c:pt>
                <c:pt idx="189">
                  <c:v>187</c:v>
                </c:pt>
                <c:pt idx="190">
                  <c:v>189</c:v>
                </c:pt>
                <c:pt idx="191">
                  <c:v>177.1</c:v>
                </c:pt>
                <c:pt idx="192">
                  <c:v>189.7</c:v>
                </c:pt>
                <c:pt idx="193">
                  <c:v>198.5</c:v>
                </c:pt>
                <c:pt idx="194">
                  <c:v>189.7</c:v>
                </c:pt>
                <c:pt idx="195">
                  <c:v>171.6</c:v>
                </c:pt>
                <c:pt idx="196">
                  <c:v>209.1</c:v>
                </c:pt>
                <c:pt idx="197">
                  <c:v>203.9</c:v>
                </c:pt>
                <c:pt idx="198">
                  <c:v>196.7</c:v>
                </c:pt>
                <c:pt idx="199">
                  <c:v>163.69999999999999</c:v>
                </c:pt>
                <c:pt idx="200">
                  <c:v>167.7</c:v>
                </c:pt>
                <c:pt idx="201">
                  <c:v>161.30000000000001</c:v>
                </c:pt>
                <c:pt idx="202">
                  <c:v>161.1</c:v>
                </c:pt>
                <c:pt idx="203">
                  <c:v>175.8</c:v>
                </c:pt>
                <c:pt idx="204">
                  <c:v>187.7</c:v>
                </c:pt>
                <c:pt idx="205">
                  <c:v>188.8</c:v>
                </c:pt>
                <c:pt idx="206">
                  <c:v>188.1</c:v>
                </c:pt>
                <c:pt idx="207">
                  <c:v>184.5</c:v>
                </c:pt>
                <c:pt idx="208">
                  <c:v>172.2</c:v>
                </c:pt>
                <c:pt idx="209">
                  <c:v>181.6</c:v>
                </c:pt>
                <c:pt idx="210">
                  <c:v>163.9</c:v>
                </c:pt>
                <c:pt idx="211">
                  <c:v>155.6</c:v>
                </c:pt>
                <c:pt idx="212">
                  <c:v>153.9</c:v>
                </c:pt>
                <c:pt idx="213">
                  <c:v>155</c:v>
                </c:pt>
                <c:pt idx="214">
                  <c:v>172</c:v>
                </c:pt>
                <c:pt idx="215">
                  <c:v>175.3</c:v>
                </c:pt>
                <c:pt idx="216">
                  <c:v>169.3</c:v>
                </c:pt>
                <c:pt idx="217">
                  <c:v>163.30000000000001</c:v>
                </c:pt>
                <c:pt idx="218">
                  <c:v>154.6</c:v>
                </c:pt>
                <c:pt idx="219">
                  <c:v>150.1</c:v>
                </c:pt>
                <c:pt idx="220">
                  <c:v>146.6</c:v>
                </c:pt>
                <c:pt idx="221">
                  <c:v>143.80000000000001</c:v>
                </c:pt>
                <c:pt idx="222">
                  <c:v>144.6</c:v>
                </c:pt>
                <c:pt idx="223">
                  <c:v>144.1</c:v>
                </c:pt>
                <c:pt idx="224">
                  <c:v>156.6</c:v>
                </c:pt>
                <c:pt idx="225">
                  <c:v>154</c:v>
                </c:pt>
                <c:pt idx="226">
                  <c:v>159</c:v>
                </c:pt>
                <c:pt idx="227">
                  <c:v>157</c:v>
                </c:pt>
                <c:pt idx="228">
                  <c:v>158.6</c:v>
                </c:pt>
                <c:pt idx="229">
                  <c:v>166</c:v>
                </c:pt>
                <c:pt idx="230">
                  <c:v>158</c:v>
                </c:pt>
                <c:pt idx="231">
                  <c:v>160.6</c:v>
                </c:pt>
                <c:pt idx="232">
                  <c:v>151.80000000000001</c:v>
                </c:pt>
                <c:pt idx="233">
                  <c:v>148.6</c:v>
                </c:pt>
                <c:pt idx="234">
                  <c:v>148.30000000000001</c:v>
                </c:pt>
                <c:pt idx="235">
                  <c:v>153.30000000000001</c:v>
                </c:pt>
                <c:pt idx="236">
                  <c:v>146</c:v>
                </c:pt>
                <c:pt idx="237">
                  <c:v>151.6</c:v>
                </c:pt>
                <c:pt idx="238">
                  <c:v>146</c:v>
                </c:pt>
                <c:pt idx="239">
                  <c:v>144.9</c:v>
                </c:pt>
                <c:pt idx="240">
                  <c:v>140.6</c:v>
                </c:pt>
                <c:pt idx="241">
                  <c:v>137.5</c:v>
                </c:pt>
                <c:pt idx="242">
                  <c:v>148.80000000000001</c:v>
                </c:pt>
                <c:pt idx="243">
                  <c:v>142.6</c:v>
                </c:pt>
                <c:pt idx="244">
                  <c:v>143.19999999999999</c:v>
                </c:pt>
                <c:pt idx="245">
                  <c:v>146.80000000000001</c:v>
                </c:pt>
                <c:pt idx="246">
                  <c:v>154.1</c:v>
                </c:pt>
                <c:pt idx="247">
                  <c:v>147.1</c:v>
                </c:pt>
                <c:pt idx="248">
                  <c:v>142</c:v>
                </c:pt>
                <c:pt idx="249">
                  <c:v>141.80000000000001</c:v>
                </c:pt>
                <c:pt idx="250">
                  <c:v>146.1</c:v>
                </c:pt>
                <c:pt idx="251">
                  <c:v>143.5</c:v>
                </c:pt>
                <c:pt idx="252">
                  <c:v>135.6</c:v>
                </c:pt>
                <c:pt idx="253">
                  <c:v>138.6</c:v>
                </c:pt>
                <c:pt idx="254">
                  <c:v>139</c:v>
                </c:pt>
                <c:pt idx="255">
                  <c:v>133.9</c:v>
                </c:pt>
                <c:pt idx="256">
                  <c:v>138.1</c:v>
                </c:pt>
                <c:pt idx="257">
                  <c:v>133.4</c:v>
                </c:pt>
                <c:pt idx="258">
                  <c:v>139.19999999999999</c:v>
                </c:pt>
                <c:pt idx="259">
                  <c:v>132.4</c:v>
                </c:pt>
                <c:pt idx="260">
                  <c:v>129.9</c:v>
                </c:pt>
                <c:pt idx="261">
                  <c:v>128.30000000000001</c:v>
                </c:pt>
                <c:pt idx="262">
                  <c:v>132.4</c:v>
                </c:pt>
                <c:pt idx="263">
                  <c:v>125.9</c:v>
                </c:pt>
                <c:pt idx="264">
                  <c:v>121.9</c:v>
                </c:pt>
                <c:pt idx="265">
                  <c:v>121</c:v>
                </c:pt>
                <c:pt idx="266">
                  <c:v>121.7</c:v>
                </c:pt>
                <c:pt idx="267">
                  <c:v>121</c:v>
                </c:pt>
                <c:pt idx="268">
                  <c:v>128.80000000000001</c:v>
                </c:pt>
                <c:pt idx="269">
                  <c:v>119.4</c:v>
                </c:pt>
                <c:pt idx="270">
                  <c:v>117.6</c:v>
                </c:pt>
                <c:pt idx="271">
                  <c:v>118.9</c:v>
                </c:pt>
                <c:pt idx="272">
                  <c:v>120.6</c:v>
                </c:pt>
                <c:pt idx="273">
                  <c:v>122.3</c:v>
                </c:pt>
                <c:pt idx="274">
                  <c:v>125.5</c:v>
                </c:pt>
                <c:pt idx="275">
                  <c:v>131.19999999999999</c:v>
                </c:pt>
                <c:pt idx="276">
                  <c:v>129.1</c:v>
                </c:pt>
                <c:pt idx="277">
                  <c:v>126.1</c:v>
                </c:pt>
                <c:pt idx="278">
                  <c:v>120.6</c:v>
                </c:pt>
                <c:pt idx="279">
                  <c:v>117.4</c:v>
                </c:pt>
                <c:pt idx="280">
                  <c:v>118.9</c:v>
                </c:pt>
                <c:pt idx="281">
                  <c:v>119</c:v>
                </c:pt>
                <c:pt idx="282">
                  <c:v>118.7</c:v>
                </c:pt>
                <c:pt idx="283">
                  <c:v>125.3</c:v>
                </c:pt>
                <c:pt idx="284">
                  <c:v>122.3</c:v>
                </c:pt>
                <c:pt idx="285">
                  <c:v>119.3</c:v>
                </c:pt>
                <c:pt idx="286">
                  <c:v>113.4</c:v>
                </c:pt>
                <c:pt idx="287">
                  <c:v>112.6</c:v>
                </c:pt>
                <c:pt idx="288">
                  <c:v>111.2</c:v>
                </c:pt>
                <c:pt idx="289">
                  <c:v>108</c:v>
                </c:pt>
                <c:pt idx="290">
                  <c:v>101.7</c:v>
                </c:pt>
                <c:pt idx="291">
                  <c:v>105.9</c:v>
                </c:pt>
                <c:pt idx="292">
                  <c:v>107.9</c:v>
                </c:pt>
                <c:pt idx="293">
                  <c:v>109.8</c:v>
                </c:pt>
                <c:pt idx="294">
                  <c:v>105.7</c:v>
                </c:pt>
                <c:pt idx="295">
                  <c:v>103.1</c:v>
                </c:pt>
                <c:pt idx="296">
                  <c:v>104.3</c:v>
                </c:pt>
                <c:pt idx="297">
                  <c:v>99.3</c:v>
                </c:pt>
                <c:pt idx="298">
                  <c:v>98.3</c:v>
                </c:pt>
                <c:pt idx="299">
                  <c:v>110.1</c:v>
                </c:pt>
                <c:pt idx="300">
                  <c:v>110.7</c:v>
                </c:pt>
                <c:pt idx="301">
                  <c:v>115.3</c:v>
                </c:pt>
                <c:pt idx="302">
                  <c:v>99.9</c:v>
                </c:pt>
                <c:pt idx="303">
                  <c:v>105.7</c:v>
                </c:pt>
                <c:pt idx="304">
                  <c:v>108</c:v>
                </c:pt>
                <c:pt idx="305">
                  <c:v>106.2</c:v>
                </c:pt>
                <c:pt idx="306">
                  <c:v>95.7</c:v>
                </c:pt>
                <c:pt idx="307">
                  <c:v>93.3</c:v>
                </c:pt>
                <c:pt idx="308">
                  <c:v>93</c:v>
                </c:pt>
                <c:pt idx="309">
                  <c:v>103.6</c:v>
                </c:pt>
                <c:pt idx="310">
                  <c:v>106.7</c:v>
                </c:pt>
                <c:pt idx="311">
                  <c:v>112.9</c:v>
                </c:pt>
                <c:pt idx="312">
                  <c:v>108.3</c:v>
                </c:pt>
                <c:pt idx="313">
                  <c:v>108.9</c:v>
                </c:pt>
                <c:pt idx="314">
                  <c:v>109.6</c:v>
                </c:pt>
                <c:pt idx="315">
                  <c:v>110.5</c:v>
                </c:pt>
                <c:pt idx="316">
                  <c:v>104.6</c:v>
                </c:pt>
                <c:pt idx="317">
                  <c:v>105.3</c:v>
                </c:pt>
                <c:pt idx="318">
                  <c:v>104.2</c:v>
                </c:pt>
                <c:pt idx="319">
                  <c:v>113.9</c:v>
                </c:pt>
                <c:pt idx="320">
                  <c:v>103.2</c:v>
                </c:pt>
                <c:pt idx="321">
                  <c:v>95.5</c:v>
                </c:pt>
                <c:pt idx="322">
                  <c:v>94.2</c:v>
                </c:pt>
                <c:pt idx="323">
                  <c:v>91.2</c:v>
                </c:pt>
                <c:pt idx="324">
                  <c:v>92.4</c:v>
                </c:pt>
                <c:pt idx="325">
                  <c:v>97</c:v>
                </c:pt>
                <c:pt idx="326">
                  <c:v>93.2</c:v>
                </c:pt>
                <c:pt idx="327">
                  <c:v>90.1</c:v>
                </c:pt>
                <c:pt idx="328">
                  <c:v>87.8</c:v>
                </c:pt>
                <c:pt idx="329">
                  <c:v>93.1</c:v>
                </c:pt>
                <c:pt idx="330">
                  <c:v>93.4</c:v>
                </c:pt>
                <c:pt idx="331">
                  <c:v>101.2</c:v>
                </c:pt>
                <c:pt idx="332">
                  <c:v>107.1</c:v>
                </c:pt>
                <c:pt idx="333">
                  <c:v>109</c:v>
                </c:pt>
                <c:pt idx="334">
                  <c:v>103.4</c:v>
                </c:pt>
                <c:pt idx="335">
                  <c:v>101.8</c:v>
                </c:pt>
                <c:pt idx="336">
                  <c:v>98</c:v>
                </c:pt>
                <c:pt idx="337">
                  <c:v>97.3</c:v>
                </c:pt>
                <c:pt idx="338">
                  <c:v>96.5</c:v>
                </c:pt>
                <c:pt idx="339">
                  <c:v>94.8</c:v>
                </c:pt>
                <c:pt idx="340">
                  <c:v>93.6</c:v>
                </c:pt>
                <c:pt idx="341">
                  <c:v>101.3</c:v>
                </c:pt>
                <c:pt idx="342">
                  <c:v>95.3</c:v>
                </c:pt>
                <c:pt idx="343">
                  <c:v>101.1</c:v>
                </c:pt>
                <c:pt idx="344">
                  <c:v>98.2</c:v>
                </c:pt>
                <c:pt idx="345">
                  <c:v>91.8</c:v>
                </c:pt>
                <c:pt idx="346">
                  <c:v>93.3</c:v>
                </c:pt>
                <c:pt idx="347">
                  <c:v>91.8</c:v>
                </c:pt>
                <c:pt idx="348">
                  <c:v>90.7</c:v>
                </c:pt>
                <c:pt idx="349">
                  <c:v>89.8</c:v>
                </c:pt>
                <c:pt idx="350">
                  <c:v>87.7</c:v>
                </c:pt>
                <c:pt idx="351">
                  <c:v>89.9</c:v>
                </c:pt>
                <c:pt idx="352">
                  <c:v>95.9</c:v>
                </c:pt>
                <c:pt idx="353">
                  <c:v>100</c:v>
                </c:pt>
                <c:pt idx="354">
                  <c:v>93.5</c:v>
                </c:pt>
                <c:pt idx="355">
                  <c:v>86.7</c:v>
                </c:pt>
                <c:pt idx="356">
                  <c:v>87.5</c:v>
                </c:pt>
                <c:pt idx="357">
                  <c:v>89.2</c:v>
                </c:pt>
                <c:pt idx="358">
                  <c:v>89.5</c:v>
                </c:pt>
                <c:pt idx="359">
                  <c:v>80.8</c:v>
                </c:pt>
                <c:pt idx="360">
                  <c:v>83.3</c:v>
                </c:pt>
                <c:pt idx="361">
                  <c:v>83.4</c:v>
                </c:pt>
                <c:pt idx="362">
                  <c:v>81.099999999999994</c:v>
                </c:pt>
                <c:pt idx="363">
                  <c:v>79.5</c:v>
                </c:pt>
                <c:pt idx="364">
                  <c:v>78.400000000000006</c:v>
                </c:pt>
                <c:pt idx="365">
                  <c:v>76.900000000000006</c:v>
                </c:pt>
                <c:pt idx="366">
                  <c:v>83.4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CBD7-4B36-B96E-ADB5B1376730}"/>
            </c:ext>
          </c:extLst>
        </c:ser>
        <c:ser>
          <c:idx val="11"/>
          <c:order val="10"/>
          <c:tx>
            <c:strRef>
              <c:f>'C:\Users\fiserova\Documents\Zkoušky\FASÁDY\[TC_UCEEB_2022_09_19_B.xlsx]Úroveň H2 (09-19-B)'!$M$4</c:f>
              <c:strCache>
                <c:ptCount val="1"/>
                <c:pt idx="0">
                  <c:v>32</c:v>
                </c:pt>
              </c:strCache>
            </c:strRef>
          </c:tx>
          <c:spPr>
            <a:ln w="12700">
              <a:solidFill>
                <a:srgbClr val="C00000"/>
              </a:solidFill>
              <a:prstDash val="solid"/>
            </a:ln>
          </c:spPr>
          <c:marker>
            <c:symbol val="none"/>
          </c:marker>
          <c:xVal>
            <c:numRef>
              <c:f>'[1]Úroveň H2 (09-19-B)'!$B$5:$B$396</c:f>
              <c:numCache>
                <c:formatCode>General</c:formatCode>
                <c:ptCount val="392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  <c:pt idx="367">
                  <c:v>4.2476851851849101E-2</c:v>
                </c:pt>
                <c:pt idx="368">
                  <c:v>4.2592592592589802E-2</c:v>
                </c:pt>
                <c:pt idx="369">
                  <c:v>4.2708333333330503E-2</c:v>
                </c:pt>
                <c:pt idx="370">
                  <c:v>4.2824074074071197E-2</c:v>
                </c:pt>
                <c:pt idx="371">
                  <c:v>4.2939814814811898E-2</c:v>
                </c:pt>
                <c:pt idx="372">
                  <c:v>4.3055555555552599E-2</c:v>
                </c:pt>
                <c:pt idx="373">
                  <c:v>4.31712962962933E-2</c:v>
                </c:pt>
                <c:pt idx="374">
                  <c:v>4.3287037037034001E-2</c:v>
                </c:pt>
                <c:pt idx="375">
                  <c:v>4.3402777777774702E-2</c:v>
                </c:pt>
                <c:pt idx="376">
                  <c:v>4.3518518518515403E-2</c:v>
                </c:pt>
                <c:pt idx="377">
                  <c:v>4.3634259259256097E-2</c:v>
                </c:pt>
                <c:pt idx="378">
                  <c:v>4.3749999999996798E-2</c:v>
                </c:pt>
                <c:pt idx="379">
                  <c:v>4.3865740740737499E-2</c:v>
                </c:pt>
                <c:pt idx="380">
                  <c:v>4.39814814814782E-2</c:v>
                </c:pt>
                <c:pt idx="381">
                  <c:v>4.4097222222218901E-2</c:v>
                </c:pt>
                <c:pt idx="382">
                  <c:v>4.4212962962959602E-2</c:v>
                </c:pt>
                <c:pt idx="383">
                  <c:v>4.4328703703700303E-2</c:v>
                </c:pt>
                <c:pt idx="384">
                  <c:v>4.4444444444440998E-2</c:v>
                </c:pt>
                <c:pt idx="385">
                  <c:v>4.4560185185181699E-2</c:v>
                </c:pt>
                <c:pt idx="386">
                  <c:v>4.46759259259224E-2</c:v>
                </c:pt>
                <c:pt idx="387">
                  <c:v>4.4791666666663101E-2</c:v>
                </c:pt>
                <c:pt idx="388">
                  <c:v>4.4907407407403802E-2</c:v>
                </c:pt>
                <c:pt idx="389">
                  <c:v>4.5023148148144503E-2</c:v>
                </c:pt>
                <c:pt idx="390">
                  <c:v>4.5138888888885197E-2</c:v>
                </c:pt>
              </c:numCache>
            </c:numRef>
          </c:xVal>
          <c:yVal>
            <c:numRef>
              <c:f>'[1]Úroveň H2 (09-19-B)'!$M$5:$M$396</c:f>
              <c:numCache>
                <c:formatCode>General</c:formatCode>
                <c:ptCount val="392"/>
                <c:pt idx="0">
                  <c:v>15.7</c:v>
                </c:pt>
                <c:pt idx="1">
                  <c:v>15.7</c:v>
                </c:pt>
                <c:pt idx="2">
                  <c:v>16.7</c:v>
                </c:pt>
                <c:pt idx="3">
                  <c:v>20.7</c:v>
                </c:pt>
                <c:pt idx="4">
                  <c:v>26.3</c:v>
                </c:pt>
                <c:pt idx="5">
                  <c:v>28.4</c:v>
                </c:pt>
                <c:pt idx="6">
                  <c:v>28.9</c:v>
                </c:pt>
                <c:pt idx="7">
                  <c:v>35.299999999999997</c:v>
                </c:pt>
                <c:pt idx="8">
                  <c:v>42.9</c:v>
                </c:pt>
                <c:pt idx="9">
                  <c:v>43.3</c:v>
                </c:pt>
                <c:pt idx="10">
                  <c:v>47.3</c:v>
                </c:pt>
                <c:pt idx="11">
                  <c:v>61.8</c:v>
                </c:pt>
                <c:pt idx="12">
                  <c:v>65.900000000000006</c:v>
                </c:pt>
                <c:pt idx="13">
                  <c:v>72.3</c:v>
                </c:pt>
                <c:pt idx="14">
                  <c:v>76.900000000000006</c:v>
                </c:pt>
                <c:pt idx="15">
                  <c:v>88.8</c:v>
                </c:pt>
                <c:pt idx="16">
                  <c:v>90.5</c:v>
                </c:pt>
                <c:pt idx="17">
                  <c:v>98.8</c:v>
                </c:pt>
                <c:pt idx="18">
                  <c:v>106</c:v>
                </c:pt>
                <c:pt idx="19">
                  <c:v>107</c:v>
                </c:pt>
                <c:pt idx="20">
                  <c:v>108.6</c:v>
                </c:pt>
                <c:pt idx="21">
                  <c:v>110.6</c:v>
                </c:pt>
                <c:pt idx="22">
                  <c:v>122</c:v>
                </c:pt>
                <c:pt idx="23">
                  <c:v>126.1</c:v>
                </c:pt>
                <c:pt idx="24">
                  <c:v>118.6</c:v>
                </c:pt>
                <c:pt idx="25">
                  <c:v>113.4</c:v>
                </c:pt>
                <c:pt idx="26">
                  <c:v>130.69999999999999</c:v>
                </c:pt>
                <c:pt idx="27">
                  <c:v>128.1</c:v>
                </c:pt>
                <c:pt idx="28">
                  <c:v>134</c:v>
                </c:pt>
                <c:pt idx="29">
                  <c:v>131.5</c:v>
                </c:pt>
                <c:pt idx="30">
                  <c:v>134.69999999999999</c:v>
                </c:pt>
                <c:pt idx="31">
                  <c:v>141.69999999999999</c:v>
                </c:pt>
                <c:pt idx="32">
                  <c:v>137.19999999999999</c:v>
                </c:pt>
                <c:pt idx="33">
                  <c:v>138.4</c:v>
                </c:pt>
                <c:pt idx="34">
                  <c:v>142.6</c:v>
                </c:pt>
                <c:pt idx="35">
                  <c:v>148.1</c:v>
                </c:pt>
                <c:pt idx="36">
                  <c:v>151.19999999999999</c:v>
                </c:pt>
                <c:pt idx="37">
                  <c:v>149.69999999999999</c:v>
                </c:pt>
                <c:pt idx="38">
                  <c:v>146.19999999999999</c:v>
                </c:pt>
                <c:pt idx="39">
                  <c:v>152.4</c:v>
                </c:pt>
                <c:pt idx="40">
                  <c:v>149.9</c:v>
                </c:pt>
                <c:pt idx="41">
                  <c:v>162.69999999999999</c:v>
                </c:pt>
                <c:pt idx="42">
                  <c:v>157.9</c:v>
                </c:pt>
                <c:pt idx="43">
                  <c:v>147.9</c:v>
                </c:pt>
                <c:pt idx="44">
                  <c:v>143.1</c:v>
                </c:pt>
                <c:pt idx="45">
                  <c:v>145.6</c:v>
                </c:pt>
                <c:pt idx="46">
                  <c:v>149.1</c:v>
                </c:pt>
                <c:pt idx="47">
                  <c:v>164.9</c:v>
                </c:pt>
                <c:pt idx="48">
                  <c:v>156.30000000000001</c:v>
                </c:pt>
                <c:pt idx="49">
                  <c:v>150.1</c:v>
                </c:pt>
                <c:pt idx="50">
                  <c:v>140.1</c:v>
                </c:pt>
                <c:pt idx="51">
                  <c:v>144.69999999999999</c:v>
                </c:pt>
                <c:pt idx="52">
                  <c:v>145.30000000000001</c:v>
                </c:pt>
                <c:pt idx="53">
                  <c:v>152.19999999999999</c:v>
                </c:pt>
                <c:pt idx="54">
                  <c:v>141.4</c:v>
                </c:pt>
                <c:pt idx="55">
                  <c:v>139.9</c:v>
                </c:pt>
                <c:pt idx="56">
                  <c:v>143.5</c:v>
                </c:pt>
                <c:pt idx="57">
                  <c:v>145.5</c:v>
                </c:pt>
                <c:pt idx="58">
                  <c:v>144.69999999999999</c:v>
                </c:pt>
                <c:pt idx="59">
                  <c:v>159.4</c:v>
                </c:pt>
                <c:pt idx="60">
                  <c:v>161.19999999999999</c:v>
                </c:pt>
                <c:pt idx="61">
                  <c:v>176.5</c:v>
                </c:pt>
                <c:pt idx="62">
                  <c:v>165.1</c:v>
                </c:pt>
                <c:pt idx="63">
                  <c:v>170.8</c:v>
                </c:pt>
                <c:pt idx="64">
                  <c:v>157.6</c:v>
                </c:pt>
                <c:pt idx="65">
                  <c:v>150.4</c:v>
                </c:pt>
                <c:pt idx="66">
                  <c:v>158.6</c:v>
                </c:pt>
                <c:pt idx="67">
                  <c:v>162.69999999999999</c:v>
                </c:pt>
                <c:pt idx="68">
                  <c:v>159.1</c:v>
                </c:pt>
                <c:pt idx="69">
                  <c:v>157.80000000000001</c:v>
                </c:pt>
                <c:pt idx="70">
                  <c:v>162.30000000000001</c:v>
                </c:pt>
                <c:pt idx="71">
                  <c:v>161.6</c:v>
                </c:pt>
                <c:pt idx="72">
                  <c:v>144.30000000000001</c:v>
                </c:pt>
                <c:pt idx="73">
                  <c:v>151.30000000000001</c:v>
                </c:pt>
                <c:pt idx="74">
                  <c:v>152.19999999999999</c:v>
                </c:pt>
                <c:pt idx="75">
                  <c:v>165.7</c:v>
                </c:pt>
                <c:pt idx="76">
                  <c:v>152.6</c:v>
                </c:pt>
                <c:pt idx="77">
                  <c:v>167</c:v>
                </c:pt>
                <c:pt idx="78">
                  <c:v>161.69999999999999</c:v>
                </c:pt>
                <c:pt idx="79">
                  <c:v>165.5</c:v>
                </c:pt>
                <c:pt idx="80">
                  <c:v>161.4</c:v>
                </c:pt>
                <c:pt idx="81">
                  <c:v>165</c:v>
                </c:pt>
                <c:pt idx="82">
                  <c:v>163.4</c:v>
                </c:pt>
                <c:pt idx="83">
                  <c:v>165.9</c:v>
                </c:pt>
                <c:pt idx="84">
                  <c:v>164.9</c:v>
                </c:pt>
                <c:pt idx="85">
                  <c:v>164.9</c:v>
                </c:pt>
                <c:pt idx="86">
                  <c:v>169</c:v>
                </c:pt>
                <c:pt idx="87">
                  <c:v>164</c:v>
                </c:pt>
                <c:pt idx="88">
                  <c:v>164.1</c:v>
                </c:pt>
                <c:pt idx="89">
                  <c:v>171.1</c:v>
                </c:pt>
                <c:pt idx="90">
                  <c:v>196.8</c:v>
                </c:pt>
                <c:pt idx="91">
                  <c:v>184.8</c:v>
                </c:pt>
                <c:pt idx="92">
                  <c:v>176.6</c:v>
                </c:pt>
                <c:pt idx="93">
                  <c:v>174.7</c:v>
                </c:pt>
                <c:pt idx="94">
                  <c:v>168.9</c:v>
                </c:pt>
                <c:pt idx="95">
                  <c:v>168.9</c:v>
                </c:pt>
                <c:pt idx="96">
                  <c:v>162.1</c:v>
                </c:pt>
                <c:pt idx="97">
                  <c:v>167.1</c:v>
                </c:pt>
                <c:pt idx="98">
                  <c:v>171.6</c:v>
                </c:pt>
                <c:pt idx="99">
                  <c:v>164</c:v>
                </c:pt>
                <c:pt idx="100">
                  <c:v>170.2</c:v>
                </c:pt>
                <c:pt idx="101">
                  <c:v>171.3</c:v>
                </c:pt>
                <c:pt idx="102">
                  <c:v>176.6</c:v>
                </c:pt>
                <c:pt idx="103">
                  <c:v>159.9</c:v>
                </c:pt>
                <c:pt idx="104">
                  <c:v>161.19999999999999</c:v>
                </c:pt>
                <c:pt idx="105">
                  <c:v>152.6</c:v>
                </c:pt>
                <c:pt idx="106">
                  <c:v>156.19999999999999</c:v>
                </c:pt>
                <c:pt idx="107">
                  <c:v>164.2</c:v>
                </c:pt>
                <c:pt idx="108">
                  <c:v>167</c:v>
                </c:pt>
                <c:pt idx="109">
                  <c:v>169.9</c:v>
                </c:pt>
                <c:pt idx="110">
                  <c:v>162.30000000000001</c:v>
                </c:pt>
                <c:pt idx="111">
                  <c:v>172.7</c:v>
                </c:pt>
                <c:pt idx="112">
                  <c:v>181.8</c:v>
                </c:pt>
                <c:pt idx="113">
                  <c:v>172.9</c:v>
                </c:pt>
                <c:pt idx="114">
                  <c:v>179.1</c:v>
                </c:pt>
                <c:pt idx="115">
                  <c:v>173.2</c:v>
                </c:pt>
                <c:pt idx="116">
                  <c:v>168.6</c:v>
                </c:pt>
                <c:pt idx="117">
                  <c:v>166.8</c:v>
                </c:pt>
                <c:pt idx="118">
                  <c:v>178.8</c:v>
                </c:pt>
                <c:pt idx="119">
                  <c:v>183.7</c:v>
                </c:pt>
                <c:pt idx="120">
                  <c:v>180.5</c:v>
                </c:pt>
                <c:pt idx="121">
                  <c:v>172.6</c:v>
                </c:pt>
                <c:pt idx="122">
                  <c:v>173.8</c:v>
                </c:pt>
                <c:pt idx="123">
                  <c:v>177.7</c:v>
                </c:pt>
                <c:pt idx="124">
                  <c:v>195.5</c:v>
                </c:pt>
                <c:pt idx="125">
                  <c:v>187.3</c:v>
                </c:pt>
                <c:pt idx="126">
                  <c:v>194.3</c:v>
                </c:pt>
                <c:pt idx="127">
                  <c:v>191.6</c:v>
                </c:pt>
                <c:pt idx="128">
                  <c:v>200.6</c:v>
                </c:pt>
                <c:pt idx="129">
                  <c:v>186.9</c:v>
                </c:pt>
                <c:pt idx="130">
                  <c:v>186.5</c:v>
                </c:pt>
                <c:pt idx="131">
                  <c:v>199.3</c:v>
                </c:pt>
                <c:pt idx="132">
                  <c:v>179.4</c:v>
                </c:pt>
                <c:pt idx="133">
                  <c:v>184.1</c:v>
                </c:pt>
                <c:pt idx="134">
                  <c:v>190.9</c:v>
                </c:pt>
                <c:pt idx="135">
                  <c:v>187.7</c:v>
                </c:pt>
                <c:pt idx="136">
                  <c:v>188.9</c:v>
                </c:pt>
                <c:pt idx="137">
                  <c:v>189.4</c:v>
                </c:pt>
                <c:pt idx="138">
                  <c:v>183.8</c:v>
                </c:pt>
                <c:pt idx="139">
                  <c:v>192.1</c:v>
                </c:pt>
                <c:pt idx="140">
                  <c:v>180.9</c:v>
                </c:pt>
                <c:pt idx="141">
                  <c:v>189</c:v>
                </c:pt>
                <c:pt idx="142">
                  <c:v>191</c:v>
                </c:pt>
                <c:pt idx="143">
                  <c:v>199.7</c:v>
                </c:pt>
                <c:pt idx="144">
                  <c:v>190.9</c:v>
                </c:pt>
                <c:pt idx="145">
                  <c:v>196.7</c:v>
                </c:pt>
                <c:pt idx="146">
                  <c:v>198.5</c:v>
                </c:pt>
                <c:pt idx="147">
                  <c:v>194.6</c:v>
                </c:pt>
                <c:pt idx="148">
                  <c:v>179.6</c:v>
                </c:pt>
                <c:pt idx="149">
                  <c:v>185.4</c:v>
                </c:pt>
                <c:pt idx="150">
                  <c:v>184.2</c:v>
                </c:pt>
                <c:pt idx="151">
                  <c:v>175.6</c:v>
                </c:pt>
                <c:pt idx="152">
                  <c:v>174.5</c:v>
                </c:pt>
                <c:pt idx="153">
                  <c:v>176.4</c:v>
                </c:pt>
                <c:pt idx="154">
                  <c:v>174.2</c:v>
                </c:pt>
                <c:pt idx="155">
                  <c:v>185.1</c:v>
                </c:pt>
                <c:pt idx="156">
                  <c:v>181.8</c:v>
                </c:pt>
                <c:pt idx="157">
                  <c:v>175.9</c:v>
                </c:pt>
                <c:pt idx="158">
                  <c:v>188.7</c:v>
                </c:pt>
                <c:pt idx="159">
                  <c:v>192.6</c:v>
                </c:pt>
                <c:pt idx="160">
                  <c:v>181.2</c:v>
                </c:pt>
                <c:pt idx="161">
                  <c:v>175.6</c:v>
                </c:pt>
                <c:pt idx="162">
                  <c:v>179.5</c:v>
                </c:pt>
                <c:pt idx="163">
                  <c:v>177.6</c:v>
                </c:pt>
                <c:pt idx="164">
                  <c:v>181</c:v>
                </c:pt>
                <c:pt idx="165">
                  <c:v>172.1</c:v>
                </c:pt>
                <c:pt idx="166">
                  <c:v>162.6</c:v>
                </c:pt>
                <c:pt idx="167">
                  <c:v>165.6</c:v>
                </c:pt>
                <c:pt idx="168">
                  <c:v>167</c:v>
                </c:pt>
                <c:pt idx="169">
                  <c:v>181.3</c:v>
                </c:pt>
                <c:pt idx="170">
                  <c:v>197.6</c:v>
                </c:pt>
                <c:pt idx="171">
                  <c:v>190</c:v>
                </c:pt>
                <c:pt idx="172">
                  <c:v>184.8</c:v>
                </c:pt>
                <c:pt idx="173">
                  <c:v>174.3</c:v>
                </c:pt>
                <c:pt idx="174">
                  <c:v>177.3</c:v>
                </c:pt>
                <c:pt idx="175">
                  <c:v>182.7</c:v>
                </c:pt>
                <c:pt idx="176">
                  <c:v>170.4</c:v>
                </c:pt>
                <c:pt idx="177">
                  <c:v>165.7</c:v>
                </c:pt>
                <c:pt idx="178">
                  <c:v>165.7</c:v>
                </c:pt>
                <c:pt idx="179">
                  <c:v>164.4</c:v>
                </c:pt>
                <c:pt idx="180">
                  <c:v>184.6</c:v>
                </c:pt>
                <c:pt idx="181">
                  <c:v>179.8</c:v>
                </c:pt>
                <c:pt idx="182">
                  <c:v>171.1</c:v>
                </c:pt>
                <c:pt idx="183">
                  <c:v>177</c:v>
                </c:pt>
                <c:pt idx="184">
                  <c:v>175.4</c:v>
                </c:pt>
                <c:pt idx="185">
                  <c:v>178.1</c:v>
                </c:pt>
                <c:pt idx="186">
                  <c:v>170.3</c:v>
                </c:pt>
                <c:pt idx="187">
                  <c:v>170.3</c:v>
                </c:pt>
                <c:pt idx="188">
                  <c:v>177.2</c:v>
                </c:pt>
                <c:pt idx="189">
                  <c:v>167.1</c:v>
                </c:pt>
                <c:pt idx="190">
                  <c:v>168.1</c:v>
                </c:pt>
                <c:pt idx="191">
                  <c:v>163.30000000000001</c:v>
                </c:pt>
                <c:pt idx="192">
                  <c:v>168.2</c:v>
                </c:pt>
                <c:pt idx="193">
                  <c:v>171.6</c:v>
                </c:pt>
                <c:pt idx="194">
                  <c:v>171.2</c:v>
                </c:pt>
                <c:pt idx="195">
                  <c:v>164.9</c:v>
                </c:pt>
                <c:pt idx="196">
                  <c:v>178</c:v>
                </c:pt>
                <c:pt idx="197">
                  <c:v>173.8</c:v>
                </c:pt>
                <c:pt idx="198">
                  <c:v>171.4</c:v>
                </c:pt>
                <c:pt idx="199">
                  <c:v>158.4</c:v>
                </c:pt>
                <c:pt idx="200">
                  <c:v>154.1</c:v>
                </c:pt>
                <c:pt idx="201">
                  <c:v>157.5</c:v>
                </c:pt>
                <c:pt idx="202">
                  <c:v>159.9</c:v>
                </c:pt>
                <c:pt idx="203">
                  <c:v>161.9</c:v>
                </c:pt>
                <c:pt idx="204">
                  <c:v>168.1</c:v>
                </c:pt>
                <c:pt idx="205">
                  <c:v>164.5</c:v>
                </c:pt>
                <c:pt idx="206">
                  <c:v>162.19999999999999</c:v>
                </c:pt>
                <c:pt idx="207">
                  <c:v>156</c:v>
                </c:pt>
                <c:pt idx="208">
                  <c:v>158.30000000000001</c:v>
                </c:pt>
                <c:pt idx="209">
                  <c:v>159.80000000000001</c:v>
                </c:pt>
                <c:pt idx="210">
                  <c:v>162.30000000000001</c:v>
                </c:pt>
                <c:pt idx="211">
                  <c:v>153.9</c:v>
                </c:pt>
                <c:pt idx="212">
                  <c:v>152.30000000000001</c:v>
                </c:pt>
                <c:pt idx="213">
                  <c:v>158.6</c:v>
                </c:pt>
                <c:pt idx="214">
                  <c:v>156</c:v>
                </c:pt>
                <c:pt idx="215">
                  <c:v>152.4</c:v>
                </c:pt>
                <c:pt idx="216">
                  <c:v>148.69999999999999</c:v>
                </c:pt>
                <c:pt idx="217">
                  <c:v>149.9</c:v>
                </c:pt>
                <c:pt idx="218">
                  <c:v>151.4</c:v>
                </c:pt>
                <c:pt idx="219">
                  <c:v>153</c:v>
                </c:pt>
                <c:pt idx="220">
                  <c:v>151.19999999999999</c:v>
                </c:pt>
                <c:pt idx="221">
                  <c:v>151.6</c:v>
                </c:pt>
                <c:pt idx="222">
                  <c:v>144.6</c:v>
                </c:pt>
                <c:pt idx="223">
                  <c:v>144.80000000000001</c:v>
                </c:pt>
                <c:pt idx="224">
                  <c:v>151.4</c:v>
                </c:pt>
                <c:pt idx="225">
                  <c:v>147.5</c:v>
                </c:pt>
                <c:pt idx="226">
                  <c:v>148.4</c:v>
                </c:pt>
                <c:pt idx="227">
                  <c:v>143.1</c:v>
                </c:pt>
                <c:pt idx="228">
                  <c:v>148.80000000000001</c:v>
                </c:pt>
                <c:pt idx="229">
                  <c:v>149.69999999999999</c:v>
                </c:pt>
                <c:pt idx="230">
                  <c:v>146</c:v>
                </c:pt>
                <c:pt idx="231">
                  <c:v>139.5</c:v>
                </c:pt>
                <c:pt idx="232">
                  <c:v>135.9</c:v>
                </c:pt>
                <c:pt idx="233">
                  <c:v>132.5</c:v>
                </c:pt>
                <c:pt idx="234">
                  <c:v>135.1</c:v>
                </c:pt>
                <c:pt idx="235">
                  <c:v>138.9</c:v>
                </c:pt>
                <c:pt idx="236">
                  <c:v>130.80000000000001</c:v>
                </c:pt>
                <c:pt idx="237">
                  <c:v>133.4</c:v>
                </c:pt>
                <c:pt idx="238">
                  <c:v>134.30000000000001</c:v>
                </c:pt>
                <c:pt idx="239">
                  <c:v>132.6</c:v>
                </c:pt>
                <c:pt idx="240">
                  <c:v>131.9</c:v>
                </c:pt>
                <c:pt idx="241">
                  <c:v>130.80000000000001</c:v>
                </c:pt>
                <c:pt idx="242">
                  <c:v>137.6</c:v>
                </c:pt>
                <c:pt idx="243">
                  <c:v>133.30000000000001</c:v>
                </c:pt>
                <c:pt idx="244">
                  <c:v>134.1</c:v>
                </c:pt>
                <c:pt idx="245">
                  <c:v>131.6</c:v>
                </c:pt>
                <c:pt idx="246">
                  <c:v>132.19999999999999</c:v>
                </c:pt>
                <c:pt idx="247">
                  <c:v>131.1</c:v>
                </c:pt>
                <c:pt idx="248">
                  <c:v>124.4</c:v>
                </c:pt>
                <c:pt idx="249">
                  <c:v>125.9</c:v>
                </c:pt>
                <c:pt idx="250">
                  <c:v>127.6</c:v>
                </c:pt>
                <c:pt idx="251">
                  <c:v>126.7</c:v>
                </c:pt>
                <c:pt idx="252">
                  <c:v>122.2</c:v>
                </c:pt>
                <c:pt idx="253">
                  <c:v>125.9</c:v>
                </c:pt>
                <c:pt idx="254">
                  <c:v>129.19999999999999</c:v>
                </c:pt>
                <c:pt idx="255">
                  <c:v>126.5</c:v>
                </c:pt>
                <c:pt idx="256">
                  <c:v>128.30000000000001</c:v>
                </c:pt>
                <c:pt idx="257">
                  <c:v>124.4</c:v>
                </c:pt>
                <c:pt idx="258">
                  <c:v>126.2</c:v>
                </c:pt>
                <c:pt idx="259">
                  <c:v>121.1</c:v>
                </c:pt>
                <c:pt idx="260">
                  <c:v>121.2</c:v>
                </c:pt>
                <c:pt idx="261">
                  <c:v>120.1</c:v>
                </c:pt>
                <c:pt idx="262">
                  <c:v>122.9</c:v>
                </c:pt>
                <c:pt idx="263">
                  <c:v>120.5</c:v>
                </c:pt>
                <c:pt idx="264">
                  <c:v>119</c:v>
                </c:pt>
                <c:pt idx="265">
                  <c:v>115.2</c:v>
                </c:pt>
                <c:pt idx="266">
                  <c:v>115.2</c:v>
                </c:pt>
                <c:pt idx="267">
                  <c:v>112.8</c:v>
                </c:pt>
                <c:pt idx="268">
                  <c:v>118.4</c:v>
                </c:pt>
                <c:pt idx="269">
                  <c:v>114.5</c:v>
                </c:pt>
                <c:pt idx="270">
                  <c:v>111.6</c:v>
                </c:pt>
                <c:pt idx="271">
                  <c:v>110.2</c:v>
                </c:pt>
                <c:pt idx="272">
                  <c:v>112.2</c:v>
                </c:pt>
                <c:pt idx="273">
                  <c:v>113.3</c:v>
                </c:pt>
                <c:pt idx="274">
                  <c:v>115.7</c:v>
                </c:pt>
                <c:pt idx="275">
                  <c:v>120.3</c:v>
                </c:pt>
                <c:pt idx="276">
                  <c:v>117.2</c:v>
                </c:pt>
                <c:pt idx="277">
                  <c:v>114.9</c:v>
                </c:pt>
                <c:pt idx="278">
                  <c:v>111</c:v>
                </c:pt>
                <c:pt idx="279">
                  <c:v>108.7</c:v>
                </c:pt>
                <c:pt idx="280">
                  <c:v>110.8</c:v>
                </c:pt>
                <c:pt idx="281">
                  <c:v>109.9</c:v>
                </c:pt>
                <c:pt idx="282">
                  <c:v>109.6</c:v>
                </c:pt>
                <c:pt idx="283">
                  <c:v>111.1</c:v>
                </c:pt>
                <c:pt idx="284">
                  <c:v>107.7</c:v>
                </c:pt>
                <c:pt idx="285">
                  <c:v>108.3</c:v>
                </c:pt>
                <c:pt idx="286">
                  <c:v>106.3</c:v>
                </c:pt>
                <c:pt idx="287">
                  <c:v>105.3</c:v>
                </c:pt>
                <c:pt idx="288">
                  <c:v>106.6</c:v>
                </c:pt>
                <c:pt idx="289">
                  <c:v>105.6</c:v>
                </c:pt>
                <c:pt idx="290">
                  <c:v>100</c:v>
                </c:pt>
                <c:pt idx="291">
                  <c:v>103</c:v>
                </c:pt>
                <c:pt idx="292">
                  <c:v>104.6</c:v>
                </c:pt>
                <c:pt idx="293">
                  <c:v>104.2</c:v>
                </c:pt>
                <c:pt idx="294">
                  <c:v>103.8</c:v>
                </c:pt>
                <c:pt idx="295">
                  <c:v>100</c:v>
                </c:pt>
                <c:pt idx="296">
                  <c:v>99.8</c:v>
                </c:pt>
                <c:pt idx="297">
                  <c:v>96.8</c:v>
                </c:pt>
                <c:pt idx="298">
                  <c:v>94.7</c:v>
                </c:pt>
                <c:pt idx="299">
                  <c:v>100.8</c:v>
                </c:pt>
                <c:pt idx="300">
                  <c:v>100</c:v>
                </c:pt>
                <c:pt idx="301">
                  <c:v>103.6</c:v>
                </c:pt>
                <c:pt idx="302">
                  <c:v>97.1</c:v>
                </c:pt>
                <c:pt idx="303">
                  <c:v>98.7</c:v>
                </c:pt>
                <c:pt idx="304">
                  <c:v>97.5</c:v>
                </c:pt>
                <c:pt idx="305">
                  <c:v>97</c:v>
                </c:pt>
                <c:pt idx="306">
                  <c:v>91.2</c:v>
                </c:pt>
                <c:pt idx="307">
                  <c:v>91.4</c:v>
                </c:pt>
                <c:pt idx="308">
                  <c:v>91.5</c:v>
                </c:pt>
                <c:pt idx="309">
                  <c:v>94.4</c:v>
                </c:pt>
                <c:pt idx="310">
                  <c:v>96</c:v>
                </c:pt>
                <c:pt idx="311">
                  <c:v>100.9</c:v>
                </c:pt>
                <c:pt idx="312">
                  <c:v>99.5</c:v>
                </c:pt>
                <c:pt idx="313">
                  <c:v>100.4</c:v>
                </c:pt>
                <c:pt idx="314">
                  <c:v>99.2</c:v>
                </c:pt>
                <c:pt idx="315">
                  <c:v>98.8</c:v>
                </c:pt>
                <c:pt idx="316">
                  <c:v>99.8</c:v>
                </c:pt>
                <c:pt idx="317">
                  <c:v>100.4</c:v>
                </c:pt>
                <c:pt idx="318">
                  <c:v>96.6</c:v>
                </c:pt>
                <c:pt idx="319">
                  <c:v>100</c:v>
                </c:pt>
                <c:pt idx="320">
                  <c:v>95.9</c:v>
                </c:pt>
                <c:pt idx="321">
                  <c:v>93.1</c:v>
                </c:pt>
                <c:pt idx="322">
                  <c:v>93</c:v>
                </c:pt>
                <c:pt idx="323">
                  <c:v>89.8</c:v>
                </c:pt>
                <c:pt idx="324">
                  <c:v>91.1</c:v>
                </c:pt>
                <c:pt idx="325">
                  <c:v>94.7</c:v>
                </c:pt>
                <c:pt idx="326">
                  <c:v>90.3</c:v>
                </c:pt>
                <c:pt idx="327">
                  <c:v>86.9</c:v>
                </c:pt>
                <c:pt idx="328">
                  <c:v>86.8</c:v>
                </c:pt>
                <c:pt idx="329">
                  <c:v>89.8</c:v>
                </c:pt>
                <c:pt idx="330">
                  <c:v>90.3</c:v>
                </c:pt>
                <c:pt idx="331">
                  <c:v>94.6</c:v>
                </c:pt>
                <c:pt idx="332">
                  <c:v>98.7</c:v>
                </c:pt>
                <c:pt idx="333">
                  <c:v>98</c:v>
                </c:pt>
                <c:pt idx="334">
                  <c:v>99</c:v>
                </c:pt>
                <c:pt idx="335">
                  <c:v>94.3</c:v>
                </c:pt>
                <c:pt idx="336">
                  <c:v>93.3</c:v>
                </c:pt>
                <c:pt idx="337">
                  <c:v>93.9</c:v>
                </c:pt>
                <c:pt idx="338">
                  <c:v>93.4</c:v>
                </c:pt>
                <c:pt idx="339">
                  <c:v>93.9</c:v>
                </c:pt>
                <c:pt idx="340">
                  <c:v>91.4</c:v>
                </c:pt>
                <c:pt idx="341">
                  <c:v>94.6</c:v>
                </c:pt>
                <c:pt idx="342">
                  <c:v>90.3</c:v>
                </c:pt>
                <c:pt idx="343">
                  <c:v>94.7</c:v>
                </c:pt>
                <c:pt idx="344">
                  <c:v>94.9</c:v>
                </c:pt>
                <c:pt idx="345">
                  <c:v>90.9</c:v>
                </c:pt>
                <c:pt idx="346">
                  <c:v>90.4</c:v>
                </c:pt>
                <c:pt idx="347">
                  <c:v>90.1</c:v>
                </c:pt>
                <c:pt idx="348">
                  <c:v>87.2</c:v>
                </c:pt>
                <c:pt idx="349">
                  <c:v>87.6</c:v>
                </c:pt>
                <c:pt idx="350">
                  <c:v>84.8</c:v>
                </c:pt>
                <c:pt idx="351">
                  <c:v>84.4</c:v>
                </c:pt>
                <c:pt idx="352">
                  <c:v>89.8</c:v>
                </c:pt>
                <c:pt idx="353">
                  <c:v>93.4</c:v>
                </c:pt>
                <c:pt idx="354">
                  <c:v>91</c:v>
                </c:pt>
                <c:pt idx="355">
                  <c:v>84.1</c:v>
                </c:pt>
                <c:pt idx="356">
                  <c:v>83.2</c:v>
                </c:pt>
                <c:pt idx="357">
                  <c:v>82.8</c:v>
                </c:pt>
                <c:pt idx="358">
                  <c:v>84.6</c:v>
                </c:pt>
                <c:pt idx="359">
                  <c:v>78.8</c:v>
                </c:pt>
                <c:pt idx="360">
                  <c:v>81.900000000000006</c:v>
                </c:pt>
                <c:pt idx="361">
                  <c:v>80</c:v>
                </c:pt>
                <c:pt idx="362">
                  <c:v>78.599999999999994</c:v>
                </c:pt>
                <c:pt idx="363">
                  <c:v>76.5</c:v>
                </c:pt>
                <c:pt idx="364">
                  <c:v>76.5</c:v>
                </c:pt>
                <c:pt idx="365">
                  <c:v>75.599999999999994</c:v>
                </c:pt>
                <c:pt idx="366">
                  <c:v>76.599999999999994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CBD7-4B36-B96E-ADB5B1376730}"/>
            </c:ext>
          </c:extLst>
        </c:ser>
        <c:ser>
          <c:idx val="8"/>
          <c:order val="11"/>
          <c:tx>
            <c:strRef>
              <c:f>'C:\Users\fiserova\Documents\Zkoušky\FASÁDY\[TC_UCEEB_2022_09_19_B.xlsx]Úroveň H2 (09-19-B)'!$N$4</c:f>
              <c:strCache>
                <c:ptCount val="1"/>
                <c:pt idx="0">
                  <c:v>33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'[1]Úroveň H2 (09-19-B)'!$B$5:$B$396</c:f>
              <c:numCache>
                <c:formatCode>General</c:formatCode>
                <c:ptCount val="392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  <c:pt idx="367">
                  <c:v>4.2476851851849101E-2</c:v>
                </c:pt>
                <c:pt idx="368">
                  <c:v>4.2592592592589802E-2</c:v>
                </c:pt>
                <c:pt idx="369">
                  <c:v>4.2708333333330503E-2</c:v>
                </c:pt>
                <c:pt idx="370">
                  <c:v>4.2824074074071197E-2</c:v>
                </c:pt>
                <c:pt idx="371">
                  <c:v>4.2939814814811898E-2</c:v>
                </c:pt>
                <c:pt idx="372">
                  <c:v>4.3055555555552599E-2</c:v>
                </c:pt>
                <c:pt idx="373">
                  <c:v>4.31712962962933E-2</c:v>
                </c:pt>
                <c:pt idx="374">
                  <c:v>4.3287037037034001E-2</c:v>
                </c:pt>
                <c:pt idx="375">
                  <c:v>4.3402777777774702E-2</c:v>
                </c:pt>
                <c:pt idx="376">
                  <c:v>4.3518518518515403E-2</c:v>
                </c:pt>
                <c:pt idx="377">
                  <c:v>4.3634259259256097E-2</c:v>
                </c:pt>
                <c:pt idx="378">
                  <c:v>4.3749999999996798E-2</c:v>
                </c:pt>
                <c:pt idx="379">
                  <c:v>4.3865740740737499E-2</c:v>
                </c:pt>
                <c:pt idx="380">
                  <c:v>4.39814814814782E-2</c:v>
                </c:pt>
                <c:pt idx="381">
                  <c:v>4.4097222222218901E-2</c:v>
                </c:pt>
                <c:pt idx="382">
                  <c:v>4.4212962962959602E-2</c:v>
                </c:pt>
                <c:pt idx="383">
                  <c:v>4.4328703703700303E-2</c:v>
                </c:pt>
                <c:pt idx="384">
                  <c:v>4.4444444444440998E-2</c:v>
                </c:pt>
                <c:pt idx="385">
                  <c:v>4.4560185185181699E-2</c:v>
                </c:pt>
                <c:pt idx="386">
                  <c:v>4.46759259259224E-2</c:v>
                </c:pt>
                <c:pt idx="387">
                  <c:v>4.4791666666663101E-2</c:v>
                </c:pt>
                <c:pt idx="388">
                  <c:v>4.4907407407403802E-2</c:v>
                </c:pt>
                <c:pt idx="389">
                  <c:v>4.5023148148144503E-2</c:v>
                </c:pt>
                <c:pt idx="390">
                  <c:v>4.5138888888885197E-2</c:v>
                </c:pt>
              </c:numCache>
            </c:numRef>
          </c:xVal>
          <c:yVal>
            <c:numRef>
              <c:f>'[1]Úroveň H2 (09-19-B)'!$N$5:$N$396</c:f>
              <c:numCache>
                <c:formatCode>General</c:formatCode>
                <c:ptCount val="392"/>
                <c:pt idx="0">
                  <c:v>15.9</c:v>
                </c:pt>
                <c:pt idx="1">
                  <c:v>15.9</c:v>
                </c:pt>
                <c:pt idx="2">
                  <c:v>16.5</c:v>
                </c:pt>
                <c:pt idx="3">
                  <c:v>17.3</c:v>
                </c:pt>
                <c:pt idx="4">
                  <c:v>20.2</c:v>
                </c:pt>
                <c:pt idx="5">
                  <c:v>23.2</c:v>
                </c:pt>
                <c:pt idx="6">
                  <c:v>25.6</c:v>
                </c:pt>
                <c:pt idx="7">
                  <c:v>31.6</c:v>
                </c:pt>
                <c:pt idx="8">
                  <c:v>37</c:v>
                </c:pt>
                <c:pt idx="9">
                  <c:v>41.9</c:v>
                </c:pt>
                <c:pt idx="10">
                  <c:v>47.6</c:v>
                </c:pt>
                <c:pt idx="11">
                  <c:v>56.6</c:v>
                </c:pt>
                <c:pt idx="12">
                  <c:v>60.7</c:v>
                </c:pt>
                <c:pt idx="13">
                  <c:v>65.099999999999994</c:v>
                </c:pt>
                <c:pt idx="14">
                  <c:v>70.7</c:v>
                </c:pt>
                <c:pt idx="15">
                  <c:v>81.099999999999994</c:v>
                </c:pt>
                <c:pt idx="16">
                  <c:v>86.3</c:v>
                </c:pt>
                <c:pt idx="17">
                  <c:v>93.3</c:v>
                </c:pt>
                <c:pt idx="18">
                  <c:v>101.4</c:v>
                </c:pt>
                <c:pt idx="19">
                  <c:v>101.1</c:v>
                </c:pt>
                <c:pt idx="20">
                  <c:v>101.9</c:v>
                </c:pt>
                <c:pt idx="21">
                  <c:v>103.3</c:v>
                </c:pt>
                <c:pt idx="22">
                  <c:v>109.5</c:v>
                </c:pt>
                <c:pt idx="23">
                  <c:v>112.4</c:v>
                </c:pt>
                <c:pt idx="24">
                  <c:v>111.6</c:v>
                </c:pt>
                <c:pt idx="25">
                  <c:v>110.2</c:v>
                </c:pt>
                <c:pt idx="26">
                  <c:v>117</c:v>
                </c:pt>
                <c:pt idx="27">
                  <c:v>118.7</c:v>
                </c:pt>
                <c:pt idx="28">
                  <c:v>125.8</c:v>
                </c:pt>
                <c:pt idx="29">
                  <c:v>123.6</c:v>
                </c:pt>
                <c:pt idx="30">
                  <c:v>124.6</c:v>
                </c:pt>
                <c:pt idx="31">
                  <c:v>128</c:v>
                </c:pt>
                <c:pt idx="32">
                  <c:v>129.19999999999999</c:v>
                </c:pt>
                <c:pt idx="33">
                  <c:v>133.30000000000001</c:v>
                </c:pt>
                <c:pt idx="34">
                  <c:v>131.6</c:v>
                </c:pt>
                <c:pt idx="35">
                  <c:v>132</c:v>
                </c:pt>
                <c:pt idx="36">
                  <c:v>142.19999999999999</c:v>
                </c:pt>
                <c:pt idx="37">
                  <c:v>139.69999999999999</c:v>
                </c:pt>
                <c:pt idx="38">
                  <c:v>136.6</c:v>
                </c:pt>
                <c:pt idx="39">
                  <c:v>138.30000000000001</c:v>
                </c:pt>
                <c:pt idx="40">
                  <c:v>141.4</c:v>
                </c:pt>
                <c:pt idx="41">
                  <c:v>146</c:v>
                </c:pt>
                <c:pt idx="42">
                  <c:v>143.6</c:v>
                </c:pt>
                <c:pt idx="43">
                  <c:v>142.4</c:v>
                </c:pt>
                <c:pt idx="44">
                  <c:v>137.80000000000001</c:v>
                </c:pt>
                <c:pt idx="45">
                  <c:v>138</c:v>
                </c:pt>
                <c:pt idx="46">
                  <c:v>140.1</c:v>
                </c:pt>
                <c:pt idx="47">
                  <c:v>146.9</c:v>
                </c:pt>
                <c:pt idx="48">
                  <c:v>144.4</c:v>
                </c:pt>
                <c:pt idx="49">
                  <c:v>145.30000000000001</c:v>
                </c:pt>
                <c:pt idx="50">
                  <c:v>135.69999999999999</c:v>
                </c:pt>
                <c:pt idx="51">
                  <c:v>136.30000000000001</c:v>
                </c:pt>
                <c:pt idx="52">
                  <c:v>136.6</c:v>
                </c:pt>
                <c:pt idx="53">
                  <c:v>138.19999999999999</c:v>
                </c:pt>
                <c:pt idx="54">
                  <c:v>138.1</c:v>
                </c:pt>
                <c:pt idx="55">
                  <c:v>138.4</c:v>
                </c:pt>
                <c:pt idx="56">
                  <c:v>134.19999999999999</c:v>
                </c:pt>
                <c:pt idx="57">
                  <c:v>141.6</c:v>
                </c:pt>
                <c:pt idx="58">
                  <c:v>139.30000000000001</c:v>
                </c:pt>
                <c:pt idx="59">
                  <c:v>146.9</c:v>
                </c:pt>
                <c:pt idx="60">
                  <c:v>149</c:v>
                </c:pt>
                <c:pt idx="61">
                  <c:v>155.4</c:v>
                </c:pt>
                <c:pt idx="62">
                  <c:v>149.80000000000001</c:v>
                </c:pt>
                <c:pt idx="63">
                  <c:v>154.80000000000001</c:v>
                </c:pt>
                <c:pt idx="64">
                  <c:v>150.69999999999999</c:v>
                </c:pt>
                <c:pt idx="65">
                  <c:v>143.80000000000001</c:v>
                </c:pt>
                <c:pt idx="66">
                  <c:v>144.80000000000001</c:v>
                </c:pt>
                <c:pt idx="67">
                  <c:v>147.4</c:v>
                </c:pt>
                <c:pt idx="68">
                  <c:v>147.80000000000001</c:v>
                </c:pt>
                <c:pt idx="69">
                  <c:v>153.19999999999999</c:v>
                </c:pt>
                <c:pt idx="70">
                  <c:v>153.19999999999999</c:v>
                </c:pt>
                <c:pt idx="71">
                  <c:v>147.9</c:v>
                </c:pt>
                <c:pt idx="72">
                  <c:v>139.1</c:v>
                </c:pt>
                <c:pt idx="73">
                  <c:v>143</c:v>
                </c:pt>
                <c:pt idx="74">
                  <c:v>140.4</c:v>
                </c:pt>
                <c:pt idx="75">
                  <c:v>153.5</c:v>
                </c:pt>
                <c:pt idx="76">
                  <c:v>156.30000000000001</c:v>
                </c:pt>
                <c:pt idx="77">
                  <c:v>155.80000000000001</c:v>
                </c:pt>
                <c:pt idx="78">
                  <c:v>155.80000000000001</c:v>
                </c:pt>
                <c:pt idx="79">
                  <c:v>150.5</c:v>
                </c:pt>
                <c:pt idx="80">
                  <c:v>154.69999999999999</c:v>
                </c:pt>
                <c:pt idx="81">
                  <c:v>151.30000000000001</c:v>
                </c:pt>
                <c:pt idx="82">
                  <c:v>159.1</c:v>
                </c:pt>
                <c:pt idx="83">
                  <c:v>154.80000000000001</c:v>
                </c:pt>
                <c:pt idx="84">
                  <c:v>156.9</c:v>
                </c:pt>
                <c:pt idx="85">
                  <c:v>151.80000000000001</c:v>
                </c:pt>
                <c:pt idx="86">
                  <c:v>157.9</c:v>
                </c:pt>
                <c:pt idx="87">
                  <c:v>159.5</c:v>
                </c:pt>
                <c:pt idx="88">
                  <c:v>157.69999999999999</c:v>
                </c:pt>
                <c:pt idx="89">
                  <c:v>162.4</c:v>
                </c:pt>
                <c:pt idx="90">
                  <c:v>182.1</c:v>
                </c:pt>
                <c:pt idx="91">
                  <c:v>181.1</c:v>
                </c:pt>
                <c:pt idx="92">
                  <c:v>169.5</c:v>
                </c:pt>
                <c:pt idx="93">
                  <c:v>166.2</c:v>
                </c:pt>
                <c:pt idx="94">
                  <c:v>162.80000000000001</c:v>
                </c:pt>
                <c:pt idx="95">
                  <c:v>162.9</c:v>
                </c:pt>
                <c:pt idx="96">
                  <c:v>158.30000000000001</c:v>
                </c:pt>
                <c:pt idx="97">
                  <c:v>161.69999999999999</c:v>
                </c:pt>
                <c:pt idx="98">
                  <c:v>160.80000000000001</c:v>
                </c:pt>
                <c:pt idx="99">
                  <c:v>161.80000000000001</c:v>
                </c:pt>
                <c:pt idx="100">
                  <c:v>159.1</c:v>
                </c:pt>
                <c:pt idx="101">
                  <c:v>159.30000000000001</c:v>
                </c:pt>
                <c:pt idx="102">
                  <c:v>163.4</c:v>
                </c:pt>
                <c:pt idx="103">
                  <c:v>162.69999999999999</c:v>
                </c:pt>
                <c:pt idx="104">
                  <c:v>152.1</c:v>
                </c:pt>
                <c:pt idx="105">
                  <c:v>150.19999999999999</c:v>
                </c:pt>
                <c:pt idx="106">
                  <c:v>153.1</c:v>
                </c:pt>
                <c:pt idx="107">
                  <c:v>155.30000000000001</c:v>
                </c:pt>
                <c:pt idx="108">
                  <c:v>161.1</c:v>
                </c:pt>
                <c:pt idx="109">
                  <c:v>160.19999999999999</c:v>
                </c:pt>
                <c:pt idx="110">
                  <c:v>163.4</c:v>
                </c:pt>
                <c:pt idx="111">
                  <c:v>170.1</c:v>
                </c:pt>
                <c:pt idx="112">
                  <c:v>166.2</c:v>
                </c:pt>
                <c:pt idx="113">
                  <c:v>167.1</c:v>
                </c:pt>
                <c:pt idx="114">
                  <c:v>172.3</c:v>
                </c:pt>
                <c:pt idx="115">
                  <c:v>166.5</c:v>
                </c:pt>
                <c:pt idx="116">
                  <c:v>165.2</c:v>
                </c:pt>
                <c:pt idx="117">
                  <c:v>161.9</c:v>
                </c:pt>
                <c:pt idx="118">
                  <c:v>167.7</c:v>
                </c:pt>
                <c:pt idx="119">
                  <c:v>172</c:v>
                </c:pt>
                <c:pt idx="120">
                  <c:v>172.3</c:v>
                </c:pt>
                <c:pt idx="121">
                  <c:v>168.4</c:v>
                </c:pt>
                <c:pt idx="122">
                  <c:v>167.2</c:v>
                </c:pt>
                <c:pt idx="123">
                  <c:v>175.8</c:v>
                </c:pt>
                <c:pt idx="124">
                  <c:v>180.8</c:v>
                </c:pt>
                <c:pt idx="125">
                  <c:v>184.3</c:v>
                </c:pt>
                <c:pt idx="126">
                  <c:v>179.4</c:v>
                </c:pt>
                <c:pt idx="127">
                  <c:v>169.1</c:v>
                </c:pt>
                <c:pt idx="128">
                  <c:v>173.5</c:v>
                </c:pt>
                <c:pt idx="129">
                  <c:v>170.5</c:v>
                </c:pt>
                <c:pt idx="130">
                  <c:v>169.8</c:v>
                </c:pt>
                <c:pt idx="131">
                  <c:v>179.8</c:v>
                </c:pt>
                <c:pt idx="132">
                  <c:v>177.6</c:v>
                </c:pt>
                <c:pt idx="133">
                  <c:v>180.9</c:v>
                </c:pt>
                <c:pt idx="134">
                  <c:v>181.1</c:v>
                </c:pt>
                <c:pt idx="135">
                  <c:v>176.7</c:v>
                </c:pt>
                <c:pt idx="136">
                  <c:v>174.6</c:v>
                </c:pt>
                <c:pt idx="137">
                  <c:v>175.2</c:v>
                </c:pt>
                <c:pt idx="138">
                  <c:v>169.6</c:v>
                </c:pt>
                <c:pt idx="139">
                  <c:v>179.1</c:v>
                </c:pt>
                <c:pt idx="140">
                  <c:v>179.9</c:v>
                </c:pt>
                <c:pt idx="141">
                  <c:v>182.6</c:v>
                </c:pt>
                <c:pt idx="142">
                  <c:v>181.4</c:v>
                </c:pt>
                <c:pt idx="143">
                  <c:v>178.6</c:v>
                </c:pt>
                <c:pt idx="144">
                  <c:v>171.1</c:v>
                </c:pt>
                <c:pt idx="145">
                  <c:v>171.2</c:v>
                </c:pt>
                <c:pt idx="146">
                  <c:v>179.6</c:v>
                </c:pt>
                <c:pt idx="147">
                  <c:v>183</c:v>
                </c:pt>
                <c:pt idx="148">
                  <c:v>179.9</c:v>
                </c:pt>
                <c:pt idx="149">
                  <c:v>182.9</c:v>
                </c:pt>
                <c:pt idx="150">
                  <c:v>174.1</c:v>
                </c:pt>
                <c:pt idx="151">
                  <c:v>166.4</c:v>
                </c:pt>
                <c:pt idx="152">
                  <c:v>170</c:v>
                </c:pt>
                <c:pt idx="153">
                  <c:v>174.7</c:v>
                </c:pt>
                <c:pt idx="154">
                  <c:v>170.7</c:v>
                </c:pt>
                <c:pt idx="155">
                  <c:v>177.7</c:v>
                </c:pt>
                <c:pt idx="156">
                  <c:v>180.9</c:v>
                </c:pt>
                <c:pt idx="157">
                  <c:v>180.1</c:v>
                </c:pt>
                <c:pt idx="158">
                  <c:v>174.7</c:v>
                </c:pt>
                <c:pt idx="159">
                  <c:v>176.5</c:v>
                </c:pt>
                <c:pt idx="160">
                  <c:v>171.1</c:v>
                </c:pt>
                <c:pt idx="161">
                  <c:v>165.9</c:v>
                </c:pt>
                <c:pt idx="162">
                  <c:v>170.6</c:v>
                </c:pt>
                <c:pt idx="163">
                  <c:v>165.5</c:v>
                </c:pt>
                <c:pt idx="164">
                  <c:v>167.4</c:v>
                </c:pt>
                <c:pt idx="165">
                  <c:v>169.2</c:v>
                </c:pt>
                <c:pt idx="166">
                  <c:v>164.8</c:v>
                </c:pt>
                <c:pt idx="167">
                  <c:v>162</c:v>
                </c:pt>
                <c:pt idx="168">
                  <c:v>165.2</c:v>
                </c:pt>
                <c:pt idx="169">
                  <c:v>171.4</c:v>
                </c:pt>
                <c:pt idx="170">
                  <c:v>173</c:v>
                </c:pt>
                <c:pt idx="171">
                  <c:v>183.8</c:v>
                </c:pt>
                <c:pt idx="172">
                  <c:v>174.9</c:v>
                </c:pt>
                <c:pt idx="173">
                  <c:v>170.3</c:v>
                </c:pt>
                <c:pt idx="174">
                  <c:v>169.9</c:v>
                </c:pt>
                <c:pt idx="175">
                  <c:v>172</c:v>
                </c:pt>
                <c:pt idx="176">
                  <c:v>162.1</c:v>
                </c:pt>
                <c:pt idx="177">
                  <c:v>163.19999999999999</c:v>
                </c:pt>
                <c:pt idx="178">
                  <c:v>174.6</c:v>
                </c:pt>
                <c:pt idx="179">
                  <c:v>176.1</c:v>
                </c:pt>
                <c:pt idx="180">
                  <c:v>175.9</c:v>
                </c:pt>
                <c:pt idx="181">
                  <c:v>169</c:v>
                </c:pt>
                <c:pt idx="182">
                  <c:v>159.69999999999999</c:v>
                </c:pt>
                <c:pt idx="183">
                  <c:v>162.19999999999999</c:v>
                </c:pt>
                <c:pt idx="184">
                  <c:v>155.6</c:v>
                </c:pt>
                <c:pt idx="185">
                  <c:v>160.6</c:v>
                </c:pt>
                <c:pt idx="186">
                  <c:v>160.9</c:v>
                </c:pt>
                <c:pt idx="187">
                  <c:v>158.9</c:v>
                </c:pt>
                <c:pt idx="188">
                  <c:v>162.30000000000001</c:v>
                </c:pt>
                <c:pt idx="189">
                  <c:v>158.5</c:v>
                </c:pt>
                <c:pt idx="190">
                  <c:v>159.1</c:v>
                </c:pt>
                <c:pt idx="191">
                  <c:v>161.4</c:v>
                </c:pt>
                <c:pt idx="192">
                  <c:v>162.1</c:v>
                </c:pt>
                <c:pt idx="193">
                  <c:v>160.30000000000001</c:v>
                </c:pt>
                <c:pt idx="194">
                  <c:v>161.1</c:v>
                </c:pt>
                <c:pt idx="195">
                  <c:v>162.5</c:v>
                </c:pt>
                <c:pt idx="196">
                  <c:v>156.30000000000001</c:v>
                </c:pt>
                <c:pt idx="197">
                  <c:v>156.69999999999999</c:v>
                </c:pt>
                <c:pt idx="198">
                  <c:v>155</c:v>
                </c:pt>
                <c:pt idx="199">
                  <c:v>152</c:v>
                </c:pt>
                <c:pt idx="200">
                  <c:v>148.6</c:v>
                </c:pt>
                <c:pt idx="201">
                  <c:v>157.6</c:v>
                </c:pt>
                <c:pt idx="202">
                  <c:v>157.4</c:v>
                </c:pt>
                <c:pt idx="203">
                  <c:v>142.4</c:v>
                </c:pt>
                <c:pt idx="204">
                  <c:v>148.5</c:v>
                </c:pt>
                <c:pt idx="205">
                  <c:v>142.1</c:v>
                </c:pt>
                <c:pt idx="206">
                  <c:v>144.19999999999999</c:v>
                </c:pt>
                <c:pt idx="207">
                  <c:v>143.1</c:v>
                </c:pt>
                <c:pt idx="208">
                  <c:v>146.6</c:v>
                </c:pt>
                <c:pt idx="209">
                  <c:v>147.4</c:v>
                </c:pt>
                <c:pt idx="210">
                  <c:v>159.30000000000001</c:v>
                </c:pt>
                <c:pt idx="211">
                  <c:v>152.4</c:v>
                </c:pt>
                <c:pt idx="212">
                  <c:v>154.1</c:v>
                </c:pt>
                <c:pt idx="213">
                  <c:v>155.9</c:v>
                </c:pt>
                <c:pt idx="214">
                  <c:v>146.9</c:v>
                </c:pt>
                <c:pt idx="215">
                  <c:v>140.1</c:v>
                </c:pt>
                <c:pt idx="216">
                  <c:v>142.69999999999999</c:v>
                </c:pt>
                <c:pt idx="217">
                  <c:v>140.1</c:v>
                </c:pt>
                <c:pt idx="218">
                  <c:v>150.4</c:v>
                </c:pt>
                <c:pt idx="219">
                  <c:v>154.1</c:v>
                </c:pt>
                <c:pt idx="220">
                  <c:v>150.80000000000001</c:v>
                </c:pt>
                <c:pt idx="221">
                  <c:v>149.5</c:v>
                </c:pt>
                <c:pt idx="222">
                  <c:v>142.80000000000001</c:v>
                </c:pt>
                <c:pt idx="223">
                  <c:v>144.69999999999999</c:v>
                </c:pt>
                <c:pt idx="224">
                  <c:v>145.9</c:v>
                </c:pt>
                <c:pt idx="225">
                  <c:v>142.4</c:v>
                </c:pt>
                <c:pt idx="226">
                  <c:v>135.19999999999999</c:v>
                </c:pt>
                <c:pt idx="227">
                  <c:v>136.30000000000001</c:v>
                </c:pt>
                <c:pt idx="228">
                  <c:v>140.5</c:v>
                </c:pt>
                <c:pt idx="229">
                  <c:v>135.1</c:v>
                </c:pt>
                <c:pt idx="230">
                  <c:v>134.5</c:v>
                </c:pt>
                <c:pt idx="231">
                  <c:v>128.6</c:v>
                </c:pt>
                <c:pt idx="232">
                  <c:v>124.8</c:v>
                </c:pt>
                <c:pt idx="233">
                  <c:v>125.1</c:v>
                </c:pt>
                <c:pt idx="234">
                  <c:v>126.3</c:v>
                </c:pt>
                <c:pt idx="235">
                  <c:v>127.4</c:v>
                </c:pt>
                <c:pt idx="236">
                  <c:v>129</c:v>
                </c:pt>
                <c:pt idx="237">
                  <c:v>124.7</c:v>
                </c:pt>
                <c:pt idx="238">
                  <c:v>126.2</c:v>
                </c:pt>
                <c:pt idx="239">
                  <c:v>126.7</c:v>
                </c:pt>
                <c:pt idx="240">
                  <c:v>125.8</c:v>
                </c:pt>
                <c:pt idx="241">
                  <c:v>124.3</c:v>
                </c:pt>
                <c:pt idx="242">
                  <c:v>126.6</c:v>
                </c:pt>
                <c:pt idx="243">
                  <c:v>126</c:v>
                </c:pt>
                <c:pt idx="244">
                  <c:v>124</c:v>
                </c:pt>
                <c:pt idx="245">
                  <c:v>121.8</c:v>
                </c:pt>
                <c:pt idx="246">
                  <c:v>119.7</c:v>
                </c:pt>
                <c:pt idx="247">
                  <c:v>119.6</c:v>
                </c:pt>
                <c:pt idx="248">
                  <c:v>116.7</c:v>
                </c:pt>
                <c:pt idx="249">
                  <c:v>117.2</c:v>
                </c:pt>
                <c:pt idx="250">
                  <c:v>118.1</c:v>
                </c:pt>
                <c:pt idx="251">
                  <c:v>119.2</c:v>
                </c:pt>
                <c:pt idx="252">
                  <c:v>116.7</c:v>
                </c:pt>
                <c:pt idx="253">
                  <c:v>118.5</c:v>
                </c:pt>
                <c:pt idx="254">
                  <c:v>119.2</c:v>
                </c:pt>
                <c:pt idx="255">
                  <c:v>118.8</c:v>
                </c:pt>
                <c:pt idx="256">
                  <c:v>118</c:v>
                </c:pt>
                <c:pt idx="257">
                  <c:v>118.3</c:v>
                </c:pt>
                <c:pt idx="258">
                  <c:v>116.2</c:v>
                </c:pt>
                <c:pt idx="259">
                  <c:v>115.4</c:v>
                </c:pt>
                <c:pt idx="260">
                  <c:v>115.5</c:v>
                </c:pt>
                <c:pt idx="261">
                  <c:v>115.3</c:v>
                </c:pt>
                <c:pt idx="262">
                  <c:v>116.9</c:v>
                </c:pt>
                <c:pt idx="263">
                  <c:v>114.7</c:v>
                </c:pt>
                <c:pt idx="264">
                  <c:v>114.5</c:v>
                </c:pt>
                <c:pt idx="265">
                  <c:v>110.9</c:v>
                </c:pt>
                <c:pt idx="266">
                  <c:v>107.1</c:v>
                </c:pt>
                <c:pt idx="267">
                  <c:v>106.3</c:v>
                </c:pt>
                <c:pt idx="268">
                  <c:v>109.2</c:v>
                </c:pt>
                <c:pt idx="269">
                  <c:v>105.4</c:v>
                </c:pt>
                <c:pt idx="270">
                  <c:v>104.2</c:v>
                </c:pt>
                <c:pt idx="271">
                  <c:v>105.6</c:v>
                </c:pt>
                <c:pt idx="272">
                  <c:v>106.3</c:v>
                </c:pt>
                <c:pt idx="273">
                  <c:v>108.5</c:v>
                </c:pt>
                <c:pt idx="274">
                  <c:v>111.4</c:v>
                </c:pt>
                <c:pt idx="275">
                  <c:v>111.4</c:v>
                </c:pt>
                <c:pt idx="276">
                  <c:v>107</c:v>
                </c:pt>
                <c:pt idx="277">
                  <c:v>103.1</c:v>
                </c:pt>
                <c:pt idx="278">
                  <c:v>102.6</c:v>
                </c:pt>
                <c:pt idx="279">
                  <c:v>102.3</c:v>
                </c:pt>
                <c:pt idx="280">
                  <c:v>103.2</c:v>
                </c:pt>
                <c:pt idx="281">
                  <c:v>102.5</c:v>
                </c:pt>
                <c:pt idx="282">
                  <c:v>103.2</c:v>
                </c:pt>
                <c:pt idx="283">
                  <c:v>104.4</c:v>
                </c:pt>
                <c:pt idx="284">
                  <c:v>102.2</c:v>
                </c:pt>
                <c:pt idx="285">
                  <c:v>103.4</c:v>
                </c:pt>
                <c:pt idx="286">
                  <c:v>102.8</c:v>
                </c:pt>
                <c:pt idx="287">
                  <c:v>100.5</c:v>
                </c:pt>
                <c:pt idx="288">
                  <c:v>100</c:v>
                </c:pt>
                <c:pt idx="289">
                  <c:v>99.2</c:v>
                </c:pt>
                <c:pt idx="290">
                  <c:v>96.1</c:v>
                </c:pt>
                <c:pt idx="291">
                  <c:v>100</c:v>
                </c:pt>
                <c:pt idx="292">
                  <c:v>102</c:v>
                </c:pt>
                <c:pt idx="293">
                  <c:v>99.6</c:v>
                </c:pt>
                <c:pt idx="294">
                  <c:v>100.4</c:v>
                </c:pt>
                <c:pt idx="295">
                  <c:v>99.4</c:v>
                </c:pt>
                <c:pt idx="296">
                  <c:v>97.8</c:v>
                </c:pt>
                <c:pt idx="297">
                  <c:v>95</c:v>
                </c:pt>
                <c:pt idx="298">
                  <c:v>93.6</c:v>
                </c:pt>
                <c:pt idx="299">
                  <c:v>94.2</c:v>
                </c:pt>
                <c:pt idx="300">
                  <c:v>93.4</c:v>
                </c:pt>
                <c:pt idx="301">
                  <c:v>95.4</c:v>
                </c:pt>
                <c:pt idx="302">
                  <c:v>94.1</c:v>
                </c:pt>
                <c:pt idx="303">
                  <c:v>93.3</c:v>
                </c:pt>
                <c:pt idx="304">
                  <c:v>91.2</c:v>
                </c:pt>
                <c:pt idx="305">
                  <c:v>94.1</c:v>
                </c:pt>
                <c:pt idx="306">
                  <c:v>90.9</c:v>
                </c:pt>
                <c:pt idx="307">
                  <c:v>90.9</c:v>
                </c:pt>
                <c:pt idx="308">
                  <c:v>89.6</c:v>
                </c:pt>
                <c:pt idx="309">
                  <c:v>93.1</c:v>
                </c:pt>
                <c:pt idx="310">
                  <c:v>94.7</c:v>
                </c:pt>
                <c:pt idx="311">
                  <c:v>95</c:v>
                </c:pt>
                <c:pt idx="312">
                  <c:v>96.5</c:v>
                </c:pt>
                <c:pt idx="313">
                  <c:v>95.9</c:v>
                </c:pt>
                <c:pt idx="314">
                  <c:v>95.1</c:v>
                </c:pt>
                <c:pt idx="315">
                  <c:v>92.1</c:v>
                </c:pt>
                <c:pt idx="316">
                  <c:v>93.6</c:v>
                </c:pt>
                <c:pt idx="317">
                  <c:v>93.9</c:v>
                </c:pt>
                <c:pt idx="318">
                  <c:v>93.6</c:v>
                </c:pt>
                <c:pt idx="319">
                  <c:v>94.4</c:v>
                </c:pt>
                <c:pt idx="320">
                  <c:v>92.8</c:v>
                </c:pt>
                <c:pt idx="321">
                  <c:v>92.3</c:v>
                </c:pt>
                <c:pt idx="322">
                  <c:v>90.8</c:v>
                </c:pt>
                <c:pt idx="323">
                  <c:v>88.3</c:v>
                </c:pt>
                <c:pt idx="324">
                  <c:v>88.4</c:v>
                </c:pt>
                <c:pt idx="325">
                  <c:v>91.4</c:v>
                </c:pt>
                <c:pt idx="326">
                  <c:v>88.2</c:v>
                </c:pt>
                <c:pt idx="327">
                  <c:v>85.2</c:v>
                </c:pt>
                <c:pt idx="328">
                  <c:v>83.4</c:v>
                </c:pt>
                <c:pt idx="329">
                  <c:v>84.5</c:v>
                </c:pt>
                <c:pt idx="330">
                  <c:v>84.2</c:v>
                </c:pt>
                <c:pt idx="331">
                  <c:v>88.5</c:v>
                </c:pt>
                <c:pt idx="332">
                  <c:v>92.4</c:v>
                </c:pt>
                <c:pt idx="333">
                  <c:v>92.9</c:v>
                </c:pt>
                <c:pt idx="334">
                  <c:v>94.4</c:v>
                </c:pt>
                <c:pt idx="335">
                  <c:v>91.8</c:v>
                </c:pt>
                <c:pt idx="336">
                  <c:v>91.3</c:v>
                </c:pt>
                <c:pt idx="337">
                  <c:v>90.5</c:v>
                </c:pt>
                <c:pt idx="338">
                  <c:v>89.1</c:v>
                </c:pt>
                <c:pt idx="339">
                  <c:v>89.6</c:v>
                </c:pt>
                <c:pt idx="340">
                  <c:v>87.3</c:v>
                </c:pt>
                <c:pt idx="341">
                  <c:v>89.5</c:v>
                </c:pt>
                <c:pt idx="342">
                  <c:v>86.7</c:v>
                </c:pt>
                <c:pt idx="343">
                  <c:v>89</c:v>
                </c:pt>
                <c:pt idx="344">
                  <c:v>88.3</c:v>
                </c:pt>
                <c:pt idx="345">
                  <c:v>88.2</c:v>
                </c:pt>
                <c:pt idx="346">
                  <c:v>86.5</c:v>
                </c:pt>
                <c:pt idx="347">
                  <c:v>86.6</c:v>
                </c:pt>
                <c:pt idx="348">
                  <c:v>84.8</c:v>
                </c:pt>
                <c:pt idx="349">
                  <c:v>87.6</c:v>
                </c:pt>
                <c:pt idx="350">
                  <c:v>85</c:v>
                </c:pt>
                <c:pt idx="351">
                  <c:v>82.2</c:v>
                </c:pt>
                <c:pt idx="352">
                  <c:v>84.6</c:v>
                </c:pt>
                <c:pt idx="353">
                  <c:v>86.1</c:v>
                </c:pt>
                <c:pt idx="354">
                  <c:v>85.9</c:v>
                </c:pt>
                <c:pt idx="355">
                  <c:v>81.099999999999994</c:v>
                </c:pt>
                <c:pt idx="356">
                  <c:v>80.2</c:v>
                </c:pt>
                <c:pt idx="357">
                  <c:v>79.3</c:v>
                </c:pt>
                <c:pt idx="358">
                  <c:v>79.900000000000006</c:v>
                </c:pt>
                <c:pt idx="359">
                  <c:v>76</c:v>
                </c:pt>
                <c:pt idx="360">
                  <c:v>79.5</c:v>
                </c:pt>
                <c:pt idx="361">
                  <c:v>76.8</c:v>
                </c:pt>
                <c:pt idx="362">
                  <c:v>74.900000000000006</c:v>
                </c:pt>
                <c:pt idx="363">
                  <c:v>75.2</c:v>
                </c:pt>
                <c:pt idx="364">
                  <c:v>75.5</c:v>
                </c:pt>
                <c:pt idx="365">
                  <c:v>73.900000000000006</c:v>
                </c:pt>
                <c:pt idx="366">
                  <c:v>74.900000000000006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CBD7-4B36-B96E-ADB5B13767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5430376"/>
        <c:axId val="375429592"/>
        <c:extLst>
          <c:ext xmlns:c15="http://schemas.microsoft.com/office/drawing/2012/chart" uri="{02D57815-91ED-43cb-92C2-25804820EDAC}">
            <c15:filteredScatterSeries>
              <c15:ser>
                <c:idx val="12"/>
                <c:order val="12"/>
                <c:tx>
                  <c:strRef>
                    <c:extLst>
                      <c:ext uri="{02D57815-91ED-43cb-92C2-25804820EDAC}">
                        <c15:formulaRef>
                          <c15:sqref>'C:\Users\fiserova\Documents\Zkoušky\FASÁDY\[TC_UCEEB_2022_09_19_B.xlsx]Úroveň H2 (09-19-B)'!$O$4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19050">
                    <a:solidFill>
                      <a:srgbClr val="C00000"/>
                    </a:solidFill>
                  </a:ln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'[1]Úroveň H2 (09-19-B)'!$B$5:$B$396</c15:sqref>
                        </c15:formulaRef>
                      </c:ext>
                    </c:extLst>
                    <c:numCache>
                      <c:formatCode>General</c:formatCode>
                      <c:ptCount val="392"/>
                      <c:pt idx="0">
                        <c:v>0</c:v>
                      </c:pt>
                      <c:pt idx="1">
                        <c:v>1.1574074074074073E-4</c:v>
                      </c:pt>
                      <c:pt idx="2">
                        <c:v>2.31481481481481E-4</c:v>
                      </c:pt>
                      <c:pt idx="3">
                        <c:v>3.4722222222222202E-4</c:v>
                      </c:pt>
                      <c:pt idx="4">
                        <c:v>4.6296296296296298E-4</c:v>
                      </c:pt>
                      <c:pt idx="5">
                        <c:v>5.78703703703704E-4</c:v>
                      </c:pt>
                      <c:pt idx="6">
                        <c:v>6.9444444444444404E-4</c:v>
                      </c:pt>
                      <c:pt idx="7">
                        <c:v>8.1018518518518505E-4</c:v>
                      </c:pt>
                      <c:pt idx="8">
                        <c:v>9.2592592592592596E-4</c:v>
                      </c:pt>
                      <c:pt idx="9">
                        <c:v>1.0416666666666699E-3</c:v>
                      </c:pt>
                      <c:pt idx="10">
                        <c:v>1.1574074074074099E-3</c:v>
                      </c:pt>
                      <c:pt idx="11">
                        <c:v>1.27314814814815E-3</c:v>
                      </c:pt>
                      <c:pt idx="12">
                        <c:v>1.38888888888889E-3</c:v>
                      </c:pt>
                      <c:pt idx="13">
                        <c:v>1.5046296296296301E-3</c:v>
                      </c:pt>
                      <c:pt idx="14">
                        <c:v>1.6203703703703701E-3</c:v>
                      </c:pt>
                      <c:pt idx="15">
                        <c:v>1.7361111111111099E-3</c:v>
                      </c:pt>
                      <c:pt idx="16">
                        <c:v>1.85185185185184E-3</c:v>
                      </c:pt>
                      <c:pt idx="17">
                        <c:v>1.9675925925925798E-3</c:v>
                      </c:pt>
                      <c:pt idx="18">
                        <c:v>2.0833333333333199E-3</c:v>
                      </c:pt>
                      <c:pt idx="19">
                        <c:v>2.1990740740740599E-3</c:v>
                      </c:pt>
                      <c:pt idx="20">
                        <c:v>2.3148148148147999E-3</c:v>
                      </c:pt>
                      <c:pt idx="21">
                        <c:v>2.43055555555554E-3</c:v>
                      </c:pt>
                      <c:pt idx="22">
                        <c:v>2.54629629629628E-3</c:v>
                      </c:pt>
                      <c:pt idx="23">
                        <c:v>2.6620370370370201E-3</c:v>
                      </c:pt>
                      <c:pt idx="24">
                        <c:v>2.7777777777777601E-3</c:v>
                      </c:pt>
                      <c:pt idx="25">
                        <c:v>2.8935185185185001E-3</c:v>
                      </c:pt>
                      <c:pt idx="26">
                        <c:v>3.0092592592592402E-3</c:v>
                      </c:pt>
                      <c:pt idx="27">
                        <c:v>3.1249999999999798E-3</c:v>
                      </c:pt>
                      <c:pt idx="28">
                        <c:v>3.2407407407407198E-3</c:v>
                      </c:pt>
                      <c:pt idx="29">
                        <c:v>3.3564814814814599E-3</c:v>
                      </c:pt>
                      <c:pt idx="30">
                        <c:v>3.4722222222221999E-3</c:v>
                      </c:pt>
                      <c:pt idx="31">
                        <c:v>3.58796296296294E-3</c:v>
                      </c:pt>
                      <c:pt idx="32">
                        <c:v>3.70370370370368E-3</c:v>
                      </c:pt>
                      <c:pt idx="33">
                        <c:v>3.81944444444442E-3</c:v>
                      </c:pt>
                      <c:pt idx="34">
                        <c:v>3.9351851851851596E-3</c:v>
                      </c:pt>
                      <c:pt idx="35">
                        <c:v>4.0509259259258997E-3</c:v>
                      </c:pt>
                      <c:pt idx="36">
                        <c:v>4.1666666666666397E-3</c:v>
                      </c:pt>
                      <c:pt idx="37">
                        <c:v>4.2824074074073798E-3</c:v>
                      </c:pt>
                      <c:pt idx="38">
                        <c:v>4.3981481481481198E-3</c:v>
                      </c:pt>
                      <c:pt idx="39">
                        <c:v>4.5138888888888598E-3</c:v>
                      </c:pt>
                      <c:pt idx="40">
                        <c:v>4.6296296296295999E-3</c:v>
                      </c:pt>
                      <c:pt idx="41">
                        <c:v>4.7453703703703399E-3</c:v>
                      </c:pt>
                      <c:pt idx="42">
                        <c:v>4.86111111111108E-3</c:v>
                      </c:pt>
                      <c:pt idx="43">
                        <c:v>4.97685185185182E-3</c:v>
                      </c:pt>
                      <c:pt idx="44">
                        <c:v>5.09259259259256E-3</c:v>
                      </c:pt>
                      <c:pt idx="45">
                        <c:v>5.2083333333333001E-3</c:v>
                      </c:pt>
                      <c:pt idx="46">
                        <c:v>5.3240740740740401E-3</c:v>
                      </c:pt>
                      <c:pt idx="47">
                        <c:v>5.4398148148147802E-3</c:v>
                      </c:pt>
                      <c:pt idx="48">
                        <c:v>5.5555555555555202E-3</c:v>
                      </c:pt>
                      <c:pt idx="49">
                        <c:v>5.6712962962962602E-3</c:v>
                      </c:pt>
                      <c:pt idx="50">
                        <c:v>5.7870370370370003E-3</c:v>
                      </c:pt>
                      <c:pt idx="51">
                        <c:v>5.9027777777777403E-3</c:v>
                      </c:pt>
                      <c:pt idx="52">
                        <c:v>6.0185185185184804E-3</c:v>
                      </c:pt>
                      <c:pt idx="53">
                        <c:v>6.1342592592592204E-3</c:v>
                      </c:pt>
                      <c:pt idx="54">
                        <c:v>6.2499999999999596E-3</c:v>
                      </c:pt>
                      <c:pt idx="55">
                        <c:v>6.3657407407406996E-3</c:v>
                      </c:pt>
                      <c:pt idx="56">
                        <c:v>6.4814814814814397E-3</c:v>
                      </c:pt>
                      <c:pt idx="57">
                        <c:v>6.5972222222221797E-3</c:v>
                      </c:pt>
                      <c:pt idx="58">
                        <c:v>6.7129629629629197E-3</c:v>
                      </c:pt>
                      <c:pt idx="59">
                        <c:v>6.8287037037036598E-3</c:v>
                      </c:pt>
                      <c:pt idx="60">
                        <c:v>6.9444444444443998E-3</c:v>
                      </c:pt>
                      <c:pt idx="61">
                        <c:v>7.0601851851851399E-3</c:v>
                      </c:pt>
                      <c:pt idx="62">
                        <c:v>7.1759259259258799E-3</c:v>
                      </c:pt>
                      <c:pt idx="63">
                        <c:v>7.2916666666666199E-3</c:v>
                      </c:pt>
                      <c:pt idx="64">
                        <c:v>7.40740740740736E-3</c:v>
                      </c:pt>
                      <c:pt idx="65">
                        <c:v>7.5231481481481E-3</c:v>
                      </c:pt>
                      <c:pt idx="66">
                        <c:v>7.6388888888888401E-3</c:v>
                      </c:pt>
                      <c:pt idx="67">
                        <c:v>7.7546296296295801E-3</c:v>
                      </c:pt>
                      <c:pt idx="68">
                        <c:v>7.8703703703703193E-3</c:v>
                      </c:pt>
                      <c:pt idx="69">
                        <c:v>7.9861111111110602E-3</c:v>
                      </c:pt>
                      <c:pt idx="70">
                        <c:v>8.1018518518517994E-3</c:v>
                      </c:pt>
                      <c:pt idx="71">
                        <c:v>8.2175925925925403E-3</c:v>
                      </c:pt>
                      <c:pt idx="72">
                        <c:v>8.3333333333332794E-3</c:v>
                      </c:pt>
                      <c:pt idx="73">
                        <c:v>8.4490740740740203E-3</c:v>
                      </c:pt>
                      <c:pt idx="74">
                        <c:v>8.5648148148147595E-3</c:v>
                      </c:pt>
                      <c:pt idx="75">
                        <c:v>8.6805555555555004E-3</c:v>
                      </c:pt>
                      <c:pt idx="76">
                        <c:v>8.7962962962962396E-3</c:v>
                      </c:pt>
                      <c:pt idx="77">
                        <c:v>8.9120370370369805E-3</c:v>
                      </c:pt>
                      <c:pt idx="78">
                        <c:v>9.0277777777777197E-3</c:v>
                      </c:pt>
                      <c:pt idx="79">
                        <c:v>9.1435185185184606E-3</c:v>
                      </c:pt>
                      <c:pt idx="80">
                        <c:v>9.2592592592591998E-3</c:v>
                      </c:pt>
                      <c:pt idx="81">
                        <c:v>9.3749999999999407E-3</c:v>
                      </c:pt>
                      <c:pt idx="82">
                        <c:v>9.4907407407406903E-3</c:v>
                      </c:pt>
                      <c:pt idx="83">
                        <c:v>9.6064814814814208E-3</c:v>
                      </c:pt>
                      <c:pt idx="84">
                        <c:v>9.7222222222221703E-3</c:v>
                      </c:pt>
                      <c:pt idx="85">
                        <c:v>9.8379629629629008E-3</c:v>
                      </c:pt>
                      <c:pt idx="86">
                        <c:v>9.9537037037036504E-3</c:v>
                      </c:pt>
                      <c:pt idx="87">
                        <c:v>1.00694444444444E-2</c:v>
                      </c:pt>
                      <c:pt idx="88">
                        <c:v>1.0185185185185099E-2</c:v>
                      </c:pt>
                      <c:pt idx="89">
                        <c:v>1.0300925925925899E-2</c:v>
                      </c:pt>
                      <c:pt idx="90">
                        <c:v>1.04166666666666E-2</c:v>
                      </c:pt>
                      <c:pt idx="91">
                        <c:v>1.0532407407407299E-2</c:v>
                      </c:pt>
                      <c:pt idx="92">
                        <c:v>1.0648148148148099E-2</c:v>
                      </c:pt>
                      <c:pt idx="93">
                        <c:v>1.07638888888888E-2</c:v>
                      </c:pt>
                      <c:pt idx="94">
                        <c:v>1.08796296296296E-2</c:v>
                      </c:pt>
                      <c:pt idx="95">
                        <c:v>1.09953703703703E-2</c:v>
                      </c:pt>
                      <c:pt idx="96">
                        <c:v>1.1111111111111001E-2</c:v>
                      </c:pt>
                      <c:pt idx="97">
                        <c:v>1.12268518518518E-2</c:v>
                      </c:pt>
                      <c:pt idx="98">
                        <c:v>1.13425925925925E-2</c:v>
                      </c:pt>
                      <c:pt idx="99">
                        <c:v>1.14583333333333E-2</c:v>
                      </c:pt>
                      <c:pt idx="100">
                        <c:v>1.1574074074074001E-2</c:v>
                      </c:pt>
                      <c:pt idx="101">
                        <c:v>1.16898148148147E-2</c:v>
                      </c:pt>
                      <c:pt idx="102">
                        <c:v>1.18055555555555E-2</c:v>
                      </c:pt>
                      <c:pt idx="103">
                        <c:v>1.1921296296296201E-2</c:v>
                      </c:pt>
                      <c:pt idx="104">
                        <c:v>1.2037037037037001E-2</c:v>
                      </c:pt>
                      <c:pt idx="105">
                        <c:v>1.21527777777777E-2</c:v>
                      </c:pt>
                      <c:pt idx="106">
                        <c:v>1.2268518518518399E-2</c:v>
                      </c:pt>
                      <c:pt idx="107">
                        <c:v>1.2384259259259201E-2</c:v>
                      </c:pt>
                      <c:pt idx="108">
                        <c:v>1.24999999999999E-2</c:v>
                      </c:pt>
                      <c:pt idx="109">
                        <c:v>1.26157407407407E-2</c:v>
                      </c:pt>
                      <c:pt idx="110">
                        <c:v>1.2731481481481399E-2</c:v>
                      </c:pt>
                      <c:pt idx="111">
                        <c:v>1.28472222222221E-2</c:v>
                      </c:pt>
                      <c:pt idx="112">
                        <c:v>1.29629629629629E-2</c:v>
                      </c:pt>
                      <c:pt idx="113">
                        <c:v>1.3078703703703599E-2</c:v>
                      </c:pt>
                      <c:pt idx="114">
                        <c:v>1.3194444444444399E-2</c:v>
                      </c:pt>
                      <c:pt idx="115">
                        <c:v>1.33101851851851E-2</c:v>
                      </c:pt>
                      <c:pt idx="116">
                        <c:v>1.34259259259258E-2</c:v>
                      </c:pt>
                      <c:pt idx="117">
                        <c:v>1.3541666666666599E-2</c:v>
                      </c:pt>
                      <c:pt idx="118">
                        <c:v>1.36574074074073E-2</c:v>
                      </c:pt>
                      <c:pt idx="119">
                        <c:v>1.37731481481481E-2</c:v>
                      </c:pt>
                      <c:pt idx="120">
                        <c:v>1.38888888888888E-2</c:v>
                      </c:pt>
                      <c:pt idx="121">
                        <c:v>1.4004629629629501E-2</c:v>
                      </c:pt>
                      <c:pt idx="122">
                        <c:v>1.4120370370370301E-2</c:v>
                      </c:pt>
                      <c:pt idx="123">
                        <c:v>1.4236111111111E-2</c:v>
                      </c:pt>
                      <c:pt idx="124">
                        <c:v>1.43518518518518E-2</c:v>
                      </c:pt>
                      <c:pt idx="125">
                        <c:v>1.4467592592592501E-2</c:v>
                      </c:pt>
                      <c:pt idx="126">
                        <c:v>1.45833333333332E-2</c:v>
                      </c:pt>
                      <c:pt idx="127">
                        <c:v>1.4699074074074E-2</c:v>
                      </c:pt>
                      <c:pt idx="128">
                        <c:v>1.4814814814814699E-2</c:v>
                      </c:pt>
                      <c:pt idx="129">
                        <c:v>1.4930555555555501E-2</c:v>
                      </c:pt>
                      <c:pt idx="130">
                        <c:v>1.50462962962962E-2</c:v>
                      </c:pt>
                      <c:pt idx="131">
                        <c:v>1.5162037037036899E-2</c:v>
                      </c:pt>
                      <c:pt idx="132">
                        <c:v>1.5277777777777699E-2</c:v>
                      </c:pt>
                      <c:pt idx="133">
                        <c:v>1.53935185185184E-2</c:v>
                      </c:pt>
                      <c:pt idx="134">
                        <c:v>1.55092592592592E-2</c:v>
                      </c:pt>
                      <c:pt idx="135">
                        <c:v>1.5624999999999899E-2</c:v>
                      </c:pt>
                      <c:pt idx="136">
                        <c:v>1.57407407407406E-2</c:v>
                      </c:pt>
                      <c:pt idx="137">
                        <c:v>1.5856481481481399E-2</c:v>
                      </c:pt>
                      <c:pt idx="138">
                        <c:v>1.59722222222221E-2</c:v>
                      </c:pt>
                      <c:pt idx="139">
                        <c:v>1.6087962962962901E-2</c:v>
                      </c:pt>
                      <c:pt idx="140">
                        <c:v>1.6203703703703599E-2</c:v>
                      </c:pt>
                      <c:pt idx="141">
                        <c:v>1.63194444444443E-2</c:v>
                      </c:pt>
                      <c:pt idx="142">
                        <c:v>1.6435185185185101E-2</c:v>
                      </c:pt>
                      <c:pt idx="143">
                        <c:v>1.6550925925925799E-2</c:v>
                      </c:pt>
                      <c:pt idx="144">
                        <c:v>1.6666666666666601E-2</c:v>
                      </c:pt>
                      <c:pt idx="145">
                        <c:v>1.6782407407407302E-2</c:v>
                      </c:pt>
                      <c:pt idx="146">
                        <c:v>1.6898148148147999E-2</c:v>
                      </c:pt>
                      <c:pt idx="147">
                        <c:v>1.7013888888888801E-2</c:v>
                      </c:pt>
                      <c:pt idx="148">
                        <c:v>1.7129629629629502E-2</c:v>
                      </c:pt>
                      <c:pt idx="149">
                        <c:v>1.72453703703703E-2</c:v>
                      </c:pt>
                      <c:pt idx="150">
                        <c:v>1.7361111111111001E-2</c:v>
                      </c:pt>
                      <c:pt idx="151">
                        <c:v>1.7476851851851698E-2</c:v>
                      </c:pt>
                      <c:pt idx="152">
                        <c:v>1.75925925925925E-2</c:v>
                      </c:pt>
                      <c:pt idx="153">
                        <c:v>1.7708333333333201E-2</c:v>
                      </c:pt>
                      <c:pt idx="154">
                        <c:v>1.7824074074073999E-2</c:v>
                      </c:pt>
                      <c:pt idx="155">
                        <c:v>1.79398148148147E-2</c:v>
                      </c:pt>
                      <c:pt idx="156">
                        <c:v>1.8055555555555401E-2</c:v>
                      </c:pt>
                      <c:pt idx="157">
                        <c:v>1.8171296296296199E-2</c:v>
                      </c:pt>
                      <c:pt idx="158">
                        <c:v>1.82870370370369E-2</c:v>
                      </c:pt>
                      <c:pt idx="159">
                        <c:v>1.8402777777777699E-2</c:v>
                      </c:pt>
                      <c:pt idx="160">
                        <c:v>1.85185185185184E-2</c:v>
                      </c:pt>
                      <c:pt idx="161">
                        <c:v>1.8634259259259101E-2</c:v>
                      </c:pt>
                      <c:pt idx="162">
                        <c:v>1.8749999999999899E-2</c:v>
                      </c:pt>
                      <c:pt idx="163">
                        <c:v>1.88657407407406E-2</c:v>
                      </c:pt>
                      <c:pt idx="164">
                        <c:v>1.8981481481481401E-2</c:v>
                      </c:pt>
                      <c:pt idx="165">
                        <c:v>1.9097222222222099E-2</c:v>
                      </c:pt>
                      <c:pt idx="166">
                        <c:v>1.92129629629628E-2</c:v>
                      </c:pt>
                      <c:pt idx="167">
                        <c:v>1.9328703703703601E-2</c:v>
                      </c:pt>
                      <c:pt idx="168">
                        <c:v>1.9444444444444299E-2</c:v>
                      </c:pt>
                      <c:pt idx="169">
                        <c:v>1.9560185185185101E-2</c:v>
                      </c:pt>
                      <c:pt idx="170">
                        <c:v>1.9675925925925802E-2</c:v>
                      </c:pt>
                      <c:pt idx="171">
                        <c:v>1.9791666666666499E-2</c:v>
                      </c:pt>
                      <c:pt idx="172">
                        <c:v>1.9907407407407301E-2</c:v>
                      </c:pt>
                      <c:pt idx="173">
                        <c:v>2.0023148148147998E-2</c:v>
                      </c:pt>
                      <c:pt idx="174">
                        <c:v>2.01388888888888E-2</c:v>
                      </c:pt>
                      <c:pt idx="175">
                        <c:v>2.0254629629629501E-2</c:v>
                      </c:pt>
                      <c:pt idx="176">
                        <c:v>2.0370370370370199E-2</c:v>
                      </c:pt>
                      <c:pt idx="177">
                        <c:v>2.0486111111111E-2</c:v>
                      </c:pt>
                      <c:pt idx="178">
                        <c:v>2.0601851851851701E-2</c:v>
                      </c:pt>
                      <c:pt idx="179">
                        <c:v>2.0717592592592499E-2</c:v>
                      </c:pt>
                      <c:pt idx="180">
                        <c:v>2.08333333333332E-2</c:v>
                      </c:pt>
                      <c:pt idx="181">
                        <c:v>2.0949074074073901E-2</c:v>
                      </c:pt>
                      <c:pt idx="182">
                        <c:v>2.10648148148147E-2</c:v>
                      </c:pt>
                      <c:pt idx="183">
                        <c:v>2.1180555555555401E-2</c:v>
                      </c:pt>
                      <c:pt idx="184">
                        <c:v>2.1296296296296199E-2</c:v>
                      </c:pt>
                      <c:pt idx="185">
                        <c:v>2.14120370370369E-2</c:v>
                      </c:pt>
                      <c:pt idx="186">
                        <c:v>2.1527777777777601E-2</c:v>
                      </c:pt>
                      <c:pt idx="187">
                        <c:v>2.1643518518518399E-2</c:v>
                      </c:pt>
                      <c:pt idx="188">
                        <c:v>2.17592592592591E-2</c:v>
                      </c:pt>
                      <c:pt idx="189">
                        <c:v>2.1874999999999901E-2</c:v>
                      </c:pt>
                      <c:pt idx="190">
                        <c:v>2.1990740740740599E-2</c:v>
                      </c:pt>
                      <c:pt idx="191">
                        <c:v>2.21064814814813E-2</c:v>
                      </c:pt>
                      <c:pt idx="192">
                        <c:v>2.2222222222222102E-2</c:v>
                      </c:pt>
                      <c:pt idx="193">
                        <c:v>2.2337962962962799E-2</c:v>
                      </c:pt>
                      <c:pt idx="194">
                        <c:v>2.2453703703703601E-2</c:v>
                      </c:pt>
                      <c:pt idx="195">
                        <c:v>2.2569444444444298E-2</c:v>
                      </c:pt>
                      <c:pt idx="196">
                        <c:v>2.2685185185184999E-2</c:v>
                      </c:pt>
                      <c:pt idx="197">
                        <c:v>2.2800925925925801E-2</c:v>
                      </c:pt>
                      <c:pt idx="198">
                        <c:v>2.2916666666666499E-2</c:v>
                      </c:pt>
                      <c:pt idx="199">
                        <c:v>2.30324074074073E-2</c:v>
                      </c:pt>
                      <c:pt idx="200">
                        <c:v>2.3148148148148001E-2</c:v>
                      </c:pt>
                      <c:pt idx="201">
                        <c:v>2.3263888888888699E-2</c:v>
                      </c:pt>
                      <c:pt idx="202">
                        <c:v>2.33796296296295E-2</c:v>
                      </c:pt>
                      <c:pt idx="203">
                        <c:v>2.3495370370370201E-2</c:v>
                      </c:pt>
                      <c:pt idx="204">
                        <c:v>2.3611111111110999E-2</c:v>
                      </c:pt>
                      <c:pt idx="205">
                        <c:v>2.37268518518517E-2</c:v>
                      </c:pt>
                      <c:pt idx="206">
                        <c:v>2.3842592592592401E-2</c:v>
                      </c:pt>
                      <c:pt idx="207">
                        <c:v>2.39583333333332E-2</c:v>
                      </c:pt>
                      <c:pt idx="208">
                        <c:v>2.4074074074073901E-2</c:v>
                      </c:pt>
                      <c:pt idx="209">
                        <c:v>2.4189814814814699E-2</c:v>
                      </c:pt>
                      <c:pt idx="210">
                        <c:v>2.43055555555554E-2</c:v>
                      </c:pt>
                      <c:pt idx="211">
                        <c:v>2.4421296296296201E-2</c:v>
                      </c:pt>
                      <c:pt idx="212">
                        <c:v>2.4537037037036899E-2</c:v>
                      </c:pt>
                      <c:pt idx="213">
                        <c:v>2.46527777777776E-2</c:v>
                      </c:pt>
                      <c:pt idx="214">
                        <c:v>2.4768518518518402E-2</c:v>
                      </c:pt>
                      <c:pt idx="215">
                        <c:v>2.4884259259259099E-2</c:v>
                      </c:pt>
                      <c:pt idx="216">
                        <c:v>2.49999999999998E-2</c:v>
                      </c:pt>
                      <c:pt idx="217">
                        <c:v>2.5115740740740598E-2</c:v>
                      </c:pt>
                      <c:pt idx="218">
                        <c:v>2.5231481481481299E-2</c:v>
                      </c:pt>
                      <c:pt idx="219">
                        <c:v>2.5347222222222101E-2</c:v>
                      </c:pt>
                      <c:pt idx="220">
                        <c:v>2.5462962962962798E-2</c:v>
                      </c:pt>
                      <c:pt idx="221">
                        <c:v>2.5578703703703499E-2</c:v>
                      </c:pt>
                      <c:pt idx="222">
                        <c:v>2.5694444444444301E-2</c:v>
                      </c:pt>
                      <c:pt idx="223">
                        <c:v>2.5810185185184999E-2</c:v>
                      </c:pt>
                      <c:pt idx="224">
                        <c:v>2.59259259259258E-2</c:v>
                      </c:pt>
                      <c:pt idx="225">
                        <c:v>2.6041666666666501E-2</c:v>
                      </c:pt>
                      <c:pt idx="226">
                        <c:v>2.6157407407407199E-2</c:v>
                      </c:pt>
                      <c:pt idx="227">
                        <c:v>2.6273148148148E-2</c:v>
                      </c:pt>
                      <c:pt idx="228">
                        <c:v>2.6388888888888701E-2</c:v>
                      </c:pt>
                      <c:pt idx="229">
                        <c:v>2.65046296296295E-2</c:v>
                      </c:pt>
                      <c:pt idx="230">
                        <c:v>2.6620370370370201E-2</c:v>
                      </c:pt>
                      <c:pt idx="231">
                        <c:v>2.6736111111110902E-2</c:v>
                      </c:pt>
                      <c:pt idx="232">
                        <c:v>2.68518518518517E-2</c:v>
                      </c:pt>
                      <c:pt idx="233">
                        <c:v>2.6967592592592401E-2</c:v>
                      </c:pt>
                      <c:pt idx="234">
                        <c:v>2.7083333333333199E-2</c:v>
                      </c:pt>
                      <c:pt idx="235">
                        <c:v>2.71990740740739E-2</c:v>
                      </c:pt>
                      <c:pt idx="236">
                        <c:v>2.7314814814814702E-2</c:v>
                      </c:pt>
                      <c:pt idx="237">
                        <c:v>2.7430555555555399E-2</c:v>
                      </c:pt>
                      <c:pt idx="238">
                        <c:v>2.75462962962961E-2</c:v>
                      </c:pt>
                      <c:pt idx="239">
                        <c:v>2.7662037037036898E-2</c:v>
                      </c:pt>
                      <c:pt idx="240">
                        <c:v>2.7777777777777599E-2</c:v>
                      </c:pt>
                      <c:pt idx="241">
                        <c:v>2.78935185185183E-2</c:v>
                      </c:pt>
                      <c:pt idx="242">
                        <c:v>2.8009259259259098E-2</c:v>
                      </c:pt>
                      <c:pt idx="243">
                        <c:v>2.8124999999999799E-2</c:v>
                      </c:pt>
                      <c:pt idx="244">
                        <c:v>2.8240740740740601E-2</c:v>
                      </c:pt>
                      <c:pt idx="245">
                        <c:v>2.8356481481481299E-2</c:v>
                      </c:pt>
                      <c:pt idx="246">
                        <c:v>2.8472222222222E-2</c:v>
                      </c:pt>
                      <c:pt idx="247">
                        <c:v>2.8587962962962801E-2</c:v>
                      </c:pt>
                      <c:pt idx="248">
                        <c:v>2.8703703703703499E-2</c:v>
                      </c:pt>
                      <c:pt idx="249">
                        <c:v>2.88194444444443E-2</c:v>
                      </c:pt>
                      <c:pt idx="250">
                        <c:v>2.8935185185185001E-2</c:v>
                      </c:pt>
                      <c:pt idx="251">
                        <c:v>2.90509259259258E-2</c:v>
                      </c:pt>
                      <c:pt idx="252">
                        <c:v>2.9166666666666501E-2</c:v>
                      </c:pt>
                      <c:pt idx="253">
                        <c:v>2.9282407407407202E-2</c:v>
                      </c:pt>
                      <c:pt idx="254">
                        <c:v>2.9398148148148E-2</c:v>
                      </c:pt>
                      <c:pt idx="255">
                        <c:v>2.9513888888888701E-2</c:v>
                      </c:pt>
                      <c:pt idx="256">
                        <c:v>2.9629629629629499E-2</c:v>
                      </c:pt>
                      <c:pt idx="257">
                        <c:v>2.97453703703702E-2</c:v>
                      </c:pt>
                      <c:pt idx="258">
                        <c:v>2.9861111111110901E-2</c:v>
                      </c:pt>
                      <c:pt idx="259">
                        <c:v>2.9976851851851699E-2</c:v>
                      </c:pt>
                      <c:pt idx="260">
                        <c:v>3.00925925925924E-2</c:v>
                      </c:pt>
                      <c:pt idx="261">
                        <c:v>3.0208333333333202E-2</c:v>
                      </c:pt>
                      <c:pt idx="262">
                        <c:v>3.0324074074073899E-2</c:v>
                      </c:pt>
                      <c:pt idx="263">
                        <c:v>3.04398148148146E-2</c:v>
                      </c:pt>
                      <c:pt idx="264">
                        <c:v>3.0555555555555398E-2</c:v>
                      </c:pt>
                      <c:pt idx="265">
                        <c:v>3.0671296296296099E-2</c:v>
                      </c:pt>
                      <c:pt idx="266">
                        <c:v>3.07870370370368E-2</c:v>
                      </c:pt>
                      <c:pt idx="267">
                        <c:v>3.0902777777777599E-2</c:v>
                      </c:pt>
                      <c:pt idx="268">
                        <c:v>3.10185185185183E-2</c:v>
                      </c:pt>
                      <c:pt idx="269">
                        <c:v>3.1134259259259101E-2</c:v>
                      </c:pt>
                      <c:pt idx="270">
                        <c:v>3.1249999999999799E-2</c:v>
                      </c:pt>
                      <c:pt idx="271">
                        <c:v>3.13657407407405E-2</c:v>
                      </c:pt>
                      <c:pt idx="272">
                        <c:v>3.1481481481481298E-2</c:v>
                      </c:pt>
                      <c:pt idx="273">
                        <c:v>3.1597222222221999E-2</c:v>
                      </c:pt>
                      <c:pt idx="274">
                        <c:v>3.1712962962962797E-2</c:v>
                      </c:pt>
                      <c:pt idx="275">
                        <c:v>3.1828703703703498E-2</c:v>
                      </c:pt>
                      <c:pt idx="276">
                        <c:v>3.1944444444444199E-2</c:v>
                      </c:pt>
                      <c:pt idx="277">
                        <c:v>3.2060185185184997E-2</c:v>
                      </c:pt>
                      <c:pt idx="278">
                        <c:v>3.2175925925925698E-2</c:v>
                      </c:pt>
                      <c:pt idx="279">
                        <c:v>3.2291666666666503E-2</c:v>
                      </c:pt>
                      <c:pt idx="280">
                        <c:v>3.2407407407407197E-2</c:v>
                      </c:pt>
                      <c:pt idx="281">
                        <c:v>3.2523148148147898E-2</c:v>
                      </c:pt>
                      <c:pt idx="282">
                        <c:v>3.2638888888888697E-2</c:v>
                      </c:pt>
                      <c:pt idx="283">
                        <c:v>3.2754629629629398E-2</c:v>
                      </c:pt>
                      <c:pt idx="284">
                        <c:v>3.2870370370370203E-2</c:v>
                      </c:pt>
                      <c:pt idx="285">
                        <c:v>3.2986111111110897E-2</c:v>
                      </c:pt>
                      <c:pt idx="286">
                        <c:v>3.3101851851851702E-2</c:v>
                      </c:pt>
                      <c:pt idx="287">
                        <c:v>3.3217592592592403E-2</c:v>
                      </c:pt>
                      <c:pt idx="288">
                        <c:v>3.3333333333333097E-2</c:v>
                      </c:pt>
                      <c:pt idx="289">
                        <c:v>3.3449074074073902E-2</c:v>
                      </c:pt>
                      <c:pt idx="290">
                        <c:v>3.3564814814814603E-2</c:v>
                      </c:pt>
                      <c:pt idx="291">
                        <c:v>3.3680555555555401E-2</c:v>
                      </c:pt>
                      <c:pt idx="292">
                        <c:v>3.3796296296296102E-2</c:v>
                      </c:pt>
                      <c:pt idx="293">
                        <c:v>3.3912037037036803E-2</c:v>
                      </c:pt>
                      <c:pt idx="294">
                        <c:v>3.4027777777777601E-2</c:v>
                      </c:pt>
                      <c:pt idx="295">
                        <c:v>3.4143518518518302E-2</c:v>
                      </c:pt>
                      <c:pt idx="296">
                        <c:v>3.4259259259259101E-2</c:v>
                      </c:pt>
                      <c:pt idx="297">
                        <c:v>3.4374999999999802E-2</c:v>
                      </c:pt>
                      <c:pt idx="298">
                        <c:v>3.4490740740740503E-2</c:v>
                      </c:pt>
                      <c:pt idx="299">
                        <c:v>3.4606481481481301E-2</c:v>
                      </c:pt>
                      <c:pt idx="300">
                        <c:v>3.4722222222222002E-2</c:v>
                      </c:pt>
                      <c:pt idx="301">
                        <c:v>3.48379629629628E-2</c:v>
                      </c:pt>
                      <c:pt idx="302">
                        <c:v>3.4953703703703501E-2</c:v>
                      </c:pt>
                      <c:pt idx="303">
                        <c:v>3.5069444444444202E-2</c:v>
                      </c:pt>
                      <c:pt idx="304">
                        <c:v>3.5185185185185E-2</c:v>
                      </c:pt>
                      <c:pt idx="305">
                        <c:v>3.5300925925925701E-2</c:v>
                      </c:pt>
                      <c:pt idx="306">
                        <c:v>3.5416666666666499E-2</c:v>
                      </c:pt>
                      <c:pt idx="307">
                        <c:v>3.55324074074072E-2</c:v>
                      </c:pt>
                      <c:pt idx="308">
                        <c:v>3.5648148148147901E-2</c:v>
                      </c:pt>
                      <c:pt idx="309">
                        <c:v>3.5763888888888699E-2</c:v>
                      </c:pt>
                      <c:pt idx="310">
                        <c:v>3.58796296296294E-2</c:v>
                      </c:pt>
                      <c:pt idx="311">
                        <c:v>3.5995370370370199E-2</c:v>
                      </c:pt>
                      <c:pt idx="312">
                        <c:v>3.61111111111109E-2</c:v>
                      </c:pt>
                      <c:pt idx="313">
                        <c:v>3.6226851851851601E-2</c:v>
                      </c:pt>
                      <c:pt idx="314">
                        <c:v>3.6342592592592399E-2</c:v>
                      </c:pt>
                      <c:pt idx="315">
                        <c:v>3.64583333333331E-2</c:v>
                      </c:pt>
                      <c:pt idx="316">
                        <c:v>3.6574074074073801E-2</c:v>
                      </c:pt>
                      <c:pt idx="317">
                        <c:v>3.6689814814814599E-2</c:v>
                      </c:pt>
                      <c:pt idx="318">
                        <c:v>3.68055555555553E-2</c:v>
                      </c:pt>
                      <c:pt idx="319">
                        <c:v>3.6921296296296098E-2</c:v>
                      </c:pt>
                      <c:pt idx="320">
                        <c:v>3.7037037037036799E-2</c:v>
                      </c:pt>
                      <c:pt idx="321">
                        <c:v>3.7152777777777597E-2</c:v>
                      </c:pt>
                      <c:pt idx="322">
                        <c:v>3.7268518518518298E-2</c:v>
                      </c:pt>
                      <c:pt idx="323">
                        <c:v>3.7384259259258999E-2</c:v>
                      </c:pt>
                      <c:pt idx="324">
                        <c:v>3.7499999999999797E-2</c:v>
                      </c:pt>
                      <c:pt idx="325">
                        <c:v>3.7615740740740498E-2</c:v>
                      </c:pt>
                      <c:pt idx="326">
                        <c:v>3.7731481481481297E-2</c:v>
                      </c:pt>
                      <c:pt idx="327">
                        <c:v>3.7847222222221998E-2</c:v>
                      </c:pt>
                      <c:pt idx="328">
                        <c:v>3.7962962962962699E-2</c:v>
                      </c:pt>
                      <c:pt idx="329">
                        <c:v>3.8078703703703497E-2</c:v>
                      </c:pt>
                      <c:pt idx="330">
                        <c:v>3.8194444444444198E-2</c:v>
                      </c:pt>
                      <c:pt idx="331">
                        <c:v>3.8310185185185003E-2</c:v>
                      </c:pt>
                      <c:pt idx="332">
                        <c:v>3.8425925925925697E-2</c:v>
                      </c:pt>
                      <c:pt idx="333">
                        <c:v>3.8541666666666398E-2</c:v>
                      </c:pt>
                      <c:pt idx="334">
                        <c:v>3.8657407407407203E-2</c:v>
                      </c:pt>
                      <c:pt idx="335">
                        <c:v>3.8773148148147897E-2</c:v>
                      </c:pt>
                      <c:pt idx="336">
                        <c:v>3.8888888888888702E-2</c:v>
                      </c:pt>
                      <c:pt idx="337">
                        <c:v>3.9004629629629403E-2</c:v>
                      </c:pt>
                      <c:pt idx="338">
                        <c:v>3.9120370370370097E-2</c:v>
                      </c:pt>
                      <c:pt idx="339">
                        <c:v>3.9236111111110902E-2</c:v>
                      </c:pt>
                      <c:pt idx="340">
                        <c:v>3.9351851851851603E-2</c:v>
                      </c:pt>
                      <c:pt idx="341">
                        <c:v>3.9467592592592401E-2</c:v>
                      </c:pt>
                      <c:pt idx="342">
                        <c:v>3.9583333333333102E-2</c:v>
                      </c:pt>
                      <c:pt idx="343">
                        <c:v>3.9699074074073797E-2</c:v>
                      </c:pt>
                      <c:pt idx="344">
                        <c:v>3.9814814814814602E-2</c:v>
                      </c:pt>
                      <c:pt idx="345">
                        <c:v>3.9930555555555303E-2</c:v>
                      </c:pt>
                      <c:pt idx="346">
                        <c:v>4.0046296296296101E-2</c:v>
                      </c:pt>
                      <c:pt idx="347">
                        <c:v>4.0162037037036802E-2</c:v>
                      </c:pt>
                      <c:pt idx="348">
                        <c:v>4.0277777777777503E-2</c:v>
                      </c:pt>
                      <c:pt idx="349">
                        <c:v>4.0393518518518301E-2</c:v>
                      </c:pt>
                      <c:pt idx="350">
                        <c:v>4.0509259259259002E-2</c:v>
                      </c:pt>
                      <c:pt idx="351">
                        <c:v>4.06249999999998E-2</c:v>
                      </c:pt>
                      <c:pt idx="352">
                        <c:v>4.0740740740740501E-2</c:v>
                      </c:pt>
                      <c:pt idx="353">
                        <c:v>4.0856481481481202E-2</c:v>
                      </c:pt>
                      <c:pt idx="354">
                        <c:v>4.0972222222222E-2</c:v>
                      </c:pt>
                      <c:pt idx="355">
                        <c:v>4.1087962962962701E-2</c:v>
                      </c:pt>
                      <c:pt idx="356">
                        <c:v>4.1203703703703499E-2</c:v>
                      </c:pt>
                      <c:pt idx="357">
                        <c:v>4.1319444444444201E-2</c:v>
                      </c:pt>
                      <c:pt idx="358">
                        <c:v>4.1435185185184902E-2</c:v>
                      </c:pt>
                      <c:pt idx="359">
                        <c:v>4.15509259259257E-2</c:v>
                      </c:pt>
                      <c:pt idx="360">
                        <c:v>4.1666666666666401E-2</c:v>
                      </c:pt>
                      <c:pt idx="361">
                        <c:v>4.1782407407404902E-2</c:v>
                      </c:pt>
                      <c:pt idx="362">
                        <c:v>4.1898148148145603E-2</c:v>
                      </c:pt>
                      <c:pt idx="363">
                        <c:v>4.2013888888886297E-2</c:v>
                      </c:pt>
                      <c:pt idx="364">
                        <c:v>4.2129629629626998E-2</c:v>
                      </c:pt>
                      <c:pt idx="365">
                        <c:v>4.2245370370367699E-2</c:v>
                      </c:pt>
                      <c:pt idx="366">
                        <c:v>4.23611111111084E-2</c:v>
                      </c:pt>
                      <c:pt idx="367">
                        <c:v>4.2476851851849101E-2</c:v>
                      </c:pt>
                      <c:pt idx="368">
                        <c:v>4.2592592592589802E-2</c:v>
                      </c:pt>
                      <c:pt idx="369">
                        <c:v>4.2708333333330503E-2</c:v>
                      </c:pt>
                      <c:pt idx="370">
                        <c:v>4.2824074074071197E-2</c:v>
                      </c:pt>
                      <c:pt idx="371">
                        <c:v>4.2939814814811898E-2</c:v>
                      </c:pt>
                      <c:pt idx="372">
                        <c:v>4.3055555555552599E-2</c:v>
                      </c:pt>
                      <c:pt idx="373">
                        <c:v>4.31712962962933E-2</c:v>
                      </c:pt>
                      <c:pt idx="374">
                        <c:v>4.3287037037034001E-2</c:v>
                      </c:pt>
                      <c:pt idx="375">
                        <c:v>4.3402777777774702E-2</c:v>
                      </c:pt>
                      <c:pt idx="376">
                        <c:v>4.3518518518515403E-2</c:v>
                      </c:pt>
                      <c:pt idx="377">
                        <c:v>4.3634259259256097E-2</c:v>
                      </c:pt>
                      <c:pt idx="378">
                        <c:v>4.3749999999996798E-2</c:v>
                      </c:pt>
                      <c:pt idx="379">
                        <c:v>4.3865740740737499E-2</c:v>
                      </c:pt>
                      <c:pt idx="380">
                        <c:v>4.39814814814782E-2</c:v>
                      </c:pt>
                      <c:pt idx="381">
                        <c:v>4.4097222222218901E-2</c:v>
                      </c:pt>
                      <c:pt idx="382">
                        <c:v>4.4212962962959602E-2</c:v>
                      </c:pt>
                      <c:pt idx="383">
                        <c:v>4.4328703703700303E-2</c:v>
                      </c:pt>
                      <c:pt idx="384">
                        <c:v>4.4444444444440998E-2</c:v>
                      </c:pt>
                      <c:pt idx="385">
                        <c:v>4.4560185185181699E-2</c:v>
                      </c:pt>
                      <c:pt idx="386">
                        <c:v>4.46759259259224E-2</c:v>
                      </c:pt>
                      <c:pt idx="387">
                        <c:v>4.4791666666663101E-2</c:v>
                      </c:pt>
                      <c:pt idx="388">
                        <c:v>4.4907407407403802E-2</c:v>
                      </c:pt>
                      <c:pt idx="389">
                        <c:v>4.5023148148144503E-2</c:v>
                      </c:pt>
                      <c:pt idx="390">
                        <c:v>4.5138888888885197E-2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'[1]Úroveň H2 (09-19-B)'!$O$5:$O$396</c15:sqref>
                        </c15:formulaRef>
                      </c:ext>
                    </c:extLst>
                    <c:numCache>
                      <c:formatCode>General</c:formatCode>
                      <c:ptCount val="392"/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C-CBD7-4B36-B96E-ADB5B1376730}"/>
                  </c:ext>
                </c:extLst>
              </c15:ser>
            </c15:filteredScatterSeries>
            <c15:filteredScatte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'C:\Users\fiserova\Documents\Zkoušky\FASÁDY\[TC_UCEEB_2022_09_19_B.xlsx]Úroveň H2 (09-19-B)'!$P$4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12700"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'[1]Úroveň H2 (09-19-B)'!$B$5:$B$396</c15:sqref>
                        </c15:formulaRef>
                      </c:ext>
                    </c:extLst>
                    <c:numCache>
                      <c:formatCode>General</c:formatCode>
                      <c:ptCount val="392"/>
                      <c:pt idx="0">
                        <c:v>0</c:v>
                      </c:pt>
                      <c:pt idx="1">
                        <c:v>1.1574074074074073E-4</c:v>
                      </c:pt>
                      <c:pt idx="2">
                        <c:v>2.31481481481481E-4</c:v>
                      </c:pt>
                      <c:pt idx="3">
                        <c:v>3.4722222222222202E-4</c:v>
                      </c:pt>
                      <c:pt idx="4">
                        <c:v>4.6296296296296298E-4</c:v>
                      </c:pt>
                      <c:pt idx="5">
                        <c:v>5.78703703703704E-4</c:v>
                      </c:pt>
                      <c:pt idx="6">
                        <c:v>6.9444444444444404E-4</c:v>
                      </c:pt>
                      <c:pt idx="7">
                        <c:v>8.1018518518518505E-4</c:v>
                      </c:pt>
                      <c:pt idx="8">
                        <c:v>9.2592592592592596E-4</c:v>
                      </c:pt>
                      <c:pt idx="9">
                        <c:v>1.0416666666666699E-3</c:v>
                      </c:pt>
                      <c:pt idx="10">
                        <c:v>1.1574074074074099E-3</c:v>
                      </c:pt>
                      <c:pt idx="11">
                        <c:v>1.27314814814815E-3</c:v>
                      </c:pt>
                      <c:pt idx="12">
                        <c:v>1.38888888888889E-3</c:v>
                      </c:pt>
                      <c:pt idx="13">
                        <c:v>1.5046296296296301E-3</c:v>
                      </c:pt>
                      <c:pt idx="14">
                        <c:v>1.6203703703703701E-3</c:v>
                      </c:pt>
                      <c:pt idx="15">
                        <c:v>1.7361111111111099E-3</c:v>
                      </c:pt>
                      <c:pt idx="16">
                        <c:v>1.85185185185184E-3</c:v>
                      </c:pt>
                      <c:pt idx="17">
                        <c:v>1.9675925925925798E-3</c:v>
                      </c:pt>
                      <c:pt idx="18">
                        <c:v>2.0833333333333199E-3</c:v>
                      </c:pt>
                      <c:pt idx="19">
                        <c:v>2.1990740740740599E-3</c:v>
                      </c:pt>
                      <c:pt idx="20">
                        <c:v>2.3148148148147999E-3</c:v>
                      </c:pt>
                      <c:pt idx="21">
                        <c:v>2.43055555555554E-3</c:v>
                      </c:pt>
                      <c:pt idx="22">
                        <c:v>2.54629629629628E-3</c:v>
                      </c:pt>
                      <c:pt idx="23">
                        <c:v>2.6620370370370201E-3</c:v>
                      </c:pt>
                      <c:pt idx="24">
                        <c:v>2.7777777777777601E-3</c:v>
                      </c:pt>
                      <c:pt idx="25">
                        <c:v>2.8935185185185001E-3</c:v>
                      </c:pt>
                      <c:pt idx="26">
                        <c:v>3.0092592592592402E-3</c:v>
                      </c:pt>
                      <c:pt idx="27">
                        <c:v>3.1249999999999798E-3</c:v>
                      </c:pt>
                      <c:pt idx="28">
                        <c:v>3.2407407407407198E-3</c:v>
                      </c:pt>
                      <c:pt idx="29">
                        <c:v>3.3564814814814599E-3</c:v>
                      </c:pt>
                      <c:pt idx="30">
                        <c:v>3.4722222222221999E-3</c:v>
                      </c:pt>
                      <c:pt idx="31">
                        <c:v>3.58796296296294E-3</c:v>
                      </c:pt>
                      <c:pt idx="32">
                        <c:v>3.70370370370368E-3</c:v>
                      </c:pt>
                      <c:pt idx="33">
                        <c:v>3.81944444444442E-3</c:v>
                      </c:pt>
                      <c:pt idx="34">
                        <c:v>3.9351851851851596E-3</c:v>
                      </c:pt>
                      <c:pt idx="35">
                        <c:v>4.0509259259258997E-3</c:v>
                      </c:pt>
                      <c:pt idx="36">
                        <c:v>4.1666666666666397E-3</c:v>
                      </c:pt>
                      <c:pt idx="37">
                        <c:v>4.2824074074073798E-3</c:v>
                      </c:pt>
                      <c:pt idx="38">
                        <c:v>4.3981481481481198E-3</c:v>
                      </c:pt>
                      <c:pt idx="39">
                        <c:v>4.5138888888888598E-3</c:v>
                      </c:pt>
                      <c:pt idx="40">
                        <c:v>4.6296296296295999E-3</c:v>
                      </c:pt>
                      <c:pt idx="41">
                        <c:v>4.7453703703703399E-3</c:v>
                      </c:pt>
                      <c:pt idx="42">
                        <c:v>4.86111111111108E-3</c:v>
                      </c:pt>
                      <c:pt idx="43">
                        <c:v>4.97685185185182E-3</c:v>
                      </c:pt>
                      <c:pt idx="44">
                        <c:v>5.09259259259256E-3</c:v>
                      </c:pt>
                      <c:pt idx="45">
                        <c:v>5.2083333333333001E-3</c:v>
                      </c:pt>
                      <c:pt idx="46">
                        <c:v>5.3240740740740401E-3</c:v>
                      </c:pt>
                      <c:pt idx="47">
                        <c:v>5.4398148148147802E-3</c:v>
                      </c:pt>
                      <c:pt idx="48">
                        <c:v>5.5555555555555202E-3</c:v>
                      </c:pt>
                      <c:pt idx="49">
                        <c:v>5.6712962962962602E-3</c:v>
                      </c:pt>
                      <c:pt idx="50">
                        <c:v>5.7870370370370003E-3</c:v>
                      </c:pt>
                      <c:pt idx="51">
                        <c:v>5.9027777777777403E-3</c:v>
                      </c:pt>
                      <c:pt idx="52">
                        <c:v>6.0185185185184804E-3</c:v>
                      </c:pt>
                      <c:pt idx="53">
                        <c:v>6.1342592592592204E-3</c:v>
                      </c:pt>
                      <c:pt idx="54">
                        <c:v>6.2499999999999596E-3</c:v>
                      </c:pt>
                      <c:pt idx="55">
                        <c:v>6.3657407407406996E-3</c:v>
                      </c:pt>
                      <c:pt idx="56">
                        <c:v>6.4814814814814397E-3</c:v>
                      </c:pt>
                      <c:pt idx="57">
                        <c:v>6.5972222222221797E-3</c:v>
                      </c:pt>
                      <c:pt idx="58">
                        <c:v>6.7129629629629197E-3</c:v>
                      </c:pt>
                      <c:pt idx="59">
                        <c:v>6.8287037037036598E-3</c:v>
                      </c:pt>
                      <c:pt idx="60">
                        <c:v>6.9444444444443998E-3</c:v>
                      </c:pt>
                      <c:pt idx="61">
                        <c:v>7.0601851851851399E-3</c:v>
                      </c:pt>
                      <c:pt idx="62">
                        <c:v>7.1759259259258799E-3</c:v>
                      </c:pt>
                      <c:pt idx="63">
                        <c:v>7.2916666666666199E-3</c:v>
                      </c:pt>
                      <c:pt idx="64">
                        <c:v>7.40740740740736E-3</c:v>
                      </c:pt>
                      <c:pt idx="65">
                        <c:v>7.5231481481481E-3</c:v>
                      </c:pt>
                      <c:pt idx="66">
                        <c:v>7.6388888888888401E-3</c:v>
                      </c:pt>
                      <c:pt idx="67">
                        <c:v>7.7546296296295801E-3</c:v>
                      </c:pt>
                      <c:pt idx="68">
                        <c:v>7.8703703703703193E-3</c:v>
                      </c:pt>
                      <c:pt idx="69">
                        <c:v>7.9861111111110602E-3</c:v>
                      </c:pt>
                      <c:pt idx="70">
                        <c:v>8.1018518518517994E-3</c:v>
                      </c:pt>
                      <c:pt idx="71">
                        <c:v>8.2175925925925403E-3</c:v>
                      </c:pt>
                      <c:pt idx="72">
                        <c:v>8.3333333333332794E-3</c:v>
                      </c:pt>
                      <c:pt idx="73">
                        <c:v>8.4490740740740203E-3</c:v>
                      </c:pt>
                      <c:pt idx="74">
                        <c:v>8.5648148148147595E-3</c:v>
                      </c:pt>
                      <c:pt idx="75">
                        <c:v>8.6805555555555004E-3</c:v>
                      </c:pt>
                      <c:pt idx="76">
                        <c:v>8.7962962962962396E-3</c:v>
                      </c:pt>
                      <c:pt idx="77">
                        <c:v>8.9120370370369805E-3</c:v>
                      </c:pt>
                      <c:pt idx="78">
                        <c:v>9.0277777777777197E-3</c:v>
                      </c:pt>
                      <c:pt idx="79">
                        <c:v>9.1435185185184606E-3</c:v>
                      </c:pt>
                      <c:pt idx="80">
                        <c:v>9.2592592592591998E-3</c:v>
                      </c:pt>
                      <c:pt idx="81">
                        <c:v>9.3749999999999407E-3</c:v>
                      </c:pt>
                      <c:pt idx="82">
                        <c:v>9.4907407407406903E-3</c:v>
                      </c:pt>
                      <c:pt idx="83">
                        <c:v>9.6064814814814208E-3</c:v>
                      </c:pt>
                      <c:pt idx="84">
                        <c:v>9.7222222222221703E-3</c:v>
                      </c:pt>
                      <c:pt idx="85">
                        <c:v>9.8379629629629008E-3</c:v>
                      </c:pt>
                      <c:pt idx="86">
                        <c:v>9.9537037037036504E-3</c:v>
                      </c:pt>
                      <c:pt idx="87">
                        <c:v>1.00694444444444E-2</c:v>
                      </c:pt>
                      <c:pt idx="88">
                        <c:v>1.0185185185185099E-2</c:v>
                      </c:pt>
                      <c:pt idx="89">
                        <c:v>1.0300925925925899E-2</c:v>
                      </c:pt>
                      <c:pt idx="90">
                        <c:v>1.04166666666666E-2</c:v>
                      </c:pt>
                      <c:pt idx="91">
                        <c:v>1.0532407407407299E-2</c:v>
                      </c:pt>
                      <c:pt idx="92">
                        <c:v>1.0648148148148099E-2</c:v>
                      </c:pt>
                      <c:pt idx="93">
                        <c:v>1.07638888888888E-2</c:v>
                      </c:pt>
                      <c:pt idx="94">
                        <c:v>1.08796296296296E-2</c:v>
                      </c:pt>
                      <c:pt idx="95">
                        <c:v>1.09953703703703E-2</c:v>
                      </c:pt>
                      <c:pt idx="96">
                        <c:v>1.1111111111111001E-2</c:v>
                      </c:pt>
                      <c:pt idx="97">
                        <c:v>1.12268518518518E-2</c:v>
                      </c:pt>
                      <c:pt idx="98">
                        <c:v>1.13425925925925E-2</c:v>
                      </c:pt>
                      <c:pt idx="99">
                        <c:v>1.14583333333333E-2</c:v>
                      </c:pt>
                      <c:pt idx="100">
                        <c:v>1.1574074074074001E-2</c:v>
                      </c:pt>
                      <c:pt idx="101">
                        <c:v>1.16898148148147E-2</c:v>
                      </c:pt>
                      <c:pt idx="102">
                        <c:v>1.18055555555555E-2</c:v>
                      </c:pt>
                      <c:pt idx="103">
                        <c:v>1.1921296296296201E-2</c:v>
                      </c:pt>
                      <c:pt idx="104">
                        <c:v>1.2037037037037001E-2</c:v>
                      </c:pt>
                      <c:pt idx="105">
                        <c:v>1.21527777777777E-2</c:v>
                      </c:pt>
                      <c:pt idx="106">
                        <c:v>1.2268518518518399E-2</c:v>
                      </c:pt>
                      <c:pt idx="107">
                        <c:v>1.2384259259259201E-2</c:v>
                      </c:pt>
                      <c:pt idx="108">
                        <c:v>1.24999999999999E-2</c:v>
                      </c:pt>
                      <c:pt idx="109">
                        <c:v>1.26157407407407E-2</c:v>
                      </c:pt>
                      <c:pt idx="110">
                        <c:v>1.2731481481481399E-2</c:v>
                      </c:pt>
                      <c:pt idx="111">
                        <c:v>1.28472222222221E-2</c:v>
                      </c:pt>
                      <c:pt idx="112">
                        <c:v>1.29629629629629E-2</c:v>
                      </c:pt>
                      <c:pt idx="113">
                        <c:v>1.3078703703703599E-2</c:v>
                      </c:pt>
                      <c:pt idx="114">
                        <c:v>1.3194444444444399E-2</c:v>
                      </c:pt>
                      <c:pt idx="115">
                        <c:v>1.33101851851851E-2</c:v>
                      </c:pt>
                      <c:pt idx="116">
                        <c:v>1.34259259259258E-2</c:v>
                      </c:pt>
                      <c:pt idx="117">
                        <c:v>1.3541666666666599E-2</c:v>
                      </c:pt>
                      <c:pt idx="118">
                        <c:v>1.36574074074073E-2</c:v>
                      </c:pt>
                      <c:pt idx="119">
                        <c:v>1.37731481481481E-2</c:v>
                      </c:pt>
                      <c:pt idx="120">
                        <c:v>1.38888888888888E-2</c:v>
                      </c:pt>
                      <c:pt idx="121">
                        <c:v>1.4004629629629501E-2</c:v>
                      </c:pt>
                      <c:pt idx="122">
                        <c:v>1.4120370370370301E-2</c:v>
                      </c:pt>
                      <c:pt idx="123">
                        <c:v>1.4236111111111E-2</c:v>
                      </c:pt>
                      <c:pt idx="124">
                        <c:v>1.43518518518518E-2</c:v>
                      </c:pt>
                      <c:pt idx="125">
                        <c:v>1.4467592592592501E-2</c:v>
                      </c:pt>
                      <c:pt idx="126">
                        <c:v>1.45833333333332E-2</c:v>
                      </c:pt>
                      <c:pt idx="127">
                        <c:v>1.4699074074074E-2</c:v>
                      </c:pt>
                      <c:pt idx="128">
                        <c:v>1.4814814814814699E-2</c:v>
                      </c:pt>
                      <c:pt idx="129">
                        <c:v>1.4930555555555501E-2</c:v>
                      </c:pt>
                      <c:pt idx="130">
                        <c:v>1.50462962962962E-2</c:v>
                      </c:pt>
                      <c:pt idx="131">
                        <c:v>1.5162037037036899E-2</c:v>
                      </c:pt>
                      <c:pt idx="132">
                        <c:v>1.5277777777777699E-2</c:v>
                      </c:pt>
                      <c:pt idx="133">
                        <c:v>1.53935185185184E-2</c:v>
                      </c:pt>
                      <c:pt idx="134">
                        <c:v>1.55092592592592E-2</c:v>
                      </c:pt>
                      <c:pt idx="135">
                        <c:v>1.5624999999999899E-2</c:v>
                      </c:pt>
                      <c:pt idx="136">
                        <c:v>1.57407407407406E-2</c:v>
                      </c:pt>
                      <c:pt idx="137">
                        <c:v>1.5856481481481399E-2</c:v>
                      </c:pt>
                      <c:pt idx="138">
                        <c:v>1.59722222222221E-2</c:v>
                      </c:pt>
                      <c:pt idx="139">
                        <c:v>1.6087962962962901E-2</c:v>
                      </c:pt>
                      <c:pt idx="140">
                        <c:v>1.6203703703703599E-2</c:v>
                      </c:pt>
                      <c:pt idx="141">
                        <c:v>1.63194444444443E-2</c:v>
                      </c:pt>
                      <c:pt idx="142">
                        <c:v>1.6435185185185101E-2</c:v>
                      </c:pt>
                      <c:pt idx="143">
                        <c:v>1.6550925925925799E-2</c:v>
                      </c:pt>
                      <c:pt idx="144">
                        <c:v>1.6666666666666601E-2</c:v>
                      </c:pt>
                      <c:pt idx="145">
                        <c:v>1.6782407407407302E-2</c:v>
                      </c:pt>
                      <c:pt idx="146">
                        <c:v>1.6898148148147999E-2</c:v>
                      </c:pt>
                      <c:pt idx="147">
                        <c:v>1.7013888888888801E-2</c:v>
                      </c:pt>
                      <c:pt idx="148">
                        <c:v>1.7129629629629502E-2</c:v>
                      </c:pt>
                      <c:pt idx="149">
                        <c:v>1.72453703703703E-2</c:v>
                      </c:pt>
                      <c:pt idx="150">
                        <c:v>1.7361111111111001E-2</c:v>
                      </c:pt>
                      <c:pt idx="151">
                        <c:v>1.7476851851851698E-2</c:v>
                      </c:pt>
                      <c:pt idx="152">
                        <c:v>1.75925925925925E-2</c:v>
                      </c:pt>
                      <c:pt idx="153">
                        <c:v>1.7708333333333201E-2</c:v>
                      </c:pt>
                      <c:pt idx="154">
                        <c:v>1.7824074074073999E-2</c:v>
                      </c:pt>
                      <c:pt idx="155">
                        <c:v>1.79398148148147E-2</c:v>
                      </c:pt>
                      <c:pt idx="156">
                        <c:v>1.8055555555555401E-2</c:v>
                      </c:pt>
                      <c:pt idx="157">
                        <c:v>1.8171296296296199E-2</c:v>
                      </c:pt>
                      <c:pt idx="158">
                        <c:v>1.82870370370369E-2</c:v>
                      </c:pt>
                      <c:pt idx="159">
                        <c:v>1.8402777777777699E-2</c:v>
                      </c:pt>
                      <c:pt idx="160">
                        <c:v>1.85185185185184E-2</c:v>
                      </c:pt>
                      <c:pt idx="161">
                        <c:v>1.8634259259259101E-2</c:v>
                      </c:pt>
                      <c:pt idx="162">
                        <c:v>1.8749999999999899E-2</c:v>
                      </c:pt>
                      <c:pt idx="163">
                        <c:v>1.88657407407406E-2</c:v>
                      </c:pt>
                      <c:pt idx="164">
                        <c:v>1.8981481481481401E-2</c:v>
                      </c:pt>
                      <c:pt idx="165">
                        <c:v>1.9097222222222099E-2</c:v>
                      </c:pt>
                      <c:pt idx="166">
                        <c:v>1.92129629629628E-2</c:v>
                      </c:pt>
                      <c:pt idx="167">
                        <c:v>1.9328703703703601E-2</c:v>
                      </c:pt>
                      <c:pt idx="168">
                        <c:v>1.9444444444444299E-2</c:v>
                      </c:pt>
                      <c:pt idx="169">
                        <c:v>1.9560185185185101E-2</c:v>
                      </c:pt>
                      <c:pt idx="170">
                        <c:v>1.9675925925925802E-2</c:v>
                      </c:pt>
                      <c:pt idx="171">
                        <c:v>1.9791666666666499E-2</c:v>
                      </c:pt>
                      <c:pt idx="172">
                        <c:v>1.9907407407407301E-2</c:v>
                      </c:pt>
                      <c:pt idx="173">
                        <c:v>2.0023148148147998E-2</c:v>
                      </c:pt>
                      <c:pt idx="174">
                        <c:v>2.01388888888888E-2</c:v>
                      </c:pt>
                      <c:pt idx="175">
                        <c:v>2.0254629629629501E-2</c:v>
                      </c:pt>
                      <c:pt idx="176">
                        <c:v>2.0370370370370199E-2</c:v>
                      </c:pt>
                      <c:pt idx="177">
                        <c:v>2.0486111111111E-2</c:v>
                      </c:pt>
                      <c:pt idx="178">
                        <c:v>2.0601851851851701E-2</c:v>
                      </c:pt>
                      <c:pt idx="179">
                        <c:v>2.0717592592592499E-2</c:v>
                      </c:pt>
                      <c:pt idx="180">
                        <c:v>2.08333333333332E-2</c:v>
                      </c:pt>
                      <c:pt idx="181">
                        <c:v>2.0949074074073901E-2</c:v>
                      </c:pt>
                      <c:pt idx="182">
                        <c:v>2.10648148148147E-2</c:v>
                      </c:pt>
                      <c:pt idx="183">
                        <c:v>2.1180555555555401E-2</c:v>
                      </c:pt>
                      <c:pt idx="184">
                        <c:v>2.1296296296296199E-2</c:v>
                      </c:pt>
                      <c:pt idx="185">
                        <c:v>2.14120370370369E-2</c:v>
                      </c:pt>
                      <c:pt idx="186">
                        <c:v>2.1527777777777601E-2</c:v>
                      </c:pt>
                      <c:pt idx="187">
                        <c:v>2.1643518518518399E-2</c:v>
                      </c:pt>
                      <c:pt idx="188">
                        <c:v>2.17592592592591E-2</c:v>
                      </c:pt>
                      <c:pt idx="189">
                        <c:v>2.1874999999999901E-2</c:v>
                      </c:pt>
                      <c:pt idx="190">
                        <c:v>2.1990740740740599E-2</c:v>
                      </c:pt>
                      <c:pt idx="191">
                        <c:v>2.21064814814813E-2</c:v>
                      </c:pt>
                      <c:pt idx="192">
                        <c:v>2.2222222222222102E-2</c:v>
                      </c:pt>
                      <c:pt idx="193">
                        <c:v>2.2337962962962799E-2</c:v>
                      </c:pt>
                      <c:pt idx="194">
                        <c:v>2.2453703703703601E-2</c:v>
                      </c:pt>
                      <c:pt idx="195">
                        <c:v>2.2569444444444298E-2</c:v>
                      </c:pt>
                      <c:pt idx="196">
                        <c:v>2.2685185185184999E-2</c:v>
                      </c:pt>
                      <c:pt idx="197">
                        <c:v>2.2800925925925801E-2</c:v>
                      </c:pt>
                      <c:pt idx="198">
                        <c:v>2.2916666666666499E-2</c:v>
                      </c:pt>
                      <c:pt idx="199">
                        <c:v>2.30324074074073E-2</c:v>
                      </c:pt>
                      <c:pt idx="200">
                        <c:v>2.3148148148148001E-2</c:v>
                      </c:pt>
                      <c:pt idx="201">
                        <c:v>2.3263888888888699E-2</c:v>
                      </c:pt>
                      <c:pt idx="202">
                        <c:v>2.33796296296295E-2</c:v>
                      </c:pt>
                      <c:pt idx="203">
                        <c:v>2.3495370370370201E-2</c:v>
                      </c:pt>
                      <c:pt idx="204">
                        <c:v>2.3611111111110999E-2</c:v>
                      </c:pt>
                      <c:pt idx="205">
                        <c:v>2.37268518518517E-2</c:v>
                      </c:pt>
                      <c:pt idx="206">
                        <c:v>2.3842592592592401E-2</c:v>
                      </c:pt>
                      <c:pt idx="207">
                        <c:v>2.39583333333332E-2</c:v>
                      </c:pt>
                      <c:pt idx="208">
                        <c:v>2.4074074074073901E-2</c:v>
                      </c:pt>
                      <c:pt idx="209">
                        <c:v>2.4189814814814699E-2</c:v>
                      </c:pt>
                      <c:pt idx="210">
                        <c:v>2.43055555555554E-2</c:v>
                      </c:pt>
                      <c:pt idx="211">
                        <c:v>2.4421296296296201E-2</c:v>
                      </c:pt>
                      <c:pt idx="212">
                        <c:v>2.4537037037036899E-2</c:v>
                      </c:pt>
                      <c:pt idx="213">
                        <c:v>2.46527777777776E-2</c:v>
                      </c:pt>
                      <c:pt idx="214">
                        <c:v>2.4768518518518402E-2</c:v>
                      </c:pt>
                      <c:pt idx="215">
                        <c:v>2.4884259259259099E-2</c:v>
                      </c:pt>
                      <c:pt idx="216">
                        <c:v>2.49999999999998E-2</c:v>
                      </c:pt>
                      <c:pt idx="217">
                        <c:v>2.5115740740740598E-2</c:v>
                      </c:pt>
                      <c:pt idx="218">
                        <c:v>2.5231481481481299E-2</c:v>
                      </c:pt>
                      <c:pt idx="219">
                        <c:v>2.5347222222222101E-2</c:v>
                      </c:pt>
                      <c:pt idx="220">
                        <c:v>2.5462962962962798E-2</c:v>
                      </c:pt>
                      <c:pt idx="221">
                        <c:v>2.5578703703703499E-2</c:v>
                      </c:pt>
                      <c:pt idx="222">
                        <c:v>2.5694444444444301E-2</c:v>
                      </c:pt>
                      <c:pt idx="223">
                        <c:v>2.5810185185184999E-2</c:v>
                      </c:pt>
                      <c:pt idx="224">
                        <c:v>2.59259259259258E-2</c:v>
                      </c:pt>
                      <c:pt idx="225">
                        <c:v>2.6041666666666501E-2</c:v>
                      </c:pt>
                      <c:pt idx="226">
                        <c:v>2.6157407407407199E-2</c:v>
                      </c:pt>
                      <c:pt idx="227">
                        <c:v>2.6273148148148E-2</c:v>
                      </c:pt>
                      <c:pt idx="228">
                        <c:v>2.6388888888888701E-2</c:v>
                      </c:pt>
                      <c:pt idx="229">
                        <c:v>2.65046296296295E-2</c:v>
                      </c:pt>
                      <c:pt idx="230">
                        <c:v>2.6620370370370201E-2</c:v>
                      </c:pt>
                      <c:pt idx="231">
                        <c:v>2.6736111111110902E-2</c:v>
                      </c:pt>
                      <c:pt idx="232">
                        <c:v>2.68518518518517E-2</c:v>
                      </c:pt>
                      <c:pt idx="233">
                        <c:v>2.6967592592592401E-2</c:v>
                      </c:pt>
                      <c:pt idx="234">
                        <c:v>2.7083333333333199E-2</c:v>
                      </c:pt>
                      <c:pt idx="235">
                        <c:v>2.71990740740739E-2</c:v>
                      </c:pt>
                      <c:pt idx="236">
                        <c:v>2.7314814814814702E-2</c:v>
                      </c:pt>
                      <c:pt idx="237">
                        <c:v>2.7430555555555399E-2</c:v>
                      </c:pt>
                      <c:pt idx="238">
                        <c:v>2.75462962962961E-2</c:v>
                      </c:pt>
                      <c:pt idx="239">
                        <c:v>2.7662037037036898E-2</c:v>
                      </c:pt>
                      <c:pt idx="240">
                        <c:v>2.7777777777777599E-2</c:v>
                      </c:pt>
                      <c:pt idx="241">
                        <c:v>2.78935185185183E-2</c:v>
                      </c:pt>
                      <c:pt idx="242">
                        <c:v>2.8009259259259098E-2</c:v>
                      </c:pt>
                      <c:pt idx="243">
                        <c:v>2.8124999999999799E-2</c:v>
                      </c:pt>
                      <c:pt idx="244">
                        <c:v>2.8240740740740601E-2</c:v>
                      </c:pt>
                      <c:pt idx="245">
                        <c:v>2.8356481481481299E-2</c:v>
                      </c:pt>
                      <c:pt idx="246">
                        <c:v>2.8472222222222E-2</c:v>
                      </c:pt>
                      <c:pt idx="247">
                        <c:v>2.8587962962962801E-2</c:v>
                      </c:pt>
                      <c:pt idx="248">
                        <c:v>2.8703703703703499E-2</c:v>
                      </c:pt>
                      <c:pt idx="249">
                        <c:v>2.88194444444443E-2</c:v>
                      </c:pt>
                      <c:pt idx="250">
                        <c:v>2.8935185185185001E-2</c:v>
                      </c:pt>
                      <c:pt idx="251">
                        <c:v>2.90509259259258E-2</c:v>
                      </c:pt>
                      <c:pt idx="252">
                        <c:v>2.9166666666666501E-2</c:v>
                      </c:pt>
                      <c:pt idx="253">
                        <c:v>2.9282407407407202E-2</c:v>
                      </c:pt>
                      <c:pt idx="254">
                        <c:v>2.9398148148148E-2</c:v>
                      </c:pt>
                      <c:pt idx="255">
                        <c:v>2.9513888888888701E-2</c:v>
                      </c:pt>
                      <c:pt idx="256">
                        <c:v>2.9629629629629499E-2</c:v>
                      </c:pt>
                      <c:pt idx="257">
                        <c:v>2.97453703703702E-2</c:v>
                      </c:pt>
                      <c:pt idx="258">
                        <c:v>2.9861111111110901E-2</c:v>
                      </c:pt>
                      <c:pt idx="259">
                        <c:v>2.9976851851851699E-2</c:v>
                      </c:pt>
                      <c:pt idx="260">
                        <c:v>3.00925925925924E-2</c:v>
                      </c:pt>
                      <c:pt idx="261">
                        <c:v>3.0208333333333202E-2</c:v>
                      </c:pt>
                      <c:pt idx="262">
                        <c:v>3.0324074074073899E-2</c:v>
                      </c:pt>
                      <c:pt idx="263">
                        <c:v>3.04398148148146E-2</c:v>
                      </c:pt>
                      <c:pt idx="264">
                        <c:v>3.0555555555555398E-2</c:v>
                      </c:pt>
                      <c:pt idx="265">
                        <c:v>3.0671296296296099E-2</c:v>
                      </c:pt>
                      <c:pt idx="266">
                        <c:v>3.07870370370368E-2</c:v>
                      </c:pt>
                      <c:pt idx="267">
                        <c:v>3.0902777777777599E-2</c:v>
                      </c:pt>
                      <c:pt idx="268">
                        <c:v>3.10185185185183E-2</c:v>
                      </c:pt>
                      <c:pt idx="269">
                        <c:v>3.1134259259259101E-2</c:v>
                      </c:pt>
                      <c:pt idx="270">
                        <c:v>3.1249999999999799E-2</c:v>
                      </c:pt>
                      <c:pt idx="271">
                        <c:v>3.13657407407405E-2</c:v>
                      </c:pt>
                      <c:pt idx="272">
                        <c:v>3.1481481481481298E-2</c:v>
                      </c:pt>
                      <c:pt idx="273">
                        <c:v>3.1597222222221999E-2</c:v>
                      </c:pt>
                      <c:pt idx="274">
                        <c:v>3.1712962962962797E-2</c:v>
                      </c:pt>
                      <c:pt idx="275">
                        <c:v>3.1828703703703498E-2</c:v>
                      </c:pt>
                      <c:pt idx="276">
                        <c:v>3.1944444444444199E-2</c:v>
                      </c:pt>
                      <c:pt idx="277">
                        <c:v>3.2060185185184997E-2</c:v>
                      </c:pt>
                      <c:pt idx="278">
                        <c:v>3.2175925925925698E-2</c:v>
                      </c:pt>
                      <c:pt idx="279">
                        <c:v>3.2291666666666503E-2</c:v>
                      </c:pt>
                      <c:pt idx="280">
                        <c:v>3.2407407407407197E-2</c:v>
                      </c:pt>
                      <c:pt idx="281">
                        <c:v>3.2523148148147898E-2</c:v>
                      </c:pt>
                      <c:pt idx="282">
                        <c:v>3.2638888888888697E-2</c:v>
                      </c:pt>
                      <c:pt idx="283">
                        <c:v>3.2754629629629398E-2</c:v>
                      </c:pt>
                      <c:pt idx="284">
                        <c:v>3.2870370370370203E-2</c:v>
                      </c:pt>
                      <c:pt idx="285">
                        <c:v>3.2986111111110897E-2</c:v>
                      </c:pt>
                      <c:pt idx="286">
                        <c:v>3.3101851851851702E-2</c:v>
                      </c:pt>
                      <c:pt idx="287">
                        <c:v>3.3217592592592403E-2</c:v>
                      </c:pt>
                      <c:pt idx="288">
                        <c:v>3.3333333333333097E-2</c:v>
                      </c:pt>
                      <c:pt idx="289">
                        <c:v>3.3449074074073902E-2</c:v>
                      </c:pt>
                      <c:pt idx="290">
                        <c:v>3.3564814814814603E-2</c:v>
                      </c:pt>
                      <c:pt idx="291">
                        <c:v>3.3680555555555401E-2</c:v>
                      </c:pt>
                      <c:pt idx="292">
                        <c:v>3.3796296296296102E-2</c:v>
                      </c:pt>
                      <c:pt idx="293">
                        <c:v>3.3912037037036803E-2</c:v>
                      </c:pt>
                      <c:pt idx="294">
                        <c:v>3.4027777777777601E-2</c:v>
                      </c:pt>
                      <c:pt idx="295">
                        <c:v>3.4143518518518302E-2</c:v>
                      </c:pt>
                      <c:pt idx="296">
                        <c:v>3.4259259259259101E-2</c:v>
                      </c:pt>
                      <c:pt idx="297">
                        <c:v>3.4374999999999802E-2</c:v>
                      </c:pt>
                      <c:pt idx="298">
                        <c:v>3.4490740740740503E-2</c:v>
                      </c:pt>
                      <c:pt idx="299">
                        <c:v>3.4606481481481301E-2</c:v>
                      </c:pt>
                      <c:pt idx="300">
                        <c:v>3.4722222222222002E-2</c:v>
                      </c:pt>
                      <c:pt idx="301">
                        <c:v>3.48379629629628E-2</c:v>
                      </c:pt>
                      <c:pt idx="302">
                        <c:v>3.4953703703703501E-2</c:v>
                      </c:pt>
                      <c:pt idx="303">
                        <c:v>3.5069444444444202E-2</c:v>
                      </c:pt>
                      <c:pt idx="304">
                        <c:v>3.5185185185185E-2</c:v>
                      </c:pt>
                      <c:pt idx="305">
                        <c:v>3.5300925925925701E-2</c:v>
                      </c:pt>
                      <c:pt idx="306">
                        <c:v>3.5416666666666499E-2</c:v>
                      </c:pt>
                      <c:pt idx="307">
                        <c:v>3.55324074074072E-2</c:v>
                      </c:pt>
                      <c:pt idx="308">
                        <c:v>3.5648148148147901E-2</c:v>
                      </c:pt>
                      <c:pt idx="309">
                        <c:v>3.5763888888888699E-2</c:v>
                      </c:pt>
                      <c:pt idx="310">
                        <c:v>3.58796296296294E-2</c:v>
                      </c:pt>
                      <c:pt idx="311">
                        <c:v>3.5995370370370199E-2</c:v>
                      </c:pt>
                      <c:pt idx="312">
                        <c:v>3.61111111111109E-2</c:v>
                      </c:pt>
                      <c:pt idx="313">
                        <c:v>3.6226851851851601E-2</c:v>
                      </c:pt>
                      <c:pt idx="314">
                        <c:v>3.6342592592592399E-2</c:v>
                      </c:pt>
                      <c:pt idx="315">
                        <c:v>3.64583333333331E-2</c:v>
                      </c:pt>
                      <c:pt idx="316">
                        <c:v>3.6574074074073801E-2</c:v>
                      </c:pt>
                      <c:pt idx="317">
                        <c:v>3.6689814814814599E-2</c:v>
                      </c:pt>
                      <c:pt idx="318">
                        <c:v>3.68055555555553E-2</c:v>
                      </c:pt>
                      <c:pt idx="319">
                        <c:v>3.6921296296296098E-2</c:v>
                      </c:pt>
                      <c:pt idx="320">
                        <c:v>3.7037037037036799E-2</c:v>
                      </c:pt>
                      <c:pt idx="321">
                        <c:v>3.7152777777777597E-2</c:v>
                      </c:pt>
                      <c:pt idx="322">
                        <c:v>3.7268518518518298E-2</c:v>
                      </c:pt>
                      <c:pt idx="323">
                        <c:v>3.7384259259258999E-2</c:v>
                      </c:pt>
                      <c:pt idx="324">
                        <c:v>3.7499999999999797E-2</c:v>
                      </c:pt>
                      <c:pt idx="325">
                        <c:v>3.7615740740740498E-2</c:v>
                      </c:pt>
                      <c:pt idx="326">
                        <c:v>3.7731481481481297E-2</c:v>
                      </c:pt>
                      <c:pt idx="327">
                        <c:v>3.7847222222221998E-2</c:v>
                      </c:pt>
                      <c:pt idx="328">
                        <c:v>3.7962962962962699E-2</c:v>
                      </c:pt>
                      <c:pt idx="329">
                        <c:v>3.8078703703703497E-2</c:v>
                      </c:pt>
                      <c:pt idx="330">
                        <c:v>3.8194444444444198E-2</c:v>
                      </c:pt>
                      <c:pt idx="331">
                        <c:v>3.8310185185185003E-2</c:v>
                      </c:pt>
                      <c:pt idx="332">
                        <c:v>3.8425925925925697E-2</c:v>
                      </c:pt>
                      <c:pt idx="333">
                        <c:v>3.8541666666666398E-2</c:v>
                      </c:pt>
                      <c:pt idx="334">
                        <c:v>3.8657407407407203E-2</c:v>
                      </c:pt>
                      <c:pt idx="335">
                        <c:v>3.8773148148147897E-2</c:v>
                      </c:pt>
                      <c:pt idx="336">
                        <c:v>3.8888888888888702E-2</c:v>
                      </c:pt>
                      <c:pt idx="337">
                        <c:v>3.9004629629629403E-2</c:v>
                      </c:pt>
                      <c:pt idx="338">
                        <c:v>3.9120370370370097E-2</c:v>
                      </c:pt>
                      <c:pt idx="339">
                        <c:v>3.9236111111110902E-2</c:v>
                      </c:pt>
                      <c:pt idx="340">
                        <c:v>3.9351851851851603E-2</c:v>
                      </c:pt>
                      <c:pt idx="341">
                        <c:v>3.9467592592592401E-2</c:v>
                      </c:pt>
                      <c:pt idx="342">
                        <c:v>3.9583333333333102E-2</c:v>
                      </c:pt>
                      <c:pt idx="343">
                        <c:v>3.9699074074073797E-2</c:v>
                      </c:pt>
                      <c:pt idx="344">
                        <c:v>3.9814814814814602E-2</c:v>
                      </c:pt>
                      <c:pt idx="345">
                        <c:v>3.9930555555555303E-2</c:v>
                      </c:pt>
                      <c:pt idx="346">
                        <c:v>4.0046296296296101E-2</c:v>
                      </c:pt>
                      <c:pt idx="347">
                        <c:v>4.0162037037036802E-2</c:v>
                      </c:pt>
                      <c:pt idx="348">
                        <c:v>4.0277777777777503E-2</c:v>
                      </c:pt>
                      <c:pt idx="349">
                        <c:v>4.0393518518518301E-2</c:v>
                      </c:pt>
                      <c:pt idx="350">
                        <c:v>4.0509259259259002E-2</c:v>
                      </c:pt>
                      <c:pt idx="351">
                        <c:v>4.06249999999998E-2</c:v>
                      </c:pt>
                      <c:pt idx="352">
                        <c:v>4.0740740740740501E-2</c:v>
                      </c:pt>
                      <c:pt idx="353">
                        <c:v>4.0856481481481202E-2</c:v>
                      </c:pt>
                      <c:pt idx="354">
                        <c:v>4.0972222222222E-2</c:v>
                      </c:pt>
                      <c:pt idx="355">
                        <c:v>4.1087962962962701E-2</c:v>
                      </c:pt>
                      <c:pt idx="356">
                        <c:v>4.1203703703703499E-2</c:v>
                      </c:pt>
                      <c:pt idx="357">
                        <c:v>4.1319444444444201E-2</c:v>
                      </c:pt>
                      <c:pt idx="358">
                        <c:v>4.1435185185184902E-2</c:v>
                      </c:pt>
                      <c:pt idx="359">
                        <c:v>4.15509259259257E-2</c:v>
                      </c:pt>
                      <c:pt idx="360">
                        <c:v>4.1666666666666401E-2</c:v>
                      </c:pt>
                      <c:pt idx="361">
                        <c:v>4.1782407407404902E-2</c:v>
                      </c:pt>
                      <c:pt idx="362">
                        <c:v>4.1898148148145603E-2</c:v>
                      </c:pt>
                      <c:pt idx="363">
                        <c:v>4.2013888888886297E-2</c:v>
                      </c:pt>
                      <c:pt idx="364">
                        <c:v>4.2129629629626998E-2</c:v>
                      </c:pt>
                      <c:pt idx="365">
                        <c:v>4.2245370370367699E-2</c:v>
                      </c:pt>
                      <c:pt idx="366">
                        <c:v>4.23611111111084E-2</c:v>
                      </c:pt>
                      <c:pt idx="367">
                        <c:v>4.2476851851849101E-2</c:v>
                      </c:pt>
                      <c:pt idx="368">
                        <c:v>4.2592592592589802E-2</c:v>
                      </c:pt>
                      <c:pt idx="369">
                        <c:v>4.2708333333330503E-2</c:v>
                      </c:pt>
                      <c:pt idx="370">
                        <c:v>4.2824074074071197E-2</c:v>
                      </c:pt>
                      <c:pt idx="371">
                        <c:v>4.2939814814811898E-2</c:v>
                      </c:pt>
                      <c:pt idx="372">
                        <c:v>4.3055555555552599E-2</c:v>
                      </c:pt>
                      <c:pt idx="373">
                        <c:v>4.31712962962933E-2</c:v>
                      </c:pt>
                      <c:pt idx="374">
                        <c:v>4.3287037037034001E-2</c:v>
                      </c:pt>
                      <c:pt idx="375">
                        <c:v>4.3402777777774702E-2</c:v>
                      </c:pt>
                      <c:pt idx="376">
                        <c:v>4.3518518518515403E-2</c:v>
                      </c:pt>
                      <c:pt idx="377">
                        <c:v>4.3634259259256097E-2</c:v>
                      </c:pt>
                      <c:pt idx="378">
                        <c:v>4.3749999999996798E-2</c:v>
                      </c:pt>
                      <c:pt idx="379">
                        <c:v>4.3865740740737499E-2</c:v>
                      </c:pt>
                      <c:pt idx="380">
                        <c:v>4.39814814814782E-2</c:v>
                      </c:pt>
                      <c:pt idx="381">
                        <c:v>4.4097222222218901E-2</c:v>
                      </c:pt>
                      <c:pt idx="382">
                        <c:v>4.4212962962959602E-2</c:v>
                      </c:pt>
                      <c:pt idx="383">
                        <c:v>4.4328703703700303E-2</c:v>
                      </c:pt>
                      <c:pt idx="384">
                        <c:v>4.4444444444440998E-2</c:v>
                      </c:pt>
                      <c:pt idx="385">
                        <c:v>4.4560185185181699E-2</c:v>
                      </c:pt>
                      <c:pt idx="386">
                        <c:v>4.46759259259224E-2</c:v>
                      </c:pt>
                      <c:pt idx="387">
                        <c:v>4.4791666666663101E-2</c:v>
                      </c:pt>
                      <c:pt idx="388">
                        <c:v>4.4907407407403802E-2</c:v>
                      </c:pt>
                      <c:pt idx="389">
                        <c:v>4.5023148148144503E-2</c:v>
                      </c:pt>
                      <c:pt idx="390">
                        <c:v>4.5138888888885197E-2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'[1]Úroveň H2 (09-19-B)'!$P$5:$P$396</c15:sqref>
                        </c15:formulaRef>
                      </c:ext>
                    </c:extLst>
                    <c:numCache>
                      <c:formatCode>General</c:formatCode>
                      <c:ptCount val="392"/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CBD7-4B36-B96E-ADB5B1376730}"/>
                  </c:ext>
                </c:extLst>
              </c15:ser>
            </c15:filteredScatterSeries>
            <c15:filteredScatte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'C:\Users\fiserova\Documents\Zkoušky\FASÁDY\[TC_UCEEB_2022_09_19_B.xlsx]Úroveň H2 (09-19-B)'!$Q$4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12700">
                    <a:solidFill>
                      <a:srgbClr val="00B050"/>
                    </a:solidFill>
                    <a:prstDash val="solid"/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'[1]Úroveň H2 (09-19-B)'!$B$5:$B$396</c15:sqref>
                        </c15:formulaRef>
                      </c:ext>
                    </c:extLst>
                    <c:numCache>
                      <c:formatCode>General</c:formatCode>
                      <c:ptCount val="392"/>
                      <c:pt idx="0">
                        <c:v>0</c:v>
                      </c:pt>
                      <c:pt idx="1">
                        <c:v>1.1574074074074073E-4</c:v>
                      </c:pt>
                      <c:pt idx="2">
                        <c:v>2.31481481481481E-4</c:v>
                      </c:pt>
                      <c:pt idx="3">
                        <c:v>3.4722222222222202E-4</c:v>
                      </c:pt>
                      <c:pt idx="4">
                        <c:v>4.6296296296296298E-4</c:v>
                      </c:pt>
                      <c:pt idx="5">
                        <c:v>5.78703703703704E-4</c:v>
                      </c:pt>
                      <c:pt idx="6">
                        <c:v>6.9444444444444404E-4</c:v>
                      </c:pt>
                      <c:pt idx="7">
                        <c:v>8.1018518518518505E-4</c:v>
                      </c:pt>
                      <c:pt idx="8">
                        <c:v>9.2592592592592596E-4</c:v>
                      </c:pt>
                      <c:pt idx="9">
                        <c:v>1.0416666666666699E-3</c:v>
                      </c:pt>
                      <c:pt idx="10">
                        <c:v>1.1574074074074099E-3</c:v>
                      </c:pt>
                      <c:pt idx="11">
                        <c:v>1.27314814814815E-3</c:v>
                      </c:pt>
                      <c:pt idx="12">
                        <c:v>1.38888888888889E-3</c:v>
                      </c:pt>
                      <c:pt idx="13">
                        <c:v>1.5046296296296301E-3</c:v>
                      </c:pt>
                      <c:pt idx="14">
                        <c:v>1.6203703703703701E-3</c:v>
                      </c:pt>
                      <c:pt idx="15">
                        <c:v>1.7361111111111099E-3</c:v>
                      </c:pt>
                      <c:pt idx="16">
                        <c:v>1.85185185185184E-3</c:v>
                      </c:pt>
                      <c:pt idx="17">
                        <c:v>1.9675925925925798E-3</c:v>
                      </c:pt>
                      <c:pt idx="18">
                        <c:v>2.0833333333333199E-3</c:v>
                      </c:pt>
                      <c:pt idx="19">
                        <c:v>2.1990740740740599E-3</c:v>
                      </c:pt>
                      <c:pt idx="20">
                        <c:v>2.3148148148147999E-3</c:v>
                      </c:pt>
                      <c:pt idx="21">
                        <c:v>2.43055555555554E-3</c:v>
                      </c:pt>
                      <c:pt idx="22">
                        <c:v>2.54629629629628E-3</c:v>
                      </c:pt>
                      <c:pt idx="23">
                        <c:v>2.6620370370370201E-3</c:v>
                      </c:pt>
                      <c:pt idx="24">
                        <c:v>2.7777777777777601E-3</c:v>
                      </c:pt>
                      <c:pt idx="25">
                        <c:v>2.8935185185185001E-3</c:v>
                      </c:pt>
                      <c:pt idx="26">
                        <c:v>3.0092592592592402E-3</c:v>
                      </c:pt>
                      <c:pt idx="27">
                        <c:v>3.1249999999999798E-3</c:v>
                      </c:pt>
                      <c:pt idx="28">
                        <c:v>3.2407407407407198E-3</c:v>
                      </c:pt>
                      <c:pt idx="29">
                        <c:v>3.3564814814814599E-3</c:v>
                      </c:pt>
                      <c:pt idx="30">
                        <c:v>3.4722222222221999E-3</c:v>
                      </c:pt>
                      <c:pt idx="31">
                        <c:v>3.58796296296294E-3</c:v>
                      </c:pt>
                      <c:pt idx="32">
                        <c:v>3.70370370370368E-3</c:v>
                      </c:pt>
                      <c:pt idx="33">
                        <c:v>3.81944444444442E-3</c:v>
                      </c:pt>
                      <c:pt idx="34">
                        <c:v>3.9351851851851596E-3</c:v>
                      </c:pt>
                      <c:pt idx="35">
                        <c:v>4.0509259259258997E-3</c:v>
                      </c:pt>
                      <c:pt idx="36">
                        <c:v>4.1666666666666397E-3</c:v>
                      </c:pt>
                      <c:pt idx="37">
                        <c:v>4.2824074074073798E-3</c:v>
                      </c:pt>
                      <c:pt idx="38">
                        <c:v>4.3981481481481198E-3</c:v>
                      </c:pt>
                      <c:pt idx="39">
                        <c:v>4.5138888888888598E-3</c:v>
                      </c:pt>
                      <c:pt idx="40">
                        <c:v>4.6296296296295999E-3</c:v>
                      </c:pt>
                      <c:pt idx="41">
                        <c:v>4.7453703703703399E-3</c:v>
                      </c:pt>
                      <c:pt idx="42">
                        <c:v>4.86111111111108E-3</c:v>
                      </c:pt>
                      <c:pt idx="43">
                        <c:v>4.97685185185182E-3</c:v>
                      </c:pt>
                      <c:pt idx="44">
                        <c:v>5.09259259259256E-3</c:v>
                      </c:pt>
                      <c:pt idx="45">
                        <c:v>5.2083333333333001E-3</c:v>
                      </c:pt>
                      <c:pt idx="46">
                        <c:v>5.3240740740740401E-3</c:v>
                      </c:pt>
                      <c:pt idx="47">
                        <c:v>5.4398148148147802E-3</c:v>
                      </c:pt>
                      <c:pt idx="48">
                        <c:v>5.5555555555555202E-3</c:v>
                      </c:pt>
                      <c:pt idx="49">
                        <c:v>5.6712962962962602E-3</c:v>
                      </c:pt>
                      <c:pt idx="50">
                        <c:v>5.7870370370370003E-3</c:v>
                      </c:pt>
                      <c:pt idx="51">
                        <c:v>5.9027777777777403E-3</c:v>
                      </c:pt>
                      <c:pt idx="52">
                        <c:v>6.0185185185184804E-3</c:v>
                      </c:pt>
                      <c:pt idx="53">
                        <c:v>6.1342592592592204E-3</c:v>
                      </c:pt>
                      <c:pt idx="54">
                        <c:v>6.2499999999999596E-3</c:v>
                      </c:pt>
                      <c:pt idx="55">
                        <c:v>6.3657407407406996E-3</c:v>
                      </c:pt>
                      <c:pt idx="56">
                        <c:v>6.4814814814814397E-3</c:v>
                      </c:pt>
                      <c:pt idx="57">
                        <c:v>6.5972222222221797E-3</c:v>
                      </c:pt>
                      <c:pt idx="58">
                        <c:v>6.7129629629629197E-3</c:v>
                      </c:pt>
                      <c:pt idx="59">
                        <c:v>6.8287037037036598E-3</c:v>
                      </c:pt>
                      <c:pt idx="60">
                        <c:v>6.9444444444443998E-3</c:v>
                      </c:pt>
                      <c:pt idx="61">
                        <c:v>7.0601851851851399E-3</c:v>
                      </c:pt>
                      <c:pt idx="62">
                        <c:v>7.1759259259258799E-3</c:v>
                      </c:pt>
                      <c:pt idx="63">
                        <c:v>7.2916666666666199E-3</c:v>
                      </c:pt>
                      <c:pt idx="64">
                        <c:v>7.40740740740736E-3</c:v>
                      </c:pt>
                      <c:pt idx="65">
                        <c:v>7.5231481481481E-3</c:v>
                      </c:pt>
                      <c:pt idx="66">
                        <c:v>7.6388888888888401E-3</c:v>
                      </c:pt>
                      <c:pt idx="67">
                        <c:v>7.7546296296295801E-3</c:v>
                      </c:pt>
                      <c:pt idx="68">
                        <c:v>7.8703703703703193E-3</c:v>
                      </c:pt>
                      <c:pt idx="69">
                        <c:v>7.9861111111110602E-3</c:v>
                      </c:pt>
                      <c:pt idx="70">
                        <c:v>8.1018518518517994E-3</c:v>
                      </c:pt>
                      <c:pt idx="71">
                        <c:v>8.2175925925925403E-3</c:v>
                      </c:pt>
                      <c:pt idx="72">
                        <c:v>8.3333333333332794E-3</c:v>
                      </c:pt>
                      <c:pt idx="73">
                        <c:v>8.4490740740740203E-3</c:v>
                      </c:pt>
                      <c:pt idx="74">
                        <c:v>8.5648148148147595E-3</c:v>
                      </c:pt>
                      <c:pt idx="75">
                        <c:v>8.6805555555555004E-3</c:v>
                      </c:pt>
                      <c:pt idx="76">
                        <c:v>8.7962962962962396E-3</c:v>
                      </c:pt>
                      <c:pt idx="77">
                        <c:v>8.9120370370369805E-3</c:v>
                      </c:pt>
                      <c:pt idx="78">
                        <c:v>9.0277777777777197E-3</c:v>
                      </c:pt>
                      <c:pt idx="79">
                        <c:v>9.1435185185184606E-3</c:v>
                      </c:pt>
                      <c:pt idx="80">
                        <c:v>9.2592592592591998E-3</c:v>
                      </c:pt>
                      <c:pt idx="81">
                        <c:v>9.3749999999999407E-3</c:v>
                      </c:pt>
                      <c:pt idx="82">
                        <c:v>9.4907407407406903E-3</c:v>
                      </c:pt>
                      <c:pt idx="83">
                        <c:v>9.6064814814814208E-3</c:v>
                      </c:pt>
                      <c:pt idx="84">
                        <c:v>9.7222222222221703E-3</c:v>
                      </c:pt>
                      <c:pt idx="85">
                        <c:v>9.8379629629629008E-3</c:v>
                      </c:pt>
                      <c:pt idx="86">
                        <c:v>9.9537037037036504E-3</c:v>
                      </c:pt>
                      <c:pt idx="87">
                        <c:v>1.00694444444444E-2</c:v>
                      </c:pt>
                      <c:pt idx="88">
                        <c:v>1.0185185185185099E-2</c:v>
                      </c:pt>
                      <c:pt idx="89">
                        <c:v>1.0300925925925899E-2</c:v>
                      </c:pt>
                      <c:pt idx="90">
                        <c:v>1.04166666666666E-2</c:v>
                      </c:pt>
                      <c:pt idx="91">
                        <c:v>1.0532407407407299E-2</c:v>
                      </c:pt>
                      <c:pt idx="92">
                        <c:v>1.0648148148148099E-2</c:v>
                      </c:pt>
                      <c:pt idx="93">
                        <c:v>1.07638888888888E-2</c:v>
                      </c:pt>
                      <c:pt idx="94">
                        <c:v>1.08796296296296E-2</c:v>
                      </c:pt>
                      <c:pt idx="95">
                        <c:v>1.09953703703703E-2</c:v>
                      </c:pt>
                      <c:pt idx="96">
                        <c:v>1.1111111111111001E-2</c:v>
                      </c:pt>
                      <c:pt idx="97">
                        <c:v>1.12268518518518E-2</c:v>
                      </c:pt>
                      <c:pt idx="98">
                        <c:v>1.13425925925925E-2</c:v>
                      </c:pt>
                      <c:pt idx="99">
                        <c:v>1.14583333333333E-2</c:v>
                      </c:pt>
                      <c:pt idx="100">
                        <c:v>1.1574074074074001E-2</c:v>
                      </c:pt>
                      <c:pt idx="101">
                        <c:v>1.16898148148147E-2</c:v>
                      </c:pt>
                      <c:pt idx="102">
                        <c:v>1.18055555555555E-2</c:v>
                      </c:pt>
                      <c:pt idx="103">
                        <c:v>1.1921296296296201E-2</c:v>
                      </c:pt>
                      <c:pt idx="104">
                        <c:v>1.2037037037037001E-2</c:v>
                      </c:pt>
                      <c:pt idx="105">
                        <c:v>1.21527777777777E-2</c:v>
                      </c:pt>
                      <c:pt idx="106">
                        <c:v>1.2268518518518399E-2</c:v>
                      </c:pt>
                      <c:pt idx="107">
                        <c:v>1.2384259259259201E-2</c:v>
                      </c:pt>
                      <c:pt idx="108">
                        <c:v>1.24999999999999E-2</c:v>
                      </c:pt>
                      <c:pt idx="109">
                        <c:v>1.26157407407407E-2</c:v>
                      </c:pt>
                      <c:pt idx="110">
                        <c:v>1.2731481481481399E-2</c:v>
                      </c:pt>
                      <c:pt idx="111">
                        <c:v>1.28472222222221E-2</c:v>
                      </c:pt>
                      <c:pt idx="112">
                        <c:v>1.29629629629629E-2</c:v>
                      </c:pt>
                      <c:pt idx="113">
                        <c:v>1.3078703703703599E-2</c:v>
                      </c:pt>
                      <c:pt idx="114">
                        <c:v>1.3194444444444399E-2</c:v>
                      </c:pt>
                      <c:pt idx="115">
                        <c:v>1.33101851851851E-2</c:v>
                      </c:pt>
                      <c:pt idx="116">
                        <c:v>1.34259259259258E-2</c:v>
                      </c:pt>
                      <c:pt idx="117">
                        <c:v>1.3541666666666599E-2</c:v>
                      </c:pt>
                      <c:pt idx="118">
                        <c:v>1.36574074074073E-2</c:v>
                      </c:pt>
                      <c:pt idx="119">
                        <c:v>1.37731481481481E-2</c:v>
                      </c:pt>
                      <c:pt idx="120">
                        <c:v>1.38888888888888E-2</c:v>
                      </c:pt>
                      <c:pt idx="121">
                        <c:v>1.4004629629629501E-2</c:v>
                      </c:pt>
                      <c:pt idx="122">
                        <c:v>1.4120370370370301E-2</c:v>
                      </c:pt>
                      <c:pt idx="123">
                        <c:v>1.4236111111111E-2</c:v>
                      </c:pt>
                      <c:pt idx="124">
                        <c:v>1.43518518518518E-2</c:v>
                      </c:pt>
                      <c:pt idx="125">
                        <c:v>1.4467592592592501E-2</c:v>
                      </c:pt>
                      <c:pt idx="126">
                        <c:v>1.45833333333332E-2</c:v>
                      </c:pt>
                      <c:pt idx="127">
                        <c:v>1.4699074074074E-2</c:v>
                      </c:pt>
                      <c:pt idx="128">
                        <c:v>1.4814814814814699E-2</c:v>
                      </c:pt>
                      <c:pt idx="129">
                        <c:v>1.4930555555555501E-2</c:v>
                      </c:pt>
                      <c:pt idx="130">
                        <c:v>1.50462962962962E-2</c:v>
                      </c:pt>
                      <c:pt idx="131">
                        <c:v>1.5162037037036899E-2</c:v>
                      </c:pt>
                      <c:pt idx="132">
                        <c:v>1.5277777777777699E-2</c:v>
                      </c:pt>
                      <c:pt idx="133">
                        <c:v>1.53935185185184E-2</c:v>
                      </c:pt>
                      <c:pt idx="134">
                        <c:v>1.55092592592592E-2</c:v>
                      </c:pt>
                      <c:pt idx="135">
                        <c:v>1.5624999999999899E-2</c:v>
                      </c:pt>
                      <c:pt idx="136">
                        <c:v>1.57407407407406E-2</c:v>
                      </c:pt>
                      <c:pt idx="137">
                        <c:v>1.5856481481481399E-2</c:v>
                      </c:pt>
                      <c:pt idx="138">
                        <c:v>1.59722222222221E-2</c:v>
                      </c:pt>
                      <c:pt idx="139">
                        <c:v>1.6087962962962901E-2</c:v>
                      </c:pt>
                      <c:pt idx="140">
                        <c:v>1.6203703703703599E-2</c:v>
                      </c:pt>
                      <c:pt idx="141">
                        <c:v>1.63194444444443E-2</c:v>
                      </c:pt>
                      <c:pt idx="142">
                        <c:v>1.6435185185185101E-2</c:v>
                      </c:pt>
                      <c:pt idx="143">
                        <c:v>1.6550925925925799E-2</c:v>
                      </c:pt>
                      <c:pt idx="144">
                        <c:v>1.6666666666666601E-2</c:v>
                      </c:pt>
                      <c:pt idx="145">
                        <c:v>1.6782407407407302E-2</c:v>
                      </c:pt>
                      <c:pt idx="146">
                        <c:v>1.6898148148147999E-2</c:v>
                      </c:pt>
                      <c:pt idx="147">
                        <c:v>1.7013888888888801E-2</c:v>
                      </c:pt>
                      <c:pt idx="148">
                        <c:v>1.7129629629629502E-2</c:v>
                      </c:pt>
                      <c:pt idx="149">
                        <c:v>1.72453703703703E-2</c:v>
                      </c:pt>
                      <c:pt idx="150">
                        <c:v>1.7361111111111001E-2</c:v>
                      </c:pt>
                      <c:pt idx="151">
                        <c:v>1.7476851851851698E-2</c:v>
                      </c:pt>
                      <c:pt idx="152">
                        <c:v>1.75925925925925E-2</c:v>
                      </c:pt>
                      <c:pt idx="153">
                        <c:v>1.7708333333333201E-2</c:v>
                      </c:pt>
                      <c:pt idx="154">
                        <c:v>1.7824074074073999E-2</c:v>
                      </c:pt>
                      <c:pt idx="155">
                        <c:v>1.79398148148147E-2</c:v>
                      </c:pt>
                      <c:pt idx="156">
                        <c:v>1.8055555555555401E-2</c:v>
                      </c:pt>
                      <c:pt idx="157">
                        <c:v>1.8171296296296199E-2</c:v>
                      </c:pt>
                      <c:pt idx="158">
                        <c:v>1.82870370370369E-2</c:v>
                      </c:pt>
                      <c:pt idx="159">
                        <c:v>1.8402777777777699E-2</c:v>
                      </c:pt>
                      <c:pt idx="160">
                        <c:v>1.85185185185184E-2</c:v>
                      </c:pt>
                      <c:pt idx="161">
                        <c:v>1.8634259259259101E-2</c:v>
                      </c:pt>
                      <c:pt idx="162">
                        <c:v>1.8749999999999899E-2</c:v>
                      </c:pt>
                      <c:pt idx="163">
                        <c:v>1.88657407407406E-2</c:v>
                      </c:pt>
                      <c:pt idx="164">
                        <c:v>1.8981481481481401E-2</c:v>
                      </c:pt>
                      <c:pt idx="165">
                        <c:v>1.9097222222222099E-2</c:v>
                      </c:pt>
                      <c:pt idx="166">
                        <c:v>1.92129629629628E-2</c:v>
                      </c:pt>
                      <c:pt idx="167">
                        <c:v>1.9328703703703601E-2</c:v>
                      </c:pt>
                      <c:pt idx="168">
                        <c:v>1.9444444444444299E-2</c:v>
                      </c:pt>
                      <c:pt idx="169">
                        <c:v>1.9560185185185101E-2</c:v>
                      </c:pt>
                      <c:pt idx="170">
                        <c:v>1.9675925925925802E-2</c:v>
                      </c:pt>
                      <c:pt idx="171">
                        <c:v>1.9791666666666499E-2</c:v>
                      </c:pt>
                      <c:pt idx="172">
                        <c:v>1.9907407407407301E-2</c:v>
                      </c:pt>
                      <c:pt idx="173">
                        <c:v>2.0023148148147998E-2</c:v>
                      </c:pt>
                      <c:pt idx="174">
                        <c:v>2.01388888888888E-2</c:v>
                      </c:pt>
                      <c:pt idx="175">
                        <c:v>2.0254629629629501E-2</c:v>
                      </c:pt>
                      <c:pt idx="176">
                        <c:v>2.0370370370370199E-2</c:v>
                      </c:pt>
                      <c:pt idx="177">
                        <c:v>2.0486111111111E-2</c:v>
                      </c:pt>
                      <c:pt idx="178">
                        <c:v>2.0601851851851701E-2</c:v>
                      </c:pt>
                      <c:pt idx="179">
                        <c:v>2.0717592592592499E-2</c:v>
                      </c:pt>
                      <c:pt idx="180">
                        <c:v>2.08333333333332E-2</c:v>
                      </c:pt>
                      <c:pt idx="181">
                        <c:v>2.0949074074073901E-2</c:v>
                      </c:pt>
                      <c:pt idx="182">
                        <c:v>2.10648148148147E-2</c:v>
                      </c:pt>
                      <c:pt idx="183">
                        <c:v>2.1180555555555401E-2</c:v>
                      </c:pt>
                      <c:pt idx="184">
                        <c:v>2.1296296296296199E-2</c:v>
                      </c:pt>
                      <c:pt idx="185">
                        <c:v>2.14120370370369E-2</c:v>
                      </c:pt>
                      <c:pt idx="186">
                        <c:v>2.1527777777777601E-2</c:v>
                      </c:pt>
                      <c:pt idx="187">
                        <c:v>2.1643518518518399E-2</c:v>
                      </c:pt>
                      <c:pt idx="188">
                        <c:v>2.17592592592591E-2</c:v>
                      </c:pt>
                      <c:pt idx="189">
                        <c:v>2.1874999999999901E-2</c:v>
                      </c:pt>
                      <c:pt idx="190">
                        <c:v>2.1990740740740599E-2</c:v>
                      </c:pt>
                      <c:pt idx="191">
                        <c:v>2.21064814814813E-2</c:v>
                      </c:pt>
                      <c:pt idx="192">
                        <c:v>2.2222222222222102E-2</c:v>
                      </c:pt>
                      <c:pt idx="193">
                        <c:v>2.2337962962962799E-2</c:v>
                      </c:pt>
                      <c:pt idx="194">
                        <c:v>2.2453703703703601E-2</c:v>
                      </c:pt>
                      <c:pt idx="195">
                        <c:v>2.2569444444444298E-2</c:v>
                      </c:pt>
                      <c:pt idx="196">
                        <c:v>2.2685185185184999E-2</c:v>
                      </c:pt>
                      <c:pt idx="197">
                        <c:v>2.2800925925925801E-2</c:v>
                      </c:pt>
                      <c:pt idx="198">
                        <c:v>2.2916666666666499E-2</c:v>
                      </c:pt>
                      <c:pt idx="199">
                        <c:v>2.30324074074073E-2</c:v>
                      </c:pt>
                      <c:pt idx="200">
                        <c:v>2.3148148148148001E-2</c:v>
                      </c:pt>
                      <c:pt idx="201">
                        <c:v>2.3263888888888699E-2</c:v>
                      </c:pt>
                      <c:pt idx="202">
                        <c:v>2.33796296296295E-2</c:v>
                      </c:pt>
                      <c:pt idx="203">
                        <c:v>2.3495370370370201E-2</c:v>
                      </c:pt>
                      <c:pt idx="204">
                        <c:v>2.3611111111110999E-2</c:v>
                      </c:pt>
                      <c:pt idx="205">
                        <c:v>2.37268518518517E-2</c:v>
                      </c:pt>
                      <c:pt idx="206">
                        <c:v>2.3842592592592401E-2</c:v>
                      </c:pt>
                      <c:pt idx="207">
                        <c:v>2.39583333333332E-2</c:v>
                      </c:pt>
                      <c:pt idx="208">
                        <c:v>2.4074074074073901E-2</c:v>
                      </c:pt>
                      <c:pt idx="209">
                        <c:v>2.4189814814814699E-2</c:v>
                      </c:pt>
                      <c:pt idx="210">
                        <c:v>2.43055555555554E-2</c:v>
                      </c:pt>
                      <c:pt idx="211">
                        <c:v>2.4421296296296201E-2</c:v>
                      </c:pt>
                      <c:pt idx="212">
                        <c:v>2.4537037037036899E-2</c:v>
                      </c:pt>
                      <c:pt idx="213">
                        <c:v>2.46527777777776E-2</c:v>
                      </c:pt>
                      <c:pt idx="214">
                        <c:v>2.4768518518518402E-2</c:v>
                      </c:pt>
                      <c:pt idx="215">
                        <c:v>2.4884259259259099E-2</c:v>
                      </c:pt>
                      <c:pt idx="216">
                        <c:v>2.49999999999998E-2</c:v>
                      </c:pt>
                      <c:pt idx="217">
                        <c:v>2.5115740740740598E-2</c:v>
                      </c:pt>
                      <c:pt idx="218">
                        <c:v>2.5231481481481299E-2</c:v>
                      </c:pt>
                      <c:pt idx="219">
                        <c:v>2.5347222222222101E-2</c:v>
                      </c:pt>
                      <c:pt idx="220">
                        <c:v>2.5462962962962798E-2</c:v>
                      </c:pt>
                      <c:pt idx="221">
                        <c:v>2.5578703703703499E-2</c:v>
                      </c:pt>
                      <c:pt idx="222">
                        <c:v>2.5694444444444301E-2</c:v>
                      </c:pt>
                      <c:pt idx="223">
                        <c:v>2.5810185185184999E-2</c:v>
                      </c:pt>
                      <c:pt idx="224">
                        <c:v>2.59259259259258E-2</c:v>
                      </c:pt>
                      <c:pt idx="225">
                        <c:v>2.6041666666666501E-2</c:v>
                      </c:pt>
                      <c:pt idx="226">
                        <c:v>2.6157407407407199E-2</c:v>
                      </c:pt>
                      <c:pt idx="227">
                        <c:v>2.6273148148148E-2</c:v>
                      </c:pt>
                      <c:pt idx="228">
                        <c:v>2.6388888888888701E-2</c:v>
                      </c:pt>
                      <c:pt idx="229">
                        <c:v>2.65046296296295E-2</c:v>
                      </c:pt>
                      <c:pt idx="230">
                        <c:v>2.6620370370370201E-2</c:v>
                      </c:pt>
                      <c:pt idx="231">
                        <c:v>2.6736111111110902E-2</c:v>
                      </c:pt>
                      <c:pt idx="232">
                        <c:v>2.68518518518517E-2</c:v>
                      </c:pt>
                      <c:pt idx="233">
                        <c:v>2.6967592592592401E-2</c:v>
                      </c:pt>
                      <c:pt idx="234">
                        <c:v>2.7083333333333199E-2</c:v>
                      </c:pt>
                      <c:pt idx="235">
                        <c:v>2.71990740740739E-2</c:v>
                      </c:pt>
                      <c:pt idx="236">
                        <c:v>2.7314814814814702E-2</c:v>
                      </c:pt>
                      <c:pt idx="237">
                        <c:v>2.7430555555555399E-2</c:v>
                      </c:pt>
                      <c:pt idx="238">
                        <c:v>2.75462962962961E-2</c:v>
                      </c:pt>
                      <c:pt idx="239">
                        <c:v>2.7662037037036898E-2</c:v>
                      </c:pt>
                      <c:pt idx="240">
                        <c:v>2.7777777777777599E-2</c:v>
                      </c:pt>
                      <c:pt idx="241">
                        <c:v>2.78935185185183E-2</c:v>
                      </c:pt>
                      <c:pt idx="242">
                        <c:v>2.8009259259259098E-2</c:v>
                      </c:pt>
                      <c:pt idx="243">
                        <c:v>2.8124999999999799E-2</c:v>
                      </c:pt>
                      <c:pt idx="244">
                        <c:v>2.8240740740740601E-2</c:v>
                      </c:pt>
                      <c:pt idx="245">
                        <c:v>2.8356481481481299E-2</c:v>
                      </c:pt>
                      <c:pt idx="246">
                        <c:v>2.8472222222222E-2</c:v>
                      </c:pt>
                      <c:pt idx="247">
                        <c:v>2.8587962962962801E-2</c:v>
                      </c:pt>
                      <c:pt idx="248">
                        <c:v>2.8703703703703499E-2</c:v>
                      </c:pt>
                      <c:pt idx="249">
                        <c:v>2.88194444444443E-2</c:v>
                      </c:pt>
                      <c:pt idx="250">
                        <c:v>2.8935185185185001E-2</c:v>
                      </c:pt>
                      <c:pt idx="251">
                        <c:v>2.90509259259258E-2</c:v>
                      </c:pt>
                      <c:pt idx="252">
                        <c:v>2.9166666666666501E-2</c:v>
                      </c:pt>
                      <c:pt idx="253">
                        <c:v>2.9282407407407202E-2</c:v>
                      </c:pt>
                      <c:pt idx="254">
                        <c:v>2.9398148148148E-2</c:v>
                      </c:pt>
                      <c:pt idx="255">
                        <c:v>2.9513888888888701E-2</c:v>
                      </c:pt>
                      <c:pt idx="256">
                        <c:v>2.9629629629629499E-2</c:v>
                      </c:pt>
                      <c:pt idx="257">
                        <c:v>2.97453703703702E-2</c:v>
                      </c:pt>
                      <c:pt idx="258">
                        <c:v>2.9861111111110901E-2</c:v>
                      </c:pt>
                      <c:pt idx="259">
                        <c:v>2.9976851851851699E-2</c:v>
                      </c:pt>
                      <c:pt idx="260">
                        <c:v>3.00925925925924E-2</c:v>
                      </c:pt>
                      <c:pt idx="261">
                        <c:v>3.0208333333333202E-2</c:v>
                      </c:pt>
                      <c:pt idx="262">
                        <c:v>3.0324074074073899E-2</c:v>
                      </c:pt>
                      <c:pt idx="263">
                        <c:v>3.04398148148146E-2</c:v>
                      </c:pt>
                      <c:pt idx="264">
                        <c:v>3.0555555555555398E-2</c:v>
                      </c:pt>
                      <c:pt idx="265">
                        <c:v>3.0671296296296099E-2</c:v>
                      </c:pt>
                      <c:pt idx="266">
                        <c:v>3.07870370370368E-2</c:v>
                      </c:pt>
                      <c:pt idx="267">
                        <c:v>3.0902777777777599E-2</c:v>
                      </c:pt>
                      <c:pt idx="268">
                        <c:v>3.10185185185183E-2</c:v>
                      </c:pt>
                      <c:pt idx="269">
                        <c:v>3.1134259259259101E-2</c:v>
                      </c:pt>
                      <c:pt idx="270">
                        <c:v>3.1249999999999799E-2</c:v>
                      </c:pt>
                      <c:pt idx="271">
                        <c:v>3.13657407407405E-2</c:v>
                      </c:pt>
                      <c:pt idx="272">
                        <c:v>3.1481481481481298E-2</c:v>
                      </c:pt>
                      <c:pt idx="273">
                        <c:v>3.1597222222221999E-2</c:v>
                      </c:pt>
                      <c:pt idx="274">
                        <c:v>3.1712962962962797E-2</c:v>
                      </c:pt>
                      <c:pt idx="275">
                        <c:v>3.1828703703703498E-2</c:v>
                      </c:pt>
                      <c:pt idx="276">
                        <c:v>3.1944444444444199E-2</c:v>
                      </c:pt>
                      <c:pt idx="277">
                        <c:v>3.2060185185184997E-2</c:v>
                      </c:pt>
                      <c:pt idx="278">
                        <c:v>3.2175925925925698E-2</c:v>
                      </c:pt>
                      <c:pt idx="279">
                        <c:v>3.2291666666666503E-2</c:v>
                      </c:pt>
                      <c:pt idx="280">
                        <c:v>3.2407407407407197E-2</c:v>
                      </c:pt>
                      <c:pt idx="281">
                        <c:v>3.2523148148147898E-2</c:v>
                      </c:pt>
                      <c:pt idx="282">
                        <c:v>3.2638888888888697E-2</c:v>
                      </c:pt>
                      <c:pt idx="283">
                        <c:v>3.2754629629629398E-2</c:v>
                      </c:pt>
                      <c:pt idx="284">
                        <c:v>3.2870370370370203E-2</c:v>
                      </c:pt>
                      <c:pt idx="285">
                        <c:v>3.2986111111110897E-2</c:v>
                      </c:pt>
                      <c:pt idx="286">
                        <c:v>3.3101851851851702E-2</c:v>
                      </c:pt>
                      <c:pt idx="287">
                        <c:v>3.3217592592592403E-2</c:v>
                      </c:pt>
                      <c:pt idx="288">
                        <c:v>3.3333333333333097E-2</c:v>
                      </c:pt>
                      <c:pt idx="289">
                        <c:v>3.3449074074073902E-2</c:v>
                      </c:pt>
                      <c:pt idx="290">
                        <c:v>3.3564814814814603E-2</c:v>
                      </c:pt>
                      <c:pt idx="291">
                        <c:v>3.3680555555555401E-2</c:v>
                      </c:pt>
                      <c:pt idx="292">
                        <c:v>3.3796296296296102E-2</c:v>
                      </c:pt>
                      <c:pt idx="293">
                        <c:v>3.3912037037036803E-2</c:v>
                      </c:pt>
                      <c:pt idx="294">
                        <c:v>3.4027777777777601E-2</c:v>
                      </c:pt>
                      <c:pt idx="295">
                        <c:v>3.4143518518518302E-2</c:v>
                      </c:pt>
                      <c:pt idx="296">
                        <c:v>3.4259259259259101E-2</c:v>
                      </c:pt>
                      <c:pt idx="297">
                        <c:v>3.4374999999999802E-2</c:v>
                      </c:pt>
                      <c:pt idx="298">
                        <c:v>3.4490740740740503E-2</c:v>
                      </c:pt>
                      <c:pt idx="299">
                        <c:v>3.4606481481481301E-2</c:v>
                      </c:pt>
                      <c:pt idx="300">
                        <c:v>3.4722222222222002E-2</c:v>
                      </c:pt>
                      <c:pt idx="301">
                        <c:v>3.48379629629628E-2</c:v>
                      </c:pt>
                      <c:pt idx="302">
                        <c:v>3.4953703703703501E-2</c:v>
                      </c:pt>
                      <c:pt idx="303">
                        <c:v>3.5069444444444202E-2</c:v>
                      </c:pt>
                      <c:pt idx="304">
                        <c:v>3.5185185185185E-2</c:v>
                      </c:pt>
                      <c:pt idx="305">
                        <c:v>3.5300925925925701E-2</c:v>
                      </c:pt>
                      <c:pt idx="306">
                        <c:v>3.5416666666666499E-2</c:v>
                      </c:pt>
                      <c:pt idx="307">
                        <c:v>3.55324074074072E-2</c:v>
                      </c:pt>
                      <c:pt idx="308">
                        <c:v>3.5648148148147901E-2</c:v>
                      </c:pt>
                      <c:pt idx="309">
                        <c:v>3.5763888888888699E-2</c:v>
                      </c:pt>
                      <c:pt idx="310">
                        <c:v>3.58796296296294E-2</c:v>
                      </c:pt>
                      <c:pt idx="311">
                        <c:v>3.5995370370370199E-2</c:v>
                      </c:pt>
                      <c:pt idx="312">
                        <c:v>3.61111111111109E-2</c:v>
                      </c:pt>
                      <c:pt idx="313">
                        <c:v>3.6226851851851601E-2</c:v>
                      </c:pt>
                      <c:pt idx="314">
                        <c:v>3.6342592592592399E-2</c:v>
                      </c:pt>
                      <c:pt idx="315">
                        <c:v>3.64583333333331E-2</c:v>
                      </c:pt>
                      <c:pt idx="316">
                        <c:v>3.6574074074073801E-2</c:v>
                      </c:pt>
                      <c:pt idx="317">
                        <c:v>3.6689814814814599E-2</c:v>
                      </c:pt>
                      <c:pt idx="318">
                        <c:v>3.68055555555553E-2</c:v>
                      </c:pt>
                      <c:pt idx="319">
                        <c:v>3.6921296296296098E-2</c:v>
                      </c:pt>
                      <c:pt idx="320">
                        <c:v>3.7037037037036799E-2</c:v>
                      </c:pt>
                      <c:pt idx="321">
                        <c:v>3.7152777777777597E-2</c:v>
                      </c:pt>
                      <c:pt idx="322">
                        <c:v>3.7268518518518298E-2</c:v>
                      </c:pt>
                      <c:pt idx="323">
                        <c:v>3.7384259259258999E-2</c:v>
                      </c:pt>
                      <c:pt idx="324">
                        <c:v>3.7499999999999797E-2</c:v>
                      </c:pt>
                      <c:pt idx="325">
                        <c:v>3.7615740740740498E-2</c:v>
                      </c:pt>
                      <c:pt idx="326">
                        <c:v>3.7731481481481297E-2</c:v>
                      </c:pt>
                      <c:pt idx="327">
                        <c:v>3.7847222222221998E-2</c:v>
                      </c:pt>
                      <c:pt idx="328">
                        <c:v>3.7962962962962699E-2</c:v>
                      </c:pt>
                      <c:pt idx="329">
                        <c:v>3.8078703703703497E-2</c:v>
                      </c:pt>
                      <c:pt idx="330">
                        <c:v>3.8194444444444198E-2</c:v>
                      </c:pt>
                      <c:pt idx="331">
                        <c:v>3.8310185185185003E-2</c:v>
                      </c:pt>
                      <c:pt idx="332">
                        <c:v>3.8425925925925697E-2</c:v>
                      </c:pt>
                      <c:pt idx="333">
                        <c:v>3.8541666666666398E-2</c:v>
                      </c:pt>
                      <c:pt idx="334">
                        <c:v>3.8657407407407203E-2</c:v>
                      </c:pt>
                      <c:pt idx="335">
                        <c:v>3.8773148148147897E-2</c:v>
                      </c:pt>
                      <c:pt idx="336">
                        <c:v>3.8888888888888702E-2</c:v>
                      </c:pt>
                      <c:pt idx="337">
                        <c:v>3.9004629629629403E-2</c:v>
                      </c:pt>
                      <c:pt idx="338">
                        <c:v>3.9120370370370097E-2</c:v>
                      </c:pt>
                      <c:pt idx="339">
                        <c:v>3.9236111111110902E-2</c:v>
                      </c:pt>
                      <c:pt idx="340">
                        <c:v>3.9351851851851603E-2</c:v>
                      </c:pt>
                      <c:pt idx="341">
                        <c:v>3.9467592592592401E-2</c:v>
                      </c:pt>
                      <c:pt idx="342">
                        <c:v>3.9583333333333102E-2</c:v>
                      </c:pt>
                      <c:pt idx="343">
                        <c:v>3.9699074074073797E-2</c:v>
                      </c:pt>
                      <c:pt idx="344">
                        <c:v>3.9814814814814602E-2</c:v>
                      </c:pt>
                      <c:pt idx="345">
                        <c:v>3.9930555555555303E-2</c:v>
                      </c:pt>
                      <c:pt idx="346">
                        <c:v>4.0046296296296101E-2</c:v>
                      </c:pt>
                      <c:pt idx="347">
                        <c:v>4.0162037037036802E-2</c:v>
                      </c:pt>
                      <c:pt idx="348">
                        <c:v>4.0277777777777503E-2</c:v>
                      </c:pt>
                      <c:pt idx="349">
                        <c:v>4.0393518518518301E-2</c:v>
                      </c:pt>
                      <c:pt idx="350">
                        <c:v>4.0509259259259002E-2</c:v>
                      </c:pt>
                      <c:pt idx="351">
                        <c:v>4.06249999999998E-2</c:v>
                      </c:pt>
                      <c:pt idx="352">
                        <c:v>4.0740740740740501E-2</c:v>
                      </c:pt>
                      <c:pt idx="353">
                        <c:v>4.0856481481481202E-2</c:v>
                      </c:pt>
                      <c:pt idx="354">
                        <c:v>4.0972222222222E-2</c:v>
                      </c:pt>
                      <c:pt idx="355">
                        <c:v>4.1087962962962701E-2</c:v>
                      </c:pt>
                      <c:pt idx="356">
                        <c:v>4.1203703703703499E-2</c:v>
                      </c:pt>
                      <c:pt idx="357">
                        <c:v>4.1319444444444201E-2</c:v>
                      </c:pt>
                      <c:pt idx="358">
                        <c:v>4.1435185185184902E-2</c:v>
                      </c:pt>
                      <c:pt idx="359">
                        <c:v>4.15509259259257E-2</c:v>
                      </c:pt>
                      <c:pt idx="360">
                        <c:v>4.1666666666666401E-2</c:v>
                      </c:pt>
                      <c:pt idx="361">
                        <c:v>4.1782407407404902E-2</c:v>
                      </c:pt>
                      <c:pt idx="362">
                        <c:v>4.1898148148145603E-2</c:v>
                      </c:pt>
                      <c:pt idx="363">
                        <c:v>4.2013888888886297E-2</c:v>
                      </c:pt>
                      <c:pt idx="364">
                        <c:v>4.2129629629626998E-2</c:v>
                      </c:pt>
                      <c:pt idx="365">
                        <c:v>4.2245370370367699E-2</c:v>
                      </c:pt>
                      <c:pt idx="366">
                        <c:v>4.23611111111084E-2</c:v>
                      </c:pt>
                      <c:pt idx="367">
                        <c:v>4.2476851851849101E-2</c:v>
                      </c:pt>
                      <c:pt idx="368">
                        <c:v>4.2592592592589802E-2</c:v>
                      </c:pt>
                      <c:pt idx="369">
                        <c:v>4.2708333333330503E-2</c:v>
                      </c:pt>
                      <c:pt idx="370">
                        <c:v>4.2824074074071197E-2</c:v>
                      </c:pt>
                      <c:pt idx="371">
                        <c:v>4.2939814814811898E-2</c:v>
                      </c:pt>
                      <c:pt idx="372">
                        <c:v>4.3055555555552599E-2</c:v>
                      </c:pt>
                      <c:pt idx="373">
                        <c:v>4.31712962962933E-2</c:v>
                      </c:pt>
                      <c:pt idx="374">
                        <c:v>4.3287037037034001E-2</c:v>
                      </c:pt>
                      <c:pt idx="375">
                        <c:v>4.3402777777774702E-2</c:v>
                      </c:pt>
                      <c:pt idx="376">
                        <c:v>4.3518518518515403E-2</c:v>
                      </c:pt>
                      <c:pt idx="377">
                        <c:v>4.3634259259256097E-2</c:v>
                      </c:pt>
                      <c:pt idx="378">
                        <c:v>4.3749999999996798E-2</c:v>
                      </c:pt>
                      <c:pt idx="379">
                        <c:v>4.3865740740737499E-2</c:v>
                      </c:pt>
                      <c:pt idx="380">
                        <c:v>4.39814814814782E-2</c:v>
                      </c:pt>
                      <c:pt idx="381">
                        <c:v>4.4097222222218901E-2</c:v>
                      </c:pt>
                      <c:pt idx="382">
                        <c:v>4.4212962962959602E-2</c:v>
                      </c:pt>
                      <c:pt idx="383">
                        <c:v>4.4328703703700303E-2</c:v>
                      </c:pt>
                      <c:pt idx="384">
                        <c:v>4.4444444444440998E-2</c:v>
                      </c:pt>
                      <c:pt idx="385">
                        <c:v>4.4560185185181699E-2</c:v>
                      </c:pt>
                      <c:pt idx="386">
                        <c:v>4.46759259259224E-2</c:v>
                      </c:pt>
                      <c:pt idx="387">
                        <c:v>4.4791666666663101E-2</c:v>
                      </c:pt>
                      <c:pt idx="388">
                        <c:v>4.4907407407403802E-2</c:v>
                      </c:pt>
                      <c:pt idx="389">
                        <c:v>4.5023148148144503E-2</c:v>
                      </c:pt>
                      <c:pt idx="390">
                        <c:v>4.5138888888885197E-2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'[1]Úroveň H2 (09-19-B)'!$Q$5:$Q$396</c15:sqref>
                        </c15:formulaRef>
                      </c:ext>
                    </c:extLst>
                    <c:numCache>
                      <c:formatCode>General</c:formatCode>
                      <c:ptCount val="392"/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CBD7-4B36-B96E-ADB5B1376730}"/>
                  </c:ext>
                </c:extLst>
              </c15:ser>
            </c15:filteredScatterSeries>
            <c15:filteredScatte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'C:\Users\fiserova\Documents\Zkoušky\FASÁDY\[TC_UCEEB_2022_09_19_B.xlsx]Úroveň H2 (09-19-B)'!$R$4</c15:sqref>
                        </c15:formulaRef>
                      </c:ext>
                    </c:extLst>
                    <c:strCache>
                      <c:ptCount val="1"/>
                      <c:pt idx="0">
                        <c:v>PRŮMĚR</c:v>
                      </c:pt>
                    </c:strCache>
                  </c:strRef>
                </c:tx>
                <c:spPr>
                  <a:ln w="12700">
                    <a:solidFill>
                      <a:srgbClr val="00FFFF"/>
                    </a:solidFill>
                    <a:prstDash val="solid"/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'[1]Úroveň H2 (09-19-B)'!$B$5:$B$395</c15:sqref>
                        </c15:formulaRef>
                      </c:ext>
                    </c:extLst>
                    <c:numCache>
                      <c:formatCode>General</c:formatCode>
                      <c:ptCount val="391"/>
                      <c:pt idx="0">
                        <c:v>0</c:v>
                      </c:pt>
                      <c:pt idx="1">
                        <c:v>1.1574074074074073E-4</c:v>
                      </c:pt>
                      <c:pt idx="2">
                        <c:v>2.31481481481481E-4</c:v>
                      </c:pt>
                      <c:pt idx="3">
                        <c:v>3.4722222222222202E-4</c:v>
                      </c:pt>
                      <c:pt idx="4">
                        <c:v>4.6296296296296298E-4</c:v>
                      </c:pt>
                      <c:pt idx="5">
                        <c:v>5.78703703703704E-4</c:v>
                      </c:pt>
                      <c:pt idx="6">
                        <c:v>6.9444444444444404E-4</c:v>
                      </c:pt>
                      <c:pt idx="7">
                        <c:v>8.1018518518518505E-4</c:v>
                      </c:pt>
                      <c:pt idx="8">
                        <c:v>9.2592592592592596E-4</c:v>
                      </c:pt>
                      <c:pt idx="9">
                        <c:v>1.0416666666666699E-3</c:v>
                      </c:pt>
                      <c:pt idx="10">
                        <c:v>1.1574074074074099E-3</c:v>
                      </c:pt>
                      <c:pt idx="11">
                        <c:v>1.27314814814815E-3</c:v>
                      </c:pt>
                      <c:pt idx="12">
                        <c:v>1.38888888888889E-3</c:v>
                      </c:pt>
                      <c:pt idx="13">
                        <c:v>1.5046296296296301E-3</c:v>
                      </c:pt>
                      <c:pt idx="14">
                        <c:v>1.6203703703703701E-3</c:v>
                      </c:pt>
                      <c:pt idx="15">
                        <c:v>1.7361111111111099E-3</c:v>
                      </c:pt>
                      <c:pt idx="16">
                        <c:v>1.85185185185184E-3</c:v>
                      </c:pt>
                      <c:pt idx="17">
                        <c:v>1.9675925925925798E-3</c:v>
                      </c:pt>
                      <c:pt idx="18">
                        <c:v>2.0833333333333199E-3</c:v>
                      </c:pt>
                      <c:pt idx="19">
                        <c:v>2.1990740740740599E-3</c:v>
                      </c:pt>
                      <c:pt idx="20">
                        <c:v>2.3148148148147999E-3</c:v>
                      </c:pt>
                      <c:pt idx="21">
                        <c:v>2.43055555555554E-3</c:v>
                      </c:pt>
                      <c:pt idx="22">
                        <c:v>2.54629629629628E-3</c:v>
                      </c:pt>
                      <c:pt idx="23">
                        <c:v>2.6620370370370201E-3</c:v>
                      </c:pt>
                      <c:pt idx="24">
                        <c:v>2.7777777777777601E-3</c:v>
                      </c:pt>
                      <c:pt idx="25">
                        <c:v>2.8935185185185001E-3</c:v>
                      </c:pt>
                      <c:pt idx="26">
                        <c:v>3.0092592592592402E-3</c:v>
                      </c:pt>
                      <c:pt idx="27">
                        <c:v>3.1249999999999798E-3</c:v>
                      </c:pt>
                      <c:pt idx="28">
                        <c:v>3.2407407407407198E-3</c:v>
                      </c:pt>
                      <c:pt idx="29">
                        <c:v>3.3564814814814599E-3</c:v>
                      </c:pt>
                      <c:pt idx="30">
                        <c:v>3.4722222222221999E-3</c:v>
                      </c:pt>
                      <c:pt idx="31">
                        <c:v>3.58796296296294E-3</c:v>
                      </c:pt>
                      <c:pt idx="32">
                        <c:v>3.70370370370368E-3</c:v>
                      </c:pt>
                      <c:pt idx="33">
                        <c:v>3.81944444444442E-3</c:v>
                      </c:pt>
                      <c:pt idx="34">
                        <c:v>3.9351851851851596E-3</c:v>
                      </c:pt>
                      <c:pt idx="35">
                        <c:v>4.0509259259258997E-3</c:v>
                      </c:pt>
                      <c:pt idx="36">
                        <c:v>4.1666666666666397E-3</c:v>
                      </c:pt>
                      <c:pt idx="37">
                        <c:v>4.2824074074073798E-3</c:v>
                      </c:pt>
                      <c:pt idx="38">
                        <c:v>4.3981481481481198E-3</c:v>
                      </c:pt>
                      <c:pt idx="39">
                        <c:v>4.5138888888888598E-3</c:v>
                      </c:pt>
                      <c:pt idx="40">
                        <c:v>4.6296296296295999E-3</c:v>
                      </c:pt>
                      <c:pt idx="41">
                        <c:v>4.7453703703703399E-3</c:v>
                      </c:pt>
                      <c:pt idx="42">
                        <c:v>4.86111111111108E-3</c:v>
                      </c:pt>
                      <c:pt idx="43">
                        <c:v>4.97685185185182E-3</c:v>
                      </c:pt>
                      <c:pt idx="44">
                        <c:v>5.09259259259256E-3</c:v>
                      </c:pt>
                      <c:pt idx="45">
                        <c:v>5.2083333333333001E-3</c:v>
                      </c:pt>
                      <c:pt idx="46">
                        <c:v>5.3240740740740401E-3</c:v>
                      </c:pt>
                      <c:pt idx="47">
                        <c:v>5.4398148148147802E-3</c:v>
                      </c:pt>
                      <c:pt idx="48">
                        <c:v>5.5555555555555202E-3</c:v>
                      </c:pt>
                      <c:pt idx="49">
                        <c:v>5.6712962962962602E-3</c:v>
                      </c:pt>
                      <c:pt idx="50">
                        <c:v>5.7870370370370003E-3</c:v>
                      </c:pt>
                      <c:pt idx="51">
                        <c:v>5.9027777777777403E-3</c:v>
                      </c:pt>
                      <c:pt idx="52">
                        <c:v>6.0185185185184804E-3</c:v>
                      </c:pt>
                      <c:pt idx="53">
                        <c:v>6.1342592592592204E-3</c:v>
                      </c:pt>
                      <c:pt idx="54">
                        <c:v>6.2499999999999596E-3</c:v>
                      </c:pt>
                      <c:pt idx="55">
                        <c:v>6.3657407407406996E-3</c:v>
                      </c:pt>
                      <c:pt idx="56">
                        <c:v>6.4814814814814397E-3</c:v>
                      </c:pt>
                      <c:pt idx="57">
                        <c:v>6.5972222222221797E-3</c:v>
                      </c:pt>
                      <c:pt idx="58">
                        <c:v>6.7129629629629197E-3</c:v>
                      </c:pt>
                      <c:pt idx="59">
                        <c:v>6.8287037037036598E-3</c:v>
                      </c:pt>
                      <c:pt idx="60">
                        <c:v>6.9444444444443998E-3</c:v>
                      </c:pt>
                      <c:pt idx="61">
                        <c:v>7.0601851851851399E-3</c:v>
                      </c:pt>
                      <c:pt idx="62">
                        <c:v>7.1759259259258799E-3</c:v>
                      </c:pt>
                      <c:pt idx="63">
                        <c:v>7.2916666666666199E-3</c:v>
                      </c:pt>
                      <c:pt idx="64">
                        <c:v>7.40740740740736E-3</c:v>
                      </c:pt>
                      <c:pt idx="65">
                        <c:v>7.5231481481481E-3</c:v>
                      </c:pt>
                      <c:pt idx="66">
                        <c:v>7.6388888888888401E-3</c:v>
                      </c:pt>
                      <c:pt idx="67">
                        <c:v>7.7546296296295801E-3</c:v>
                      </c:pt>
                      <c:pt idx="68">
                        <c:v>7.8703703703703193E-3</c:v>
                      </c:pt>
                      <c:pt idx="69">
                        <c:v>7.9861111111110602E-3</c:v>
                      </c:pt>
                      <c:pt idx="70">
                        <c:v>8.1018518518517994E-3</c:v>
                      </c:pt>
                      <c:pt idx="71">
                        <c:v>8.2175925925925403E-3</c:v>
                      </c:pt>
                      <c:pt idx="72">
                        <c:v>8.3333333333332794E-3</c:v>
                      </c:pt>
                      <c:pt idx="73">
                        <c:v>8.4490740740740203E-3</c:v>
                      </c:pt>
                      <c:pt idx="74">
                        <c:v>8.5648148148147595E-3</c:v>
                      </c:pt>
                      <c:pt idx="75">
                        <c:v>8.6805555555555004E-3</c:v>
                      </c:pt>
                      <c:pt idx="76">
                        <c:v>8.7962962962962396E-3</c:v>
                      </c:pt>
                      <c:pt idx="77">
                        <c:v>8.9120370370369805E-3</c:v>
                      </c:pt>
                      <c:pt idx="78">
                        <c:v>9.0277777777777197E-3</c:v>
                      </c:pt>
                      <c:pt idx="79">
                        <c:v>9.1435185185184606E-3</c:v>
                      </c:pt>
                      <c:pt idx="80">
                        <c:v>9.2592592592591998E-3</c:v>
                      </c:pt>
                      <c:pt idx="81">
                        <c:v>9.3749999999999407E-3</c:v>
                      </c:pt>
                      <c:pt idx="82">
                        <c:v>9.4907407407406903E-3</c:v>
                      </c:pt>
                      <c:pt idx="83">
                        <c:v>9.6064814814814208E-3</c:v>
                      </c:pt>
                      <c:pt idx="84">
                        <c:v>9.7222222222221703E-3</c:v>
                      </c:pt>
                      <c:pt idx="85">
                        <c:v>9.8379629629629008E-3</c:v>
                      </c:pt>
                      <c:pt idx="86">
                        <c:v>9.9537037037036504E-3</c:v>
                      </c:pt>
                      <c:pt idx="87">
                        <c:v>1.00694444444444E-2</c:v>
                      </c:pt>
                      <c:pt idx="88">
                        <c:v>1.0185185185185099E-2</c:v>
                      </c:pt>
                      <c:pt idx="89">
                        <c:v>1.0300925925925899E-2</c:v>
                      </c:pt>
                      <c:pt idx="90">
                        <c:v>1.04166666666666E-2</c:v>
                      </c:pt>
                      <c:pt idx="91">
                        <c:v>1.0532407407407299E-2</c:v>
                      </c:pt>
                      <c:pt idx="92">
                        <c:v>1.0648148148148099E-2</c:v>
                      </c:pt>
                      <c:pt idx="93">
                        <c:v>1.07638888888888E-2</c:v>
                      </c:pt>
                      <c:pt idx="94">
                        <c:v>1.08796296296296E-2</c:v>
                      </c:pt>
                      <c:pt idx="95">
                        <c:v>1.09953703703703E-2</c:v>
                      </c:pt>
                      <c:pt idx="96">
                        <c:v>1.1111111111111001E-2</c:v>
                      </c:pt>
                      <c:pt idx="97">
                        <c:v>1.12268518518518E-2</c:v>
                      </c:pt>
                      <c:pt idx="98">
                        <c:v>1.13425925925925E-2</c:v>
                      </c:pt>
                      <c:pt idx="99">
                        <c:v>1.14583333333333E-2</c:v>
                      </c:pt>
                      <c:pt idx="100">
                        <c:v>1.1574074074074001E-2</c:v>
                      </c:pt>
                      <c:pt idx="101">
                        <c:v>1.16898148148147E-2</c:v>
                      </c:pt>
                      <c:pt idx="102">
                        <c:v>1.18055555555555E-2</c:v>
                      </c:pt>
                      <c:pt idx="103">
                        <c:v>1.1921296296296201E-2</c:v>
                      </c:pt>
                      <c:pt idx="104">
                        <c:v>1.2037037037037001E-2</c:v>
                      </c:pt>
                      <c:pt idx="105">
                        <c:v>1.21527777777777E-2</c:v>
                      </c:pt>
                      <c:pt idx="106">
                        <c:v>1.2268518518518399E-2</c:v>
                      </c:pt>
                      <c:pt idx="107">
                        <c:v>1.2384259259259201E-2</c:v>
                      </c:pt>
                      <c:pt idx="108">
                        <c:v>1.24999999999999E-2</c:v>
                      </c:pt>
                      <c:pt idx="109">
                        <c:v>1.26157407407407E-2</c:v>
                      </c:pt>
                      <c:pt idx="110">
                        <c:v>1.2731481481481399E-2</c:v>
                      </c:pt>
                      <c:pt idx="111">
                        <c:v>1.28472222222221E-2</c:v>
                      </c:pt>
                      <c:pt idx="112">
                        <c:v>1.29629629629629E-2</c:v>
                      </c:pt>
                      <c:pt idx="113">
                        <c:v>1.3078703703703599E-2</c:v>
                      </c:pt>
                      <c:pt idx="114">
                        <c:v>1.3194444444444399E-2</c:v>
                      </c:pt>
                      <c:pt idx="115">
                        <c:v>1.33101851851851E-2</c:v>
                      </c:pt>
                      <c:pt idx="116">
                        <c:v>1.34259259259258E-2</c:v>
                      </c:pt>
                      <c:pt idx="117">
                        <c:v>1.3541666666666599E-2</c:v>
                      </c:pt>
                      <c:pt idx="118">
                        <c:v>1.36574074074073E-2</c:v>
                      </c:pt>
                      <c:pt idx="119">
                        <c:v>1.37731481481481E-2</c:v>
                      </c:pt>
                      <c:pt idx="120">
                        <c:v>1.38888888888888E-2</c:v>
                      </c:pt>
                      <c:pt idx="121">
                        <c:v>1.4004629629629501E-2</c:v>
                      </c:pt>
                      <c:pt idx="122">
                        <c:v>1.4120370370370301E-2</c:v>
                      </c:pt>
                      <c:pt idx="123">
                        <c:v>1.4236111111111E-2</c:v>
                      </c:pt>
                      <c:pt idx="124">
                        <c:v>1.43518518518518E-2</c:v>
                      </c:pt>
                      <c:pt idx="125">
                        <c:v>1.4467592592592501E-2</c:v>
                      </c:pt>
                      <c:pt idx="126">
                        <c:v>1.45833333333332E-2</c:v>
                      </c:pt>
                      <c:pt idx="127">
                        <c:v>1.4699074074074E-2</c:v>
                      </c:pt>
                      <c:pt idx="128">
                        <c:v>1.4814814814814699E-2</c:v>
                      </c:pt>
                      <c:pt idx="129">
                        <c:v>1.4930555555555501E-2</c:v>
                      </c:pt>
                      <c:pt idx="130">
                        <c:v>1.50462962962962E-2</c:v>
                      </c:pt>
                      <c:pt idx="131">
                        <c:v>1.5162037037036899E-2</c:v>
                      </c:pt>
                      <c:pt idx="132">
                        <c:v>1.5277777777777699E-2</c:v>
                      </c:pt>
                      <c:pt idx="133">
                        <c:v>1.53935185185184E-2</c:v>
                      </c:pt>
                      <c:pt idx="134">
                        <c:v>1.55092592592592E-2</c:v>
                      </c:pt>
                      <c:pt idx="135">
                        <c:v>1.5624999999999899E-2</c:v>
                      </c:pt>
                      <c:pt idx="136">
                        <c:v>1.57407407407406E-2</c:v>
                      </c:pt>
                      <c:pt idx="137">
                        <c:v>1.5856481481481399E-2</c:v>
                      </c:pt>
                      <c:pt idx="138">
                        <c:v>1.59722222222221E-2</c:v>
                      </c:pt>
                      <c:pt idx="139">
                        <c:v>1.6087962962962901E-2</c:v>
                      </c:pt>
                      <c:pt idx="140">
                        <c:v>1.6203703703703599E-2</c:v>
                      </c:pt>
                      <c:pt idx="141">
                        <c:v>1.63194444444443E-2</c:v>
                      </c:pt>
                      <c:pt idx="142">
                        <c:v>1.6435185185185101E-2</c:v>
                      </c:pt>
                      <c:pt idx="143">
                        <c:v>1.6550925925925799E-2</c:v>
                      </c:pt>
                      <c:pt idx="144">
                        <c:v>1.6666666666666601E-2</c:v>
                      </c:pt>
                      <c:pt idx="145">
                        <c:v>1.6782407407407302E-2</c:v>
                      </c:pt>
                      <c:pt idx="146">
                        <c:v>1.6898148148147999E-2</c:v>
                      </c:pt>
                      <c:pt idx="147">
                        <c:v>1.7013888888888801E-2</c:v>
                      </c:pt>
                      <c:pt idx="148">
                        <c:v>1.7129629629629502E-2</c:v>
                      </c:pt>
                      <c:pt idx="149">
                        <c:v>1.72453703703703E-2</c:v>
                      </c:pt>
                      <c:pt idx="150">
                        <c:v>1.7361111111111001E-2</c:v>
                      </c:pt>
                      <c:pt idx="151">
                        <c:v>1.7476851851851698E-2</c:v>
                      </c:pt>
                      <c:pt idx="152">
                        <c:v>1.75925925925925E-2</c:v>
                      </c:pt>
                      <c:pt idx="153">
                        <c:v>1.7708333333333201E-2</c:v>
                      </c:pt>
                      <c:pt idx="154">
                        <c:v>1.7824074074073999E-2</c:v>
                      </c:pt>
                      <c:pt idx="155">
                        <c:v>1.79398148148147E-2</c:v>
                      </c:pt>
                      <c:pt idx="156">
                        <c:v>1.8055555555555401E-2</c:v>
                      </c:pt>
                      <c:pt idx="157">
                        <c:v>1.8171296296296199E-2</c:v>
                      </c:pt>
                      <c:pt idx="158">
                        <c:v>1.82870370370369E-2</c:v>
                      </c:pt>
                      <c:pt idx="159">
                        <c:v>1.8402777777777699E-2</c:v>
                      </c:pt>
                      <c:pt idx="160">
                        <c:v>1.85185185185184E-2</c:v>
                      </c:pt>
                      <c:pt idx="161">
                        <c:v>1.8634259259259101E-2</c:v>
                      </c:pt>
                      <c:pt idx="162">
                        <c:v>1.8749999999999899E-2</c:v>
                      </c:pt>
                      <c:pt idx="163">
                        <c:v>1.88657407407406E-2</c:v>
                      </c:pt>
                      <c:pt idx="164">
                        <c:v>1.8981481481481401E-2</c:v>
                      </c:pt>
                      <c:pt idx="165">
                        <c:v>1.9097222222222099E-2</c:v>
                      </c:pt>
                      <c:pt idx="166">
                        <c:v>1.92129629629628E-2</c:v>
                      </c:pt>
                      <c:pt idx="167">
                        <c:v>1.9328703703703601E-2</c:v>
                      </c:pt>
                      <c:pt idx="168">
                        <c:v>1.9444444444444299E-2</c:v>
                      </c:pt>
                      <c:pt idx="169">
                        <c:v>1.9560185185185101E-2</c:v>
                      </c:pt>
                      <c:pt idx="170">
                        <c:v>1.9675925925925802E-2</c:v>
                      </c:pt>
                      <c:pt idx="171">
                        <c:v>1.9791666666666499E-2</c:v>
                      </c:pt>
                      <c:pt idx="172">
                        <c:v>1.9907407407407301E-2</c:v>
                      </c:pt>
                      <c:pt idx="173">
                        <c:v>2.0023148148147998E-2</c:v>
                      </c:pt>
                      <c:pt idx="174">
                        <c:v>2.01388888888888E-2</c:v>
                      </c:pt>
                      <c:pt idx="175">
                        <c:v>2.0254629629629501E-2</c:v>
                      </c:pt>
                      <c:pt idx="176">
                        <c:v>2.0370370370370199E-2</c:v>
                      </c:pt>
                      <c:pt idx="177">
                        <c:v>2.0486111111111E-2</c:v>
                      </c:pt>
                      <c:pt idx="178">
                        <c:v>2.0601851851851701E-2</c:v>
                      </c:pt>
                      <c:pt idx="179">
                        <c:v>2.0717592592592499E-2</c:v>
                      </c:pt>
                      <c:pt idx="180">
                        <c:v>2.08333333333332E-2</c:v>
                      </c:pt>
                      <c:pt idx="181">
                        <c:v>2.0949074074073901E-2</c:v>
                      </c:pt>
                      <c:pt idx="182">
                        <c:v>2.10648148148147E-2</c:v>
                      </c:pt>
                      <c:pt idx="183">
                        <c:v>2.1180555555555401E-2</c:v>
                      </c:pt>
                      <c:pt idx="184">
                        <c:v>2.1296296296296199E-2</c:v>
                      </c:pt>
                      <c:pt idx="185">
                        <c:v>2.14120370370369E-2</c:v>
                      </c:pt>
                      <c:pt idx="186">
                        <c:v>2.1527777777777601E-2</c:v>
                      </c:pt>
                      <c:pt idx="187">
                        <c:v>2.1643518518518399E-2</c:v>
                      </c:pt>
                      <c:pt idx="188">
                        <c:v>2.17592592592591E-2</c:v>
                      </c:pt>
                      <c:pt idx="189">
                        <c:v>2.1874999999999901E-2</c:v>
                      </c:pt>
                      <c:pt idx="190">
                        <c:v>2.1990740740740599E-2</c:v>
                      </c:pt>
                      <c:pt idx="191">
                        <c:v>2.21064814814813E-2</c:v>
                      </c:pt>
                      <c:pt idx="192">
                        <c:v>2.2222222222222102E-2</c:v>
                      </c:pt>
                      <c:pt idx="193">
                        <c:v>2.2337962962962799E-2</c:v>
                      </c:pt>
                      <c:pt idx="194">
                        <c:v>2.2453703703703601E-2</c:v>
                      </c:pt>
                      <c:pt idx="195">
                        <c:v>2.2569444444444298E-2</c:v>
                      </c:pt>
                      <c:pt idx="196">
                        <c:v>2.2685185185184999E-2</c:v>
                      </c:pt>
                      <c:pt idx="197">
                        <c:v>2.2800925925925801E-2</c:v>
                      </c:pt>
                      <c:pt idx="198">
                        <c:v>2.2916666666666499E-2</c:v>
                      </c:pt>
                      <c:pt idx="199">
                        <c:v>2.30324074074073E-2</c:v>
                      </c:pt>
                      <c:pt idx="200">
                        <c:v>2.3148148148148001E-2</c:v>
                      </c:pt>
                      <c:pt idx="201">
                        <c:v>2.3263888888888699E-2</c:v>
                      </c:pt>
                      <c:pt idx="202">
                        <c:v>2.33796296296295E-2</c:v>
                      </c:pt>
                      <c:pt idx="203">
                        <c:v>2.3495370370370201E-2</c:v>
                      </c:pt>
                      <c:pt idx="204">
                        <c:v>2.3611111111110999E-2</c:v>
                      </c:pt>
                      <c:pt idx="205">
                        <c:v>2.37268518518517E-2</c:v>
                      </c:pt>
                      <c:pt idx="206">
                        <c:v>2.3842592592592401E-2</c:v>
                      </c:pt>
                      <c:pt idx="207">
                        <c:v>2.39583333333332E-2</c:v>
                      </c:pt>
                      <c:pt idx="208">
                        <c:v>2.4074074074073901E-2</c:v>
                      </c:pt>
                      <c:pt idx="209">
                        <c:v>2.4189814814814699E-2</c:v>
                      </c:pt>
                      <c:pt idx="210">
                        <c:v>2.43055555555554E-2</c:v>
                      </c:pt>
                      <c:pt idx="211">
                        <c:v>2.4421296296296201E-2</c:v>
                      </c:pt>
                      <c:pt idx="212">
                        <c:v>2.4537037037036899E-2</c:v>
                      </c:pt>
                      <c:pt idx="213">
                        <c:v>2.46527777777776E-2</c:v>
                      </c:pt>
                      <c:pt idx="214">
                        <c:v>2.4768518518518402E-2</c:v>
                      </c:pt>
                      <c:pt idx="215">
                        <c:v>2.4884259259259099E-2</c:v>
                      </c:pt>
                      <c:pt idx="216">
                        <c:v>2.49999999999998E-2</c:v>
                      </c:pt>
                      <c:pt idx="217">
                        <c:v>2.5115740740740598E-2</c:v>
                      </c:pt>
                      <c:pt idx="218">
                        <c:v>2.5231481481481299E-2</c:v>
                      </c:pt>
                      <c:pt idx="219">
                        <c:v>2.5347222222222101E-2</c:v>
                      </c:pt>
                      <c:pt idx="220">
                        <c:v>2.5462962962962798E-2</c:v>
                      </c:pt>
                      <c:pt idx="221">
                        <c:v>2.5578703703703499E-2</c:v>
                      </c:pt>
                      <c:pt idx="222">
                        <c:v>2.5694444444444301E-2</c:v>
                      </c:pt>
                      <c:pt idx="223">
                        <c:v>2.5810185185184999E-2</c:v>
                      </c:pt>
                      <c:pt idx="224">
                        <c:v>2.59259259259258E-2</c:v>
                      </c:pt>
                      <c:pt idx="225">
                        <c:v>2.6041666666666501E-2</c:v>
                      </c:pt>
                      <c:pt idx="226">
                        <c:v>2.6157407407407199E-2</c:v>
                      </c:pt>
                      <c:pt idx="227">
                        <c:v>2.6273148148148E-2</c:v>
                      </c:pt>
                      <c:pt idx="228">
                        <c:v>2.6388888888888701E-2</c:v>
                      </c:pt>
                      <c:pt idx="229">
                        <c:v>2.65046296296295E-2</c:v>
                      </c:pt>
                      <c:pt idx="230">
                        <c:v>2.6620370370370201E-2</c:v>
                      </c:pt>
                      <c:pt idx="231">
                        <c:v>2.6736111111110902E-2</c:v>
                      </c:pt>
                      <c:pt idx="232">
                        <c:v>2.68518518518517E-2</c:v>
                      </c:pt>
                      <c:pt idx="233">
                        <c:v>2.6967592592592401E-2</c:v>
                      </c:pt>
                      <c:pt idx="234">
                        <c:v>2.7083333333333199E-2</c:v>
                      </c:pt>
                      <c:pt idx="235">
                        <c:v>2.71990740740739E-2</c:v>
                      </c:pt>
                      <c:pt idx="236">
                        <c:v>2.7314814814814702E-2</c:v>
                      </c:pt>
                      <c:pt idx="237">
                        <c:v>2.7430555555555399E-2</c:v>
                      </c:pt>
                      <c:pt idx="238">
                        <c:v>2.75462962962961E-2</c:v>
                      </c:pt>
                      <c:pt idx="239">
                        <c:v>2.7662037037036898E-2</c:v>
                      </c:pt>
                      <c:pt idx="240">
                        <c:v>2.7777777777777599E-2</c:v>
                      </c:pt>
                      <c:pt idx="241">
                        <c:v>2.78935185185183E-2</c:v>
                      </c:pt>
                      <c:pt idx="242">
                        <c:v>2.8009259259259098E-2</c:v>
                      </c:pt>
                      <c:pt idx="243">
                        <c:v>2.8124999999999799E-2</c:v>
                      </c:pt>
                      <c:pt idx="244">
                        <c:v>2.8240740740740601E-2</c:v>
                      </c:pt>
                      <c:pt idx="245">
                        <c:v>2.8356481481481299E-2</c:v>
                      </c:pt>
                      <c:pt idx="246">
                        <c:v>2.8472222222222E-2</c:v>
                      </c:pt>
                      <c:pt idx="247">
                        <c:v>2.8587962962962801E-2</c:v>
                      </c:pt>
                      <c:pt idx="248">
                        <c:v>2.8703703703703499E-2</c:v>
                      </c:pt>
                      <c:pt idx="249">
                        <c:v>2.88194444444443E-2</c:v>
                      </c:pt>
                      <c:pt idx="250">
                        <c:v>2.8935185185185001E-2</c:v>
                      </c:pt>
                      <c:pt idx="251">
                        <c:v>2.90509259259258E-2</c:v>
                      </c:pt>
                      <c:pt idx="252">
                        <c:v>2.9166666666666501E-2</c:v>
                      </c:pt>
                      <c:pt idx="253">
                        <c:v>2.9282407407407202E-2</c:v>
                      </c:pt>
                      <c:pt idx="254">
                        <c:v>2.9398148148148E-2</c:v>
                      </c:pt>
                      <c:pt idx="255">
                        <c:v>2.9513888888888701E-2</c:v>
                      </c:pt>
                      <c:pt idx="256">
                        <c:v>2.9629629629629499E-2</c:v>
                      </c:pt>
                      <c:pt idx="257">
                        <c:v>2.97453703703702E-2</c:v>
                      </c:pt>
                      <c:pt idx="258">
                        <c:v>2.9861111111110901E-2</c:v>
                      </c:pt>
                      <c:pt idx="259">
                        <c:v>2.9976851851851699E-2</c:v>
                      </c:pt>
                      <c:pt idx="260">
                        <c:v>3.00925925925924E-2</c:v>
                      </c:pt>
                      <c:pt idx="261">
                        <c:v>3.0208333333333202E-2</c:v>
                      </c:pt>
                      <c:pt idx="262">
                        <c:v>3.0324074074073899E-2</c:v>
                      </c:pt>
                      <c:pt idx="263">
                        <c:v>3.04398148148146E-2</c:v>
                      </c:pt>
                      <c:pt idx="264">
                        <c:v>3.0555555555555398E-2</c:v>
                      </c:pt>
                      <c:pt idx="265">
                        <c:v>3.0671296296296099E-2</c:v>
                      </c:pt>
                      <c:pt idx="266">
                        <c:v>3.07870370370368E-2</c:v>
                      </c:pt>
                      <c:pt idx="267">
                        <c:v>3.0902777777777599E-2</c:v>
                      </c:pt>
                      <c:pt idx="268">
                        <c:v>3.10185185185183E-2</c:v>
                      </c:pt>
                      <c:pt idx="269">
                        <c:v>3.1134259259259101E-2</c:v>
                      </c:pt>
                      <c:pt idx="270">
                        <c:v>3.1249999999999799E-2</c:v>
                      </c:pt>
                      <c:pt idx="271">
                        <c:v>3.13657407407405E-2</c:v>
                      </c:pt>
                      <c:pt idx="272">
                        <c:v>3.1481481481481298E-2</c:v>
                      </c:pt>
                      <c:pt idx="273">
                        <c:v>3.1597222222221999E-2</c:v>
                      </c:pt>
                      <c:pt idx="274">
                        <c:v>3.1712962962962797E-2</c:v>
                      </c:pt>
                      <c:pt idx="275">
                        <c:v>3.1828703703703498E-2</c:v>
                      </c:pt>
                      <c:pt idx="276">
                        <c:v>3.1944444444444199E-2</c:v>
                      </c:pt>
                      <c:pt idx="277">
                        <c:v>3.2060185185184997E-2</c:v>
                      </c:pt>
                      <c:pt idx="278">
                        <c:v>3.2175925925925698E-2</c:v>
                      </c:pt>
                      <c:pt idx="279">
                        <c:v>3.2291666666666503E-2</c:v>
                      </c:pt>
                      <c:pt idx="280">
                        <c:v>3.2407407407407197E-2</c:v>
                      </c:pt>
                      <c:pt idx="281">
                        <c:v>3.2523148148147898E-2</c:v>
                      </c:pt>
                      <c:pt idx="282">
                        <c:v>3.2638888888888697E-2</c:v>
                      </c:pt>
                      <c:pt idx="283">
                        <c:v>3.2754629629629398E-2</c:v>
                      </c:pt>
                      <c:pt idx="284">
                        <c:v>3.2870370370370203E-2</c:v>
                      </c:pt>
                      <c:pt idx="285">
                        <c:v>3.2986111111110897E-2</c:v>
                      </c:pt>
                      <c:pt idx="286">
                        <c:v>3.3101851851851702E-2</c:v>
                      </c:pt>
                      <c:pt idx="287">
                        <c:v>3.3217592592592403E-2</c:v>
                      </c:pt>
                      <c:pt idx="288">
                        <c:v>3.3333333333333097E-2</c:v>
                      </c:pt>
                      <c:pt idx="289">
                        <c:v>3.3449074074073902E-2</c:v>
                      </c:pt>
                      <c:pt idx="290">
                        <c:v>3.3564814814814603E-2</c:v>
                      </c:pt>
                      <c:pt idx="291">
                        <c:v>3.3680555555555401E-2</c:v>
                      </c:pt>
                      <c:pt idx="292">
                        <c:v>3.3796296296296102E-2</c:v>
                      </c:pt>
                      <c:pt idx="293">
                        <c:v>3.3912037037036803E-2</c:v>
                      </c:pt>
                      <c:pt idx="294">
                        <c:v>3.4027777777777601E-2</c:v>
                      </c:pt>
                      <c:pt idx="295">
                        <c:v>3.4143518518518302E-2</c:v>
                      </c:pt>
                      <c:pt idx="296">
                        <c:v>3.4259259259259101E-2</c:v>
                      </c:pt>
                      <c:pt idx="297">
                        <c:v>3.4374999999999802E-2</c:v>
                      </c:pt>
                      <c:pt idx="298">
                        <c:v>3.4490740740740503E-2</c:v>
                      </c:pt>
                      <c:pt idx="299">
                        <c:v>3.4606481481481301E-2</c:v>
                      </c:pt>
                      <c:pt idx="300">
                        <c:v>3.4722222222222002E-2</c:v>
                      </c:pt>
                      <c:pt idx="301">
                        <c:v>3.48379629629628E-2</c:v>
                      </c:pt>
                      <c:pt idx="302">
                        <c:v>3.4953703703703501E-2</c:v>
                      </c:pt>
                      <c:pt idx="303">
                        <c:v>3.5069444444444202E-2</c:v>
                      </c:pt>
                      <c:pt idx="304">
                        <c:v>3.5185185185185E-2</c:v>
                      </c:pt>
                      <c:pt idx="305">
                        <c:v>3.5300925925925701E-2</c:v>
                      </c:pt>
                      <c:pt idx="306">
                        <c:v>3.5416666666666499E-2</c:v>
                      </c:pt>
                      <c:pt idx="307">
                        <c:v>3.55324074074072E-2</c:v>
                      </c:pt>
                      <c:pt idx="308">
                        <c:v>3.5648148148147901E-2</c:v>
                      </c:pt>
                      <c:pt idx="309">
                        <c:v>3.5763888888888699E-2</c:v>
                      </c:pt>
                      <c:pt idx="310">
                        <c:v>3.58796296296294E-2</c:v>
                      </c:pt>
                      <c:pt idx="311">
                        <c:v>3.5995370370370199E-2</c:v>
                      </c:pt>
                      <c:pt idx="312">
                        <c:v>3.61111111111109E-2</c:v>
                      </c:pt>
                      <c:pt idx="313">
                        <c:v>3.6226851851851601E-2</c:v>
                      </c:pt>
                      <c:pt idx="314">
                        <c:v>3.6342592592592399E-2</c:v>
                      </c:pt>
                      <c:pt idx="315">
                        <c:v>3.64583333333331E-2</c:v>
                      </c:pt>
                      <c:pt idx="316">
                        <c:v>3.6574074074073801E-2</c:v>
                      </c:pt>
                      <c:pt idx="317">
                        <c:v>3.6689814814814599E-2</c:v>
                      </c:pt>
                      <c:pt idx="318">
                        <c:v>3.68055555555553E-2</c:v>
                      </c:pt>
                      <c:pt idx="319">
                        <c:v>3.6921296296296098E-2</c:v>
                      </c:pt>
                      <c:pt idx="320">
                        <c:v>3.7037037037036799E-2</c:v>
                      </c:pt>
                      <c:pt idx="321">
                        <c:v>3.7152777777777597E-2</c:v>
                      </c:pt>
                      <c:pt idx="322">
                        <c:v>3.7268518518518298E-2</c:v>
                      </c:pt>
                      <c:pt idx="323">
                        <c:v>3.7384259259258999E-2</c:v>
                      </c:pt>
                      <c:pt idx="324">
                        <c:v>3.7499999999999797E-2</c:v>
                      </c:pt>
                      <c:pt idx="325">
                        <c:v>3.7615740740740498E-2</c:v>
                      </c:pt>
                      <c:pt idx="326">
                        <c:v>3.7731481481481297E-2</c:v>
                      </c:pt>
                      <c:pt idx="327">
                        <c:v>3.7847222222221998E-2</c:v>
                      </c:pt>
                      <c:pt idx="328">
                        <c:v>3.7962962962962699E-2</c:v>
                      </c:pt>
                      <c:pt idx="329">
                        <c:v>3.8078703703703497E-2</c:v>
                      </c:pt>
                      <c:pt idx="330">
                        <c:v>3.8194444444444198E-2</c:v>
                      </c:pt>
                      <c:pt idx="331">
                        <c:v>3.8310185185185003E-2</c:v>
                      </c:pt>
                      <c:pt idx="332">
                        <c:v>3.8425925925925697E-2</c:v>
                      </c:pt>
                      <c:pt idx="333">
                        <c:v>3.8541666666666398E-2</c:v>
                      </c:pt>
                      <c:pt idx="334">
                        <c:v>3.8657407407407203E-2</c:v>
                      </c:pt>
                      <c:pt idx="335">
                        <c:v>3.8773148148147897E-2</c:v>
                      </c:pt>
                      <c:pt idx="336">
                        <c:v>3.8888888888888702E-2</c:v>
                      </c:pt>
                      <c:pt idx="337">
                        <c:v>3.9004629629629403E-2</c:v>
                      </c:pt>
                      <c:pt idx="338">
                        <c:v>3.9120370370370097E-2</c:v>
                      </c:pt>
                      <c:pt idx="339">
                        <c:v>3.9236111111110902E-2</c:v>
                      </c:pt>
                      <c:pt idx="340">
                        <c:v>3.9351851851851603E-2</c:v>
                      </c:pt>
                      <c:pt idx="341">
                        <c:v>3.9467592592592401E-2</c:v>
                      </c:pt>
                      <c:pt idx="342">
                        <c:v>3.9583333333333102E-2</c:v>
                      </c:pt>
                      <c:pt idx="343">
                        <c:v>3.9699074074073797E-2</c:v>
                      </c:pt>
                      <c:pt idx="344">
                        <c:v>3.9814814814814602E-2</c:v>
                      </c:pt>
                      <c:pt idx="345">
                        <c:v>3.9930555555555303E-2</c:v>
                      </c:pt>
                      <c:pt idx="346">
                        <c:v>4.0046296296296101E-2</c:v>
                      </c:pt>
                      <c:pt idx="347">
                        <c:v>4.0162037037036802E-2</c:v>
                      </c:pt>
                      <c:pt idx="348">
                        <c:v>4.0277777777777503E-2</c:v>
                      </c:pt>
                      <c:pt idx="349">
                        <c:v>4.0393518518518301E-2</c:v>
                      </c:pt>
                      <c:pt idx="350">
                        <c:v>4.0509259259259002E-2</c:v>
                      </c:pt>
                      <c:pt idx="351">
                        <c:v>4.06249999999998E-2</c:v>
                      </c:pt>
                      <c:pt idx="352">
                        <c:v>4.0740740740740501E-2</c:v>
                      </c:pt>
                      <c:pt idx="353">
                        <c:v>4.0856481481481202E-2</c:v>
                      </c:pt>
                      <c:pt idx="354">
                        <c:v>4.0972222222222E-2</c:v>
                      </c:pt>
                      <c:pt idx="355">
                        <c:v>4.1087962962962701E-2</c:v>
                      </c:pt>
                      <c:pt idx="356">
                        <c:v>4.1203703703703499E-2</c:v>
                      </c:pt>
                      <c:pt idx="357">
                        <c:v>4.1319444444444201E-2</c:v>
                      </c:pt>
                      <c:pt idx="358">
                        <c:v>4.1435185185184902E-2</c:v>
                      </c:pt>
                      <c:pt idx="359">
                        <c:v>4.15509259259257E-2</c:v>
                      </c:pt>
                      <c:pt idx="360">
                        <c:v>4.1666666666666401E-2</c:v>
                      </c:pt>
                      <c:pt idx="361">
                        <c:v>4.1782407407404902E-2</c:v>
                      </c:pt>
                      <c:pt idx="362">
                        <c:v>4.1898148148145603E-2</c:v>
                      </c:pt>
                      <c:pt idx="363">
                        <c:v>4.2013888888886297E-2</c:v>
                      </c:pt>
                      <c:pt idx="364">
                        <c:v>4.2129629629626998E-2</c:v>
                      </c:pt>
                      <c:pt idx="365">
                        <c:v>4.2245370370367699E-2</c:v>
                      </c:pt>
                      <c:pt idx="366">
                        <c:v>4.23611111111084E-2</c:v>
                      </c:pt>
                      <c:pt idx="367">
                        <c:v>4.2476851851849101E-2</c:v>
                      </c:pt>
                      <c:pt idx="368">
                        <c:v>4.2592592592589802E-2</c:v>
                      </c:pt>
                      <c:pt idx="369">
                        <c:v>4.2708333333330503E-2</c:v>
                      </c:pt>
                      <c:pt idx="370">
                        <c:v>4.2824074074071197E-2</c:v>
                      </c:pt>
                      <c:pt idx="371">
                        <c:v>4.2939814814811898E-2</c:v>
                      </c:pt>
                      <c:pt idx="372">
                        <c:v>4.3055555555552599E-2</c:v>
                      </c:pt>
                      <c:pt idx="373">
                        <c:v>4.31712962962933E-2</c:v>
                      </c:pt>
                      <c:pt idx="374">
                        <c:v>4.3287037037034001E-2</c:v>
                      </c:pt>
                      <c:pt idx="375">
                        <c:v>4.3402777777774702E-2</c:v>
                      </c:pt>
                      <c:pt idx="376">
                        <c:v>4.3518518518515403E-2</c:v>
                      </c:pt>
                      <c:pt idx="377">
                        <c:v>4.3634259259256097E-2</c:v>
                      </c:pt>
                      <c:pt idx="378">
                        <c:v>4.3749999999996798E-2</c:v>
                      </c:pt>
                      <c:pt idx="379">
                        <c:v>4.3865740740737499E-2</c:v>
                      </c:pt>
                      <c:pt idx="380">
                        <c:v>4.39814814814782E-2</c:v>
                      </c:pt>
                      <c:pt idx="381">
                        <c:v>4.4097222222218901E-2</c:v>
                      </c:pt>
                      <c:pt idx="382">
                        <c:v>4.4212962962959602E-2</c:v>
                      </c:pt>
                      <c:pt idx="383">
                        <c:v>4.4328703703700303E-2</c:v>
                      </c:pt>
                      <c:pt idx="384">
                        <c:v>4.4444444444440998E-2</c:v>
                      </c:pt>
                      <c:pt idx="385">
                        <c:v>4.4560185185181699E-2</c:v>
                      </c:pt>
                      <c:pt idx="386">
                        <c:v>4.46759259259224E-2</c:v>
                      </c:pt>
                      <c:pt idx="387">
                        <c:v>4.4791666666663101E-2</c:v>
                      </c:pt>
                      <c:pt idx="388">
                        <c:v>4.4907407407403802E-2</c:v>
                      </c:pt>
                      <c:pt idx="389">
                        <c:v>4.5023148148144503E-2</c:v>
                      </c:pt>
                      <c:pt idx="390">
                        <c:v>4.5138888888885197E-2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'[1]Úroveň H2 (09-19-B)'!$R$5:$R$396</c15:sqref>
                        </c15:formulaRef>
                      </c:ext>
                    </c:extLst>
                    <c:numCache>
                      <c:formatCode>General</c:formatCode>
                      <c:ptCount val="392"/>
                      <c:pt idx="0">
                        <c:v>16.327272727272728</c:v>
                      </c:pt>
                      <c:pt idx="1">
                        <c:v>16.3</c:v>
                      </c:pt>
                      <c:pt idx="2">
                        <c:v>16.845454545454544</c:v>
                      </c:pt>
                      <c:pt idx="3">
                        <c:v>26.818181818181817</c:v>
                      </c:pt>
                      <c:pt idx="4">
                        <c:v>58.490909090909099</c:v>
                      </c:pt>
                      <c:pt idx="5">
                        <c:v>69.181818181818173</c:v>
                      </c:pt>
                      <c:pt idx="6">
                        <c:v>88.872727272727275</c:v>
                      </c:pt>
                      <c:pt idx="7">
                        <c:v>85.399999999999991</c:v>
                      </c:pt>
                      <c:pt idx="8">
                        <c:v>93.981818181818184</c:v>
                      </c:pt>
                      <c:pt idx="9">
                        <c:v>90.027272727272717</c:v>
                      </c:pt>
                      <c:pt idx="10">
                        <c:v>94.663636363636343</c:v>
                      </c:pt>
                      <c:pt idx="11">
                        <c:v>112.75454545454544</c:v>
                      </c:pt>
                      <c:pt idx="12">
                        <c:v>118.25454545454546</c:v>
                      </c:pt>
                      <c:pt idx="13">
                        <c:v>125.32727272727271</c:v>
                      </c:pt>
                      <c:pt idx="14">
                        <c:v>133.14545454545458</c:v>
                      </c:pt>
                      <c:pt idx="15">
                        <c:v>144.68181818181816</c:v>
                      </c:pt>
                      <c:pt idx="16">
                        <c:v>148.19999999999999</c:v>
                      </c:pt>
                      <c:pt idx="17">
                        <c:v>155.52727272727273</c:v>
                      </c:pt>
                      <c:pt idx="18">
                        <c:v>158.86363636363637</c:v>
                      </c:pt>
                      <c:pt idx="19">
                        <c:v>165.62727272727273</c:v>
                      </c:pt>
                      <c:pt idx="20">
                        <c:v>170.65454545454546</c:v>
                      </c:pt>
                      <c:pt idx="21">
                        <c:v>170.42727272727271</c:v>
                      </c:pt>
                      <c:pt idx="22">
                        <c:v>171.65454545454543</c:v>
                      </c:pt>
                      <c:pt idx="23">
                        <c:v>169.89090909090908</c:v>
                      </c:pt>
                      <c:pt idx="24">
                        <c:v>183.17272727272723</c:v>
                      </c:pt>
                      <c:pt idx="25">
                        <c:v>173.54545454545453</c:v>
                      </c:pt>
                      <c:pt idx="26">
                        <c:v>184.09090909090912</c:v>
                      </c:pt>
                      <c:pt idx="27">
                        <c:v>181.39999999999998</c:v>
                      </c:pt>
                      <c:pt idx="28">
                        <c:v>194.17272727272729</c:v>
                      </c:pt>
                      <c:pt idx="29">
                        <c:v>187.69090909090909</c:v>
                      </c:pt>
                      <c:pt idx="30">
                        <c:v>195.20909090909089</c:v>
                      </c:pt>
                      <c:pt idx="31">
                        <c:v>195.84545454545457</c:v>
                      </c:pt>
                      <c:pt idx="32">
                        <c:v>195.96363636363637</c:v>
                      </c:pt>
                      <c:pt idx="33">
                        <c:v>203.50000000000003</c:v>
                      </c:pt>
                      <c:pt idx="34">
                        <c:v>203.95454545454547</c:v>
                      </c:pt>
                      <c:pt idx="35">
                        <c:v>199.04545454545453</c:v>
                      </c:pt>
                      <c:pt idx="36">
                        <c:v>207.90909090909091</c:v>
                      </c:pt>
                      <c:pt idx="37">
                        <c:v>212.21818181818179</c:v>
                      </c:pt>
                      <c:pt idx="38">
                        <c:v>213.87272727272727</c:v>
                      </c:pt>
                      <c:pt idx="39">
                        <c:v>212.66363636363639</c:v>
                      </c:pt>
                      <c:pt idx="40">
                        <c:v>209.83636363636367</c:v>
                      </c:pt>
                      <c:pt idx="41">
                        <c:v>209.1</c:v>
                      </c:pt>
                      <c:pt idx="42">
                        <c:v>206.18181818181813</c:v>
                      </c:pt>
                      <c:pt idx="43">
                        <c:v>206.01818181818183</c:v>
                      </c:pt>
                      <c:pt idx="44">
                        <c:v>201.84545454545457</c:v>
                      </c:pt>
                      <c:pt idx="45">
                        <c:v>205.5181818181818</c:v>
                      </c:pt>
                      <c:pt idx="46">
                        <c:v>210.0272727272727</c:v>
                      </c:pt>
                      <c:pt idx="47">
                        <c:v>212.32727272727271</c:v>
                      </c:pt>
                      <c:pt idx="48">
                        <c:v>214.23636363636368</c:v>
                      </c:pt>
                      <c:pt idx="49">
                        <c:v>207.51818181818183</c:v>
                      </c:pt>
                      <c:pt idx="50">
                        <c:v>211.43636363636361</c:v>
                      </c:pt>
                      <c:pt idx="51">
                        <c:v>203.27272727272728</c:v>
                      </c:pt>
                      <c:pt idx="52">
                        <c:v>207.67272727272729</c:v>
                      </c:pt>
                      <c:pt idx="53">
                        <c:v>215.81818181818178</c:v>
                      </c:pt>
                      <c:pt idx="54">
                        <c:v>206.71818181818182</c:v>
                      </c:pt>
                      <c:pt idx="55">
                        <c:v>212.20000000000002</c:v>
                      </c:pt>
                      <c:pt idx="56">
                        <c:v>212.24545454545452</c:v>
                      </c:pt>
                      <c:pt idx="57">
                        <c:v>215.4818181818182</c:v>
                      </c:pt>
                      <c:pt idx="58">
                        <c:v>219.74545454545452</c:v>
                      </c:pt>
                      <c:pt idx="59">
                        <c:v>213.25454545454548</c:v>
                      </c:pt>
                      <c:pt idx="60">
                        <c:v>219.16363636363639</c:v>
                      </c:pt>
                      <c:pt idx="61">
                        <c:v>220.16363636363633</c:v>
                      </c:pt>
                      <c:pt idx="62">
                        <c:v>220.27272727272728</c:v>
                      </c:pt>
                      <c:pt idx="63">
                        <c:v>224.65454545454548</c:v>
                      </c:pt>
                      <c:pt idx="64">
                        <c:v>225</c:v>
                      </c:pt>
                      <c:pt idx="65">
                        <c:v>214.56363636363633</c:v>
                      </c:pt>
                      <c:pt idx="66">
                        <c:v>210.69090909090912</c:v>
                      </c:pt>
                      <c:pt idx="67">
                        <c:v>221.67272727272723</c:v>
                      </c:pt>
                      <c:pt idx="68">
                        <c:v>220.4818181818182</c:v>
                      </c:pt>
                      <c:pt idx="69">
                        <c:v>225.20909090909089</c:v>
                      </c:pt>
                      <c:pt idx="70">
                        <c:v>230.04545454545453</c:v>
                      </c:pt>
                      <c:pt idx="71">
                        <c:v>225.5181818181818</c:v>
                      </c:pt>
                      <c:pt idx="72">
                        <c:v>216.72727272727272</c:v>
                      </c:pt>
                      <c:pt idx="73">
                        <c:v>211.5181818181818</c:v>
                      </c:pt>
                      <c:pt idx="74">
                        <c:v>222.6090909090909</c:v>
                      </c:pt>
                      <c:pt idx="75">
                        <c:v>224.77272727272728</c:v>
                      </c:pt>
                      <c:pt idx="76">
                        <c:v>217.09090909090909</c:v>
                      </c:pt>
                      <c:pt idx="77">
                        <c:v>226.74545454545458</c:v>
                      </c:pt>
                      <c:pt idx="78">
                        <c:v>225.79090909090908</c:v>
                      </c:pt>
                      <c:pt idx="79">
                        <c:v>222.3</c:v>
                      </c:pt>
                      <c:pt idx="80">
                        <c:v>230.39090909090908</c:v>
                      </c:pt>
                      <c:pt idx="81">
                        <c:v>233.60909090909092</c:v>
                      </c:pt>
                      <c:pt idx="82">
                        <c:v>224.6</c:v>
                      </c:pt>
                      <c:pt idx="83">
                        <c:v>225.72727272727278</c:v>
                      </c:pt>
                      <c:pt idx="84">
                        <c:v>227.68181818181822</c:v>
                      </c:pt>
                      <c:pt idx="85">
                        <c:v>224.65454545454548</c:v>
                      </c:pt>
                      <c:pt idx="86">
                        <c:v>218.85454545454547</c:v>
                      </c:pt>
                      <c:pt idx="87">
                        <c:v>228.72727272727272</c:v>
                      </c:pt>
                      <c:pt idx="88">
                        <c:v>229.76363636363632</c:v>
                      </c:pt>
                      <c:pt idx="89">
                        <c:v>233.8909090909091</c:v>
                      </c:pt>
                      <c:pt idx="90">
                        <c:v>247.3727272727273</c:v>
                      </c:pt>
                      <c:pt idx="91">
                        <c:v>242.51818181818183</c:v>
                      </c:pt>
                      <c:pt idx="92">
                        <c:v>236.20909090909092</c:v>
                      </c:pt>
                      <c:pt idx="93">
                        <c:v>231.87272727272727</c:v>
                      </c:pt>
                      <c:pt idx="94">
                        <c:v>225.90909090909096</c:v>
                      </c:pt>
                      <c:pt idx="95">
                        <c:v>230.02727272727273</c:v>
                      </c:pt>
                      <c:pt idx="96">
                        <c:v>234.91818181818186</c:v>
                      </c:pt>
                      <c:pt idx="97">
                        <c:v>238.23636363636362</c:v>
                      </c:pt>
                      <c:pt idx="98">
                        <c:v>240.58181818181819</c:v>
                      </c:pt>
                      <c:pt idx="99">
                        <c:v>230.90909090909091</c:v>
                      </c:pt>
                      <c:pt idx="100">
                        <c:v>232.40909090909088</c:v>
                      </c:pt>
                      <c:pt idx="101">
                        <c:v>241.93636363636367</c:v>
                      </c:pt>
                      <c:pt idx="102">
                        <c:v>234.25454545454548</c:v>
                      </c:pt>
                      <c:pt idx="103">
                        <c:v>235.90909090909091</c:v>
                      </c:pt>
                      <c:pt idx="104">
                        <c:v>236.27272727272722</c:v>
                      </c:pt>
                      <c:pt idx="105">
                        <c:v>234.36363636363632</c:v>
                      </c:pt>
                      <c:pt idx="106">
                        <c:v>234.93636363636361</c:v>
                      </c:pt>
                      <c:pt idx="107">
                        <c:v>237.27272727272722</c:v>
                      </c:pt>
                      <c:pt idx="108">
                        <c:v>235.44545454545451</c:v>
                      </c:pt>
                      <c:pt idx="109">
                        <c:v>229.45454545454547</c:v>
                      </c:pt>
                      <c:pt idx="110">
                        <c:v>230.05454545454549</c:v>
                      </c:pt>
                      <c:pt idx="111">
                        <c:v>232.89999999999998</c:v>
                      </c:pt>
                      <c:pt idx="112">
                        <c:v>244.37272727272727</c:v>
                      </c:pt>
                      <c:pt idx="113">
                        <c:v>240.5090909090909</c:v>
                      </c:pt>
                      <c:pt idx="114">
                        <c:v>242.58181818181822</c:v>
                      </c:pt>
                      <c:pt idx="115">
                        <c:v>243.03636363636363</c:v>
                      </c:pt>
                      <c:pt idx="116">
                        <c:v>240.22727272727269</c:v>
                      </c:pt>
                      <c:pt idx="117">
                        <c:v>245.00909090909099</c:v>
                      </c:pt>
                      <c:pt idx="118">
                        <c:v>250.69090909090912</c:v>
                      </c:pt>
                      <c:pt idx="119">
                        <c:v>258.25454545454545</c:v>
                      </c:pt>
                      <c:pt idx="120">
                        <c:v>249.40000000000006</c:v>
                      </c:pt>
                      <c:pt idx="121">
                        <c:v>239.29090909090908</c:v>
                      </c:pt>
                      <c:pt idx="122">
                        <c:v>229.11818181818182</c:v>
                      </c:pt>
                      <c:pt idx="123">
                        <c:v>235.79090909090911</c:v>
                      </c:pt>
                      <c:pt idx="124">
                        <c:v>242.87272727272727</c:v>
                      </c:pt>
                      <c:pt idx="125">
                        <c:v>251.36363636363637</c:v>
                      </c:pt>
                      <c:pt idx="126">
                        <c:v>260.9909090909091</c:v>
                      </c:pt>
                      <c:pt idx="127">
                        <c:v>258.04545454545456</c:v>
                      </c:pt>
                      <c:pt idx="128">
                        <c:v>257.97272727272724</c:v>
                      </c:pt>
                      <c:pt idx="129">
                        <c:v>257.9636363636364</c:v>
                      </c:pt>
                      <c:pt idx="130">
                        <c:v>252.97272727272727</c:v>
                      </c:pt>
                      <c:pt idx="131">
                        <c:v>260.87272727272733</c:v>
                      </c:pt>
                      <c:pt idx="132">
                        <c:v>263.43636363636364</c:v>
                      </c:pt>
                      <c:pt idx="133">
                        <c:v>251.53636363636363</c:v>
                      </c:pt>
                      <c:pt idx="134">
                        <c:v>263.31818181818187</c:v>
                      </c:pt>
                      <c:pt idx="135">
                        <c:v>266.02727272727265</c:v>
                      </c:pt>
                      <c:pt idx="136">
                        <c:v>264.37272727272727</c:v>
                      </c:pt>
                      <c:pt idx="137">
                        <c:v>253.0181818181818</c:v>
                      </c:pt>
                      <c:pt idx="138">
                        <c:v>257.9909090909091</c:v>
                      </c:pt>
                      <c:pt idx="139">
                        <c:v>254.65454545454543</c:v>
                      </c:pt>
                      <c:pt idx="140">
                        <c:v>245.8</c:v>
                      </c:pt>
                      <c:pt idx="141">
                        <c:v>253.57272727272729</c:v>
                      </c:pt>
                      <c:pt idx="142">
                        <c:v>254.57272727272729</c:v>
                      </c:pt>
                      <c:pt idx="143">
                        <c:v>255.78181818181818</c:v>
                      </c:pt>
                      <c:pt idx="144">
                        <c:v>253.36363636363637</c:v>
                      </c:pt>
                      <c:pt idx="145">
                        <c:v>260.75454545454539</c:v>
                      </c:pt>
                      <c:pt idx="146">
                        <c:v>256.82727272727271</c:v>
                      </c:pt>
                      <c:pt idx="147">
                        <c:v>263.39090909090902</c:v>
                      </c:pt>
                      <c:pt idx="148">
                        <c:v>251.84545454545457</c:v>
                      </c:pt>
                      <c:pt idx="149">
                        <c:v>249.53636363636363</c:v>
                      </c:pt>
                      <c:pt idx="150">
                        <c:v>235.42727272727271</c:v>
                      </c:pt>
                      <c:pt idx="151">
                        <c:v>244.31818181818181</c:v>
                      </c:pt>
                      <c:pt idx="152">
                        <c:v>242.3909090909091</c:v>
                      </c:pt>
                      <c:pt idx="153">
                        <c:v>241.71818181818182</c:v>
                      </c:pt>
                      <c:pt idx="154">
                        <c:v>241.67272727272729</c:v>
                      </c:pt>
                      <c:pt idx="155">
                        <c:v>234.39090909090908</c:v>
                      </c:pt>
                      <c:pt idx="156">
                        <c:v>227.8</c:v>
                      </c:pt>
                      <c:pt idx="157">
                        <c:v>232.3</c:v>
                      </c:pt>
                      <c:pt idx="158">
                        <c:v>230.30909090909088</c:v>
                      </c:pt>
                      <c:pt idx="159">
                        <c:v>244.63636363636363</c:v>
                      </c:pt>
                      <c:pt idx="160">
                        <c:v>251.48181818181817</c:v>
                      </c:pt>
                      <c:pt idx="161">
                        <c:v>238.43636363636367</c:v>
                      </c:pt>
                      <c:pt idx="162">
                        <c:v>246.09090909090909</c:v>
                      </c:pt>
                      <c:pt idx="163">
                        <c:v>241.04545454545453</c:v>
                      </c:pt>
                      <c:pt idx="164">
                        <c:v>241.29090909090911</c:v>
                      </c:pt>
                      <c:pt idx="165">
                        <c:v>244.1090909090909</c:v>
                      </c:pt>
                      <c:pt idx="166">
                        <c:v>235.40909090909096</c:v>
                      </c:pt>
                      <c:pt idx="167">
                        <c:v>242.4818181818182</c:v>
                      </c:pt>
                      <c:pt idx="168">
                        <c:v>235.0272727272727</c:v>
                      </c:pt>
                      <c:pt idx="169">
                        <c:v>239.93636363636367</c:v>
                      </c:pt>
                      <c:pt idx="170">
                        <c:v>243.27272727272722</c:v>
                      </c:pt>
                      <c:pt idx="171">
                        <c:v>232.93636363636367</c:v>
                      </c:pt>
                      <c:pt idx="172">
                        <c:v>231.1</c:v>
                      </c:pt>
                      <c:pt idx="173">
                        <c:v>237.78181818181821</c:v>
                      </c:pt>
                      <c:pt idx="174">
                        <c:v>232.9454545454546</c:v>
                      </c:pt>
                      <c:pt idx="175">
                        <c:v>232.84545454545452</c:v>
                      </c:pt>
                      <c:pt idx="176">
                        <c:v>239.36363636363637</c:v>
                      </c:pt>
                      <c:pt idx="177">
                        <c:v>232.18181818181813</c:v>
                      </c:pt>
                      <c:pt idx="178">
                        <c:v>228.32727272727269</c:v>
                      </c:pt>
                      <c:pt idx="179">
                        <c:v>227.26363636363638</c:v>
                      </c:pt>
                      <c:pt idx="180">
                        <c:v>228.0090909090909</c:v>
                      </c:pt>
                      <c:pt idx="181">
                        <c:v>228.65454545454548</c:v>
                      </c:pt>
                      <c:pt idx="182">
                        <c:v>222.14545454545453</c:v>
                      </c:pt>
                      <c:pt idx="183">
                        <c:v>223.89090909090908</c:v>
                      </c:pt>
                      <c:pt idx="184">
                        <c:v>221.81818181818181</c:v>
                      </c:pt>
                      <c:pt idx="185">
                        <c:v>217.32727272727269</c:v>
                      </c:pt>
                      <c:pt idx="186">
                        <c:v>214.49090909090907</c:v>
                      </c:pt>
                      <c:pt idx="187">
                        <c:v>213.19090909090912</c:v>
                      </c:pt>
                      <c:pt idx="188">
                        <c:v>216.8909090909091</c:v>
                      </c:pt>
                      <c:pt idx="189">
                        <c:v>213.27272727272728</c:v>
                      </c:pt>
                      <c:pt idx="190">
                        <c:v>208.75454545454542</c:v>
                      </c:pt>
                      <c:pt idx="191">
                        <c:v>212.25454545454548</c:v>
                      </c:pt>
                      <c:pt idx="192">
                        <c:v>206.64545454545453</c:v>
                      </c:pt>
                      <c:pt idx="193">
                        <c:v>206.11818181818182</c:v>
                      </c:pt>
                      <c:pt idx="194">
                        <c:v>201.35454545454542</c:v>
                      </c:pt>
                      <c:pt idx="195">
                        <c:v>198.27272727272728</c:v>
                      </c:pt>
                      <c:pt idx="196">
                        <c:v>204.57272727272729</c:v>
                      </c:pt>
                      <c:pt idx="197">
                        <c:v>204.21818181818182</c:v>
                      </c:pt>
                      <c:pt idx="198">
                        <c:v>202.52727272727273</c:v>
                      </c:pt>
                      <c:pt idx="199">
                        <c:v>195.43636363636367</c:v>
                      </c:pt>
                      <c:pt idx="200">
                        <c:v>196.65454545454543</c:v>
                      </c:pt>
                      <c:pt idx="201">
                        <c:v>191.9909090909091</c:v>
                      </c:pt>
                      <c:pt idx="202">
                        <c:v>186.96363636363637</c:v>
                      </c:pt>
                      <c:pt idx="203">
                        <c:v>193.28181818181818</c:v>
                      </c:pt>
                      <c:pt idx="204">
                        <c:v>194.0181818181818</c:v>
                      </c:pt>
                      <c:pt idx="205">
                        <c:v>193.21818181818182</c:v>
                      </c:pt>
                      <c:pt idx="206">
                        <c:v>201.34545454545452</c:v>
                      </c:pt>
                      <c:pt idx="207">
                        <c:v>194.54545454545453</c:v>
                      </c:pt>
                      <c:pt idx="208">
                        <c:v>189.84545454545457</c:v>
                      </c:pt>
                      <c:pt idx="209">
                        <c:v>188.27272727272722</c:v>
                      </c:pt>
                      <c:pt idx="210">
                        <c:v>182.88181818181818</c:v>
                      </c:pt>
                      <c:pt idx="211">
                        <c:v>177.40909090909091</c:v>
                      </c:pt>
                      <c:pt idx="212">
                        <c:v>176.97272727272727</c:v>
                      </c:pt>
                      <c:pt idx="213">
                        <c:v>180.05454545454543</c:v>
                      </c:pt>
                      <c:pt idx="214">
                        <c:v>187.62727272727273</c:v>
                      </c:pt>
                      <c:pt idx="215">
                        <c:v>187.74545454545458</c:v>
                      </c:pt>
                      <c:pt idx="216">
                        <c:v>188.4909090909091</c:v>
                      </c:pt>
                      <c:pt idx="217">
                        <c:v>180.43636363636364</c:v>
                      </c:pt>
                      <c:pt idx="218">
                        <c:v>176.32727272727271</c:v>
                      </c:pt>
                      <c:pt idx="219">
                        <c:v>174.83636363636361</c:v>
                      </c:pt>
                      <c:pt idx="220">
                        <c:v>171.00000000000003</c:v>
                      </c:pt>
                      <c:pt idx="221">
                        <c:v>171.13636363636363</c:v>
                      </c:pt>
                      <c:pt idx="222">
                        <c:v>169.19090909090909</c:v>
                      </c:pt>
                      <c:pt idx="223">
                        <c:v>170.35454545454544</c:v>
                      </c:pt>
                      <c:pt idx="224">
                        <c:v>172.29090909090911</c:v>
                      </c:pt>
                      <c:pt idx="225">
                        <c:v>174.89090909090908</c:v>
                      </c:pt>
                      <c:pt idx="226">
                        <c:v>177.73636363636365</c:v>
                      </c:pt>
                      <c:pt idx="227">
                        <c:v>175.97272727272727</c:v>
                      </c:pt>
                      <c:pt idx="228">
                        <c:v>173.27272727272728</c:v>
                      </c:pt>
                      <c:pt idx="229">
                        <c:v>170.20909090909089</c:v>
                      </c:pt>
                      <c:pt idx="230">
                        <c:v>170.64545454545456</c:v>
                      </c:pt>
                      <c:pt idx="231">
                        <c:v>172.15454545454543</c:v>
                      </c:pt>
                      <c:pt idx="232">
                        <c:v>167.56363636363633</c:v>
                      </c:pt>
                      <c:pt idx="233">
                        <c:v>164.92727272727271</c:v>
                      </c:pt>
                      <c:pt idx="234">
                        <c:v>163.94545454545451</c:v>
                      </c:pt>
                      <c:pt idx="235">
                        <c:v>162.51818181818183</c:v>
                      </c:pt>
                      <c:pt idx="236">
                        <c:v>160.78181818181818</c:v>
                      </c:pt>
                      <c:pt idx="237">
                        <c:v>161.39090909090908</c:v>
                      </c:pt>
                      <c:pt idx="238">
                        <c:v>157.30909090909091</c:v>
                      </c:pt>
                      <c:pt idx="239">
                        <c:v>160.96363636363637</c:v>
                      </c:pt>
                      <c:pt idx="240">
                        <c:v>158.40909090909091</c:v>
                      </c:pt>
                      <c:pt idx="241">
                        <c:v>157.0272727272727</c:v>
                      </c:pt>
                      <c:pt idx="242">
                        <c:v>155.64545454545453</c:v>
                      </c:pt>
                      <c:pt idx="243">
                        <c:v>155.84545454545454</c:v>
                      </c:pt>
                      <c:pt idx="244">
                        <c:v>158.32727272727274</c:v>
                      </c:pt>
                      <c:pt idx="245">
                        <c:v>158.65454545454543</c:v>
                      </c:pt>
                      <c:pt idx="246">
                        <c:v>157.29090909090908</c:v>
                      </c:pt>
                      <c:pt idx="247">
                        <c:v>152.20909090909089</c:v>
                      </c:pt>
                      <c:pt idx="248">
                        <c:v>150.80000000000001</c:v>
                      </c:pt>
                      <c:pt idx="249">
                        <c:v>152.43636363636364</c:v>
                      </c:pt>
                      <c:pt idx="250">
                        <c:v>154.0272727272727</c:v>
                      </c:pt>
                      <c:pt idx="251">
                        <c:v>151.6</c:v>
                      </c:pt>
                      <c:pt idx="252">
                        <c:v>147.66363636363636</c:v>
                      </c:pt>
                      <c:pt idx="253">
                        <c:v>146.21818181818182</c:v>
                      </c:pt>
                      <c:pt idx="254">
                        <c:v>144.71818181818182</c:v>
                      </c:pt>
                      <c:pt idx="255">
                        <c:v>142.67272727272729</c:v>
                      </c:pt>
                      <c:pt idx="256">
                        <c:v>141.77272727272728</c:v>
                      </c:pt>
                      <c:pt idx="257">
                        <c:v>139.53636363636366</c:v>
                      </c:pt>
                      <c:pt idx="258">
                        <c:v>139.55454545454543</c:v>
                      </c:pt>
                      <c:pt idx="259">
                        <c:v>140.45454545454547</c:v>
                      </c:pt>
                      <c:pt idx="260">
                        <c:v>136.52727272727273</c:v>
                      </c:pt>
                      <c:pt idx="261">
                        <c:v>137.41818181818178</c:v>
                      </c:pt>
                      <c:pt idx="262">
                        <c:v>135.86363636363637</c:v>
                      </c:pt>
                      <c:pt idx="263">
                        <c:v>134.91818181818184</c:v>
                      </c:pt>
                      <c:pt idx="264">
                        <c:v>133.21818181818182</c:v>
                      </c:pt>
                      <c:pt idx="265">
                        <c:v>131.58181818181819</c:v>
                      </c:pt>
                      <c:pt idx="266">
                        <c:v>128.71818181818182</c:v>
                      </c:pt>
                      <c:pt idx="267">
                        <c:v>132.65454545454543</c:v>
                      </c:pt>
                      <c:pt idx="268">
                        <c:v>132.66363636363636</c:v>
                      </c:pt>
                      <c:pt idx="269">
                        <c:v>128.32727272727274</c:v>
                      </c:pt>
                      <c:pt idx="270">
                        <c:v>127.5181818181818</c:v>
                      </c:pt>
                      <c:pt idx="271">
                        <c:v>125.40909090909091</c:v>
                      </c:pt>
                      <c:pt idx="272">
                        <c:v>125.75454545454545</c:v>
                      </c:pt>
                      <c:pt idx="273">
                        <c:v>127.10909090909091</c:v>
                      </c:pt>
                      <c:pt idx="274">
                        <c:v>128.36363636363637</c:v>
                      </c:pt>
                      <c:pt idx="275">
                        <c:v>129.27272727272728</c:v>
                      </c:pt>
                      <c:pt idx="276">
                        <c:v>129.45454545454544</c:v>
                      </c:pt>
                      <c:pt idx="277">
                        <c:v>130.28181818181818</c:v>
                      </c:pt>
                      <c:pt idx="278">
                        <c:v>125.39090909090906</c:v>
                      </c:pt>
                      <c:pt idx="279">
                        <c:v>122.4</c:v>
                      </c:pt>
                      <c:pt idx="280">
                        <c:v>121.7909090909091</c:v>
                      </c:pt>
                      <c:pt idx="281">
                        <c:v>123.63636363636364</c:v>
                      </c:pt>
                      <c:pt idx="282">
                        <c:v>125.09090909090909</c:v>
                      </c:pt>
                      <c:pt idx="283">
                        <c:v>124.5090909090909</c:v>
                      </c:pt>
                      <c:pt idx="284">
                        <c:v>124.3909090909091</c:v>
                      </c:pt>
                      <c:pt idx="285">
                        <c:v>122.5</c:v>
                      </c:pt>
                      <c:pt idx="286">
                        <c:v>119.22727272727273</c:v>
                      </c:pt>
                      <c:pt idx="287">
                        <c:v>119.81818181818181</c:v>
                      </c:pt>
                      <c:pt idx="288">
                        <c:v>116.01818181818182</c:v>
                      </c:pt>
                      <c:pt idx="289">
                        <c:v>115.7909090909091</c:v>
                      </c:pt>
                      <c:pt idx="290">
                        <c:v>112.27272727272725</c:v>
                      </c:pt>
                      <c:pt idx="291">
                        <c:v>114.22727272727273</c:v>
                      </c:pt>
                      <c:pt idx="292">
                        <c:v>114.98181818181818</c:v>
                      </c:pt>
                      <c:pt idx="293">
                        <c:v>114.0090909090909</c:v>
                      </c:pt>
                      <c:pt idx="294">
                        <c:v>111.04545454545456</c:v>
                      </c:pt>
                      <c:pt idx="295">
                        <c:v>110.91818181818184</c:v>
                      </c:pt>
                      <c:pt idx="296">
                        <c:v>109.7090909090909</c:v>
                      </c:pt>
                      <c:pt idx="297">
                        <c:v>109.5090909090909</c:v>
                      </c:pt>
                      <c:pt idx="298">
                        <c:v>108.64545454545454</c:v>
                      </c:pt>
                      <c:pt idx="299">
                        <c:v>113.39090909090909</c:v>
                      </c:pt>
                      <c:pt idx="300">
                        <c:v>112.78181818181817</c:v>
                      </c:pt>
                      <c:pt idx="301">
                        <c:v>113.80909090909091</c:v>
                      </c:pt>
                      <c:pt idx="302">
                        <c:v>107.34545454545452</c:v>
                      </c:pt>
                      <c:pt idx="303">
                        <c:v>109.39090909090909</c:v>
                      </c:pt>
                      <c:pt idx="304">
                        <c:v>110.7909090909091</c:v>
                      </c:pt>
                      <c:pt idx="305">
                        <c:v>114.47272727272725</c:v>
                      </c:pt>
                      <c:pt idx="306">
                        <c:v>107.43636363636365</c:v>
                      </c:pt>
                      <c:pt idx="307">
                        <c:v>106.22727272727275</c:v>
                      </c:pt>
                      <c:pt idx="308">
                        <c:v>104.91818181818181</c:v>
                      </c:pt>
                      <c:pt idx="309">
                        <c:v>107.89090909090909</c:v>
                      </c:pt>
                      <c:pt idx="310">
                        <c:v>109.40909090909093</c:v>
                      </c:pt>
                      <c:pt idx="311">
                        <c:v>110.68181818181819</c:v>
                      </c:pt>
                      <c:pt idx="312">
                        <c:v>109.6</c:v>
                      </c:pt>
                      <c:pt idx="313">
                        <c:v>109.53636363636365</c:v>
                      </c:pt>
                      <c:pt idx="314">
                        <c:v>108.19090909090909</c:v>
                      </c:pt>
                      <c:pt idx="315">
                        <c:v>108.68181818181819</c:v>
                      </c:pt>
                      <c:pt idx="316">
                        <c:v>105.88181818181816</c:v>
                      </c:pt>
                      <c:pt idx="317">
                        <c:v>105.84545454545456</c:v>
                      </c:pt>
                      <c:pt idx="318">
                        <c:v>106.7090909090909</c:v>
                      </c:pt>
                      <c:pt idx="319">
                        <c:v>111.67272727272729</c:v>
                      </c:pt>
                      <c:pt idx="320">
                        <c:v>107.05454545454546</c:v>
                      </c:pt>
                      <c:pt idx="321">
                        <c:v>105.3</c:v>
                      </c:pt>
                      <c:pt idx="322">
                        <c:v>102.09090909090909</c:v>
                      </c:pt>
                      <c:pt idx="323">
                        <c:v>100.88181818181819</c:v>
                      </c:pt>
                      <c:pt idx="324">
                        <c:v>100.66363636363636</c:v>
                      </c:pt>
                      <c:pt idx="325">
                        <c:v>101.25454545454546</c:v>
                      </c:pt>
                      <c:pt idx="326">
                        <c:v>100.02727272727272</c:v>
                      </c:pt>
                      <c:pt idx="327">
                        <c:v>97.2</c:v>
                      </c:pt>
                      <c:pt idx="328">
                        <c:v>95.8</c:v>
                      </c:pt>
                      <c:pt idx="329">
                        <c:v>97.209090909090932</c:v>
                      </c:pt>
                      <c:pt idx="330">
                        <c:v>97.11818181818181</c:v>
                      </c:pt>
                      <c:pt idx="331">
                        <c:v>100.44545454545455</c:v>
                      </c:pt>
                      <c:pt idx="332">
                        <c:v>104.08181818181819</c:v>
                      </c:pt>
                      <c:pt idx="333">
                        <c:v>103.63636363636364</c:v>
                      </c:pt>
                      <c:pt idx="334">
                        <c:v>101.40909090909091</c:v>
                      </c:pt>
                      <c:pt idx="335">
                        <c:v>100.31818181818181</c:v>
                      </c:pt>
                      <c:pt idx="336">
                        <c:v>99.490909090909099</c:v>
                      </c:pt>
                      <c:pt idx="337">
                        <c:v>99.445454545454552</c:v>
                      </c:pt>
                      <c:pt idx="338">
                        <c:v>97.690909090909088</c:v>
                      </c:pt>
                      <c:pt idx="339">
                        <c:v>97.009090909090901</c:v>
                      </c:pt>
                      <c:pt idx="340">
                        <c:v>96.681818181818187</c:v>
                      </c:pt>
                      <c:pt idx="341">
                        <c:v>100.2090909090909</c:v>
                      </c:pt>
                      <c:pt idx="342">
                        <c:v>97.409090909090907</c:v>
                      </c:pt>
                      <c:pt idx="343">
                        <c:v>98.309090909090912</c:v>
                      </c:pt>
                      <c:pt idx="344">
                        <c:v>96.954545454545453</c:v>
                      </c:pt>
                      <c:pt idx="345">
                        <c:v>94.545454545454547</c:v>
                      </c:pt>
                      <c:pt idx="346">
                        <c:v>94.854545454545445</c:v>
                      </c:pt>
                      <c:pt idx="347">
                        <c:v>94.336363636363643</c:v>
                      </c:pt>
                      <c:pt idx="348">
                        <c:v>93.290909090909096</c:v>
                      </c:pt>
                      <c:pt idx="349">
                        <c:v>94.181818181818159</c:v>
                      </c:pt>
                      <c:pt idx="350">
                        <c:v>93.654545454545456</c:v>
                      </c:pt>
                      <c:pt idx="351">
                        <c:v>92.763636363636365</c:v>
                      </c:pt>
                      <c:pt idx="352">
                        <c:v>94.063636363636348</c:v>
                      </c:pt>
                      <c:pt idx="353">
                        <c:v>95.763636363636365</c:v>
                      </c:pt>
                      <c:pt idx="354">
                        <c:v>93.654545454545456</c:v>
                      </c:pt>
                      <c:pt idx="355">
                        <c:v>87.972727272727283</c:v>
                      </c:pt>
                      <c:pt idx="356">
                        <c:v>87.354545454545459</c:v>
                      </c:pt>
                      <c:pt idx="357">
                        <c:v>87.518181818181816</c:v>
                      </c:pt>
                      <c:pt idx="358">
                        <c:v>87.309090909090912</c:v>
                      </c:pt>
                      <c:pt idx="359">
                        <c:v>83.899999999999991</c:v>
                      </c:pt>
                      <c:pt idx="360">
                        <c:v>84.536363636363632</c:v>
                      </c:pt>
                      <c:pt idx="361">
                        <c:v>84.272727272727266</c:v>
                      </c:pt>
                      <c:pt idx="362">
                        <c:v>83.2</c:v>
                      </c:pt>
                      <c:pt idx="363">
                        <c:v>83.227272727272734</c:v>
                      </c:pt>
                      <c:pt idx="364">
                        <c:v>81.072727272727263</c:v>
                      </c:pt>
                      <c:pt idx="365">
                        <c:v>80.36363636363636</c:v>
                      </c:pt>
                      <c:pt idx="366">
                        <c:v>83.145454545454541</c:v>
                      </c:pt>
                      <c:pt idx="367">
                        <c:v>0</c:v>
                      </c:pt>
                      <c:pt idx="368">
                        <c:v>0</c:v>
                      </c:pt>
                      <c:pt idx="369">
                        <c:v>0</c:v>
                      </c:pt>
                      <c:pt idx="370">
                        <c:v>0</c:v>
                      </c:pt>
                      <c:pt idx="371">
                        <c:v>0</c:v>
                      </c:pt>
                      <c:pt idx="372">
                        <c:v>0</c:v>
                      </c:pt>
                      <c:pt idx="373">
                        <c:v>0</c:v>
                      </c:pt>
                      <c:pt idx="374">
                        <c:v>0</c:v>
                      </c:pt>
                      <c:pt idx="375">
                        <c:v>0</c:v>
                      </c:pt>
                      <c:pt idx="376">
                        <c:v>0</c:v>
                      </c:pt>
                      <c:pt idx="377">
                        <c:v>0</c:v>
                      </c:pt>
                      <c:pt idx="378">
                        <c:v>0</c:v>
                      </c:pt>
                      <c:pt idx="379">
                        <c:v>0</c:v>
                      </c:pt>
                      <c:pt idx="380">
                        <c:v>0</c:v>
                      </c:pt>
                      <c:pt idx="381">
                        <c:v>0</c:v>
                      </c:pt>
                      <c:pt idx="382">
                        <c:v>0</c:v>
                      </c:pt>
                      <c:pt idx="383">
                        <c:v>0</c:v>
                      </c:pt>
                      <c:pt idx="384">
                        <c:v>0</c:v>
                      </c:pt>
                      <c:pt idx="385">
                        <c:v>0</c:v>
                      </c:pt>
                      <c:pt idx="386">
                        <c:v>0</c:v>
                      </c:pt>
                      <c:pt idx="387">
                        <c:v>0</c:v>
                      </c:pt>
                      <c:pt idx="388">
                        <c:v>0</c:v>
                      </c:pt>
                      <c:pt idx="389">
                        <c:v>0</c:v>
                      </c:pt>
                      <c:pt idx="390">
                        <c:v>0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CBD7-4B36-B96E-ADB5B1376730}"/>
                  </c:ext>
                </c:extLst>
              </c15:ser>
            </c15:filteredScatterSeries>
          </c:ext>
        </c:extLst>
      </c:scatterChart>
      <c:valAx>
        <c:axId val="375430376"/>
        <c:scaling>
          <c:orientation val="minMax"/>
          <c:max val="4.300000000000001E-2"/>
          <c:min val="0"/>
        </c:scaling>
        <c:delete val="0"/>
        <c:axPos val="b"/>
        <c:majorGridlines>
          <c:spPr>
            <a:ln w="3175">
              <a:solidFill>
                <a:schemeClr val="bg1">
                  <a:lumMod val="65000"/>
                </a:schemeClr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cs-CZ"/>
                  <a:t>Čas (h:min)</a:t>
                </a:r>
              </a:p>
            </c:rich>
          </c:tx>
          <c:layout>
            <c:manualLayout>
              <c:xMode val="edge"/>
              <c:yMode val="edge"/>
              <c:x val="0.46409786804818409"/>
              <c:y val="0.95234332738476279"/>
            </c:manualLayout>
          </c:layout>
          <c:overlay val="0"/>
          <c:spPr>
            <a:noFill/>
            <a:ln w="25400">
              <a:noFill/>
            </a:ln>
          </c:spPr>
        </c:title>
        <c:numFmt formatCode="h:mm;@" sourceLinked="0"/>
        <c:majorTickMark val="out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375429592"/>
        <c:crosses val="autoZero"/>
        <c:crossBetween val="midCat"/>
        <c:majorUnit val="7.0000000000000019E-3"/>
      </c:valAx>
      <c:valAx>
        <c:axId val="375429592"/>
        <c:scaling>
          <c:orientation val="minMax"/>
          <c:max val="650"/>
          <c:min val="0"/>
        </c:scaling>
        <c:delete val="0"/>
        <c:axPos val="l"/>
        <c:majorGridlines>
          <c:spPr>
            <a:ln w="3175">
              <a:solidFill>
                <a:schemeClr val="bg1">
                  <a:lumMod val="65000"/>
                </a:schemeClr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defRPr>
                </a:pPr>
                <a:r>
                  <a:rPr lang="cs-CZ" sz="800" b="1">
                    <a:latin typeface="Arial" panose="020B0604020202020204" pitchFamily="34" charset="0"/>
                    <a:cs typeface="Arial" panose="020B0604020202020204" pitchFamily="34" charset="0"/>
                  </a:rPr>
                  <a:t>Teplota (°C)</a:t>
                </a:r>
              </a:p>
            </c:rich>
          </c:tx>
          <c:layout>
            <c:manualLayout>
              <c:xMode val="edge"/>
              <c:yMode val="edge"/>
              <c:x val="5.7937124056676014E-3"/>
              <c:y val="0.4383720052156475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375430376"/>
        <c:crosses val="autoZero"/>
        <c:crossBetween val="midCat"/>
      </c:valAx>
      <c:spPr>
        <a:solidFill>
          <a:srgbClr val="FFFFFF"/>
        </a:solidFill>
        <a:ln w="9525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1439587657176664"/>
          <c:y val="0.11125514429964994"/>
          <c:w val="0.33794874232270256"/>
          <c:h val="0.15358690993460689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8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5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cs-CZ" sz="1000"/>
              <a:t>Úroveň 5 m - Průměrné</a:t>
            </a:r>
            <a:r>
              <a:rPr lang="cs-CZ" sz="1000" baseline="0"/>
              <a:t> hodnoty TC -</a:t>
            </a:r>
            <a:r>
              <a:rPr lang="cs-CZ" sz="1000"/>
              <a:t> RISE zkoušek 1, 2 ,3</a:t>
            </a:r>
          </a:p>
        </c:rich>
      </c:tx>
      <c:layout>
        <c:manualLayout>
          <c:xMode val="edge"/>
          <c:yMode val="edge"/>
          <c:x val="0.17739334776309587"/>
          <c:y val="4.449949456282750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7.3411285455642739E-2"/>
          <c:y val="7.8634713521074429E-2"/>
          <c:w val="0.89480050962247704"/>
          <c:h val="0.831273857758071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'C:\Users\fiserova\Documents\Zkoušky\FASÁDY\[TC_CZB_2022_PAVUS.xlsx]RISE1-Úroveň PRŮMĚR'!$AM$4</c:f>
              <c:strCache>
                <c:ptCount val="1"/>
                <c:pt idx="0">
                  <c:v> PRŮMĚR TC 250</c:v>
                </c:pt>
              </c:strCache>
            </c:strRef>
          </c:tx>
          <c:spPr>
            <a:ln w="12700" cap="rnd" cmpd="sng" algn="ctr">
              <a:solidFill>
                <a:schemeClr val="accent2">
                  <a:shade val="4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'[3]RISE1-Úroveň PRŮMĚR'!$AK$5:$AK$515</c:f>
              <c:numCache>
                <c:formatCode>General</c:formatCode>
                <c:ptCount val="511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'[3]RISE1-Úroveň PRŮMĚR'!$AM$5:$AM$515</c:f>
              <c:numCache>
                <c:formatCode>General</c:formatCode>
                <c:ptCount val="511"/>
                <c:pt idx="0">
                  <c:v>21.043733</c:v>
                </c:pt>
                <c:pt idx="1">
                  <c:v>21.034022333333336</c:v>
                </c:pt>
                <c:pt idx="2">
                  <c:v>21.298381666666668</c:v>
                </c:pt>
                <c:pt idx="3">
                  <c:v>21.676774333333331</c:v>
                </c:pt>
                <c:pt idx="4">
                  <c:v>22.343339</c:v>
                </c:pt>
                <c:pt idx="5">
                  <c:v>23.658384333333334</c:v>
                </c:pt>
                <c:pt idx="6">
                  <c:v>24.234772666666668</c:v>
                </c:pt>
                <c:pt idx="7">
                  <c:v>24.855975666666666</c:v>
                </c:pt>
                <c:pt idx="8">
                  <c:v>24.491681999999997</c:v>
                </c:pt>
                <c:pt idx="9">
                  <c:v>24.344802000000001</c:v>
                </c:pt>
                <c:pt idx="10">
                  <c:v>24.843430999999999</c:v>
                </c:pt>
                <c:pt idx="11">
                  <c:v>25.086679666666665</c:v>
                </c:pt>
                <c:pt idx="12">
                  <c:v>24.831563666666664</c:v>
                </c:pt>
                <c:pt idx="13">
                  <c:v>25.609182000000001</c:v>
                </c:pt>
                <c:pt idx="14">
                  <c:v>33.861979333333331</c:v>
                </c:pt>
                <c:pt idx="15">
                  <c:v>35.754128000000001</c:v>
                </c:pt>
                <c:pt idx="16">
                  <c:v>36.477667333333329</c:v>
                </c:pt>
                <c:pt idx="17">
                  <c:v>42.096831333333334</c:v>
                </c:pt>
                <c:pt idx="18">
                  <c:v>45.775880000000001</c:v>
                </c:pt>
                <c:pt idx="19">
                  <c:v>45.54860333333334</c:v>
                </c:pt>
                <c:pt idx="20">
                  <c:v>58.325890333333327</c:v>
                </c:pt>
                <c:pt idx="21">
                  <c:v>64.502774000000002</c:v>
                </c:pt>
                <c:pt idx="22">
                  <c:v>82.821050666666665</c:v>
                </c:pt>
                <c:pt idx="23">
                  <c:v>109.02909633333333</c:v>
                </c:pt>
                <c:pt idx="24">
                  <c:v>118.09161733333333</c:v>
                </c:pt>
                <c:pt idx="25">
                  <c:v>120.20092766666666</c:v>
                </c:pt>
                <c:pt idx="26">
                  <c:v>121.08051033333334</c:v>
                </c:pt>
                <c:pt idx="27">
                  <c:v>127.79654733333332</c:v>
                </c:pt>
                <c:pt idx="28">
                  <c:v>132.19436166666665</c:v>
                </c:pt>
                <c:pt idx="29">
                  <c:v>135.77779200000001</c:v>
                </c:pt>
                <c:pt idx="30">
                  <c:v>126.65947133333333</c:v>
                </c:pt>
                <c:pt idx="31">
                  <c:v>140.66814566666667</c:v>
                </c:pt>
                <c:pt idx="32">
                  <c:v>153.04381999999998</c:v>
                </c:pt>
                <c:pt idx="33">
                  <c:v>157.40458700000002</c:v>
                </c:pt>
                <c:pt idx="34">
                  <c:v>161.538127</c:v>
                </c:pt>
                <c:pt idx="35">
                  <c:v>154.90784333333335</c:v>
                </c:pt>
                <c:pt idx="36">
                  <c:v>157.29666866666665</c:v>
                </c:pt>
                <c:pt idx="37">
                  <c:v>166.81132233333332</c:v>
                </c:pt>
                <c:pt idx="38">
                  <c:v>174.42199166666668</c:v>
                </c:pt>
                <c:pt idx="39">
                  <c:v>174.52131866666664</c:v>
                </c:pt>
                <c:pt idx="40">
                  <c:v>163.19958199999999</c:v>
                </c:pt>
                <c:pt idx="41">
                  <c:v>166.35314166666669</c:v>
                </c:pt>
                <c:pt idx="42">
                  <c:v>160.03636166666666</c:v>
                </c:pt>
                <c:pt idx="43">
                  <c:v>169.78746866666668</c:v>
                </c:pt>
                <c:pt idx="44">
                  <c:v>168.02836433333334</c:v>
                </c:pt>
                <c:pt idx="45">
                  <c:v>173.39707866666666</c:v>
                </c:pt>
                <c:pt idx="46">
                  <c:v>187.69251266666666</c:v>
                </c:pt>
                <c:pt idx="47">
                  <c:v>188.219785</c:v>
                </c:pt>
                <c:pt idx="48">
                  <c:v>186.37668833333336</c:v>
                </c:pt>
                <c:pt idx="49">
                  <c:v>189.19448700000001</c:v>
                </c:pt>
                <c:pt idx="50">
                  <c:v>197.75805100000002</c:v>
                </c:pt>
                <c:pt idx="51">
                  <c:v>189.38905</c:v>
                </c:pt>
                <c:pt idx="52">
                  <c:v>194.87637133333331</c:v>
                </c:pt>
                <c:pt idx="53">
                  <c:v>201.44351200000003</c:v>
                </c:pt>
                <c:pt idx="54">
                  <c:v>200.96239533333332</c:v>
                </c:pt>
                <c:pt idx="55">
                  <c:v>193.52823433333333</c:v>
                </c:pt>
                <c:pt idx="56">
                  <c:v>201.42327933333331</c:v>
                </c:pt>
                <c:pt idx="57">
                  <c:v>211.224501</c:v>
                </c:pt>
                <c:pt idx="58">
                  <c:v>210.41640433333336</c:v>
                </c:pt>
                <c:pt idx="59">
                  <c:v>217.58605866666667</c:v>
                </c:pt>
                <c:pt idx="60">
                  <c:v>230.594503</c:v>
                </c:pt>
                <c:pt idx="61">
                  <c:v>213.09615033333333</c:v>
                </c:pt>
                <c:pt idx="62">
                  <c:v>217.23924266666666</c:v>
                </c:pt>
                <c:pt idx="63">
                  <c:v>211.39972333333333</c:v>
                </c:pt>
                <c:pt idx="64">
                  <c:v>210.04845</c:v>
                </c:pt>
                <c:pt idx="65">
                  <c:v>204.52403666666669</c:v>
                </c:pt>
                <c:pt idx="66">
                  <c:v>196.58796800000002</c:v>
                </c:pt>
                <c:pt idx="67">
                  <c:v>209.21551866666667</c:v>
                </c:pt>
                <c:pt idx="68">
                  <c:v>212.17178200000001</c:v>
                </c:pt>
                <c:pt idx="69">
                  <c:v>211.57395199999999</c:v>
                </c:pt>
                <c:pt idx="70">
                  <c:v>213.49087099999997</c:v>
                </c:pt>
                <c:pt idx="71">
                  <c:v>225.36729633333334</c:v>
                </c:pt>
                <c:pt idx="72">
                  <c:v>227.34406800000002</c:v>
                </c:pt>
                <c:pt idx="73">
                  <c:v>223.81694333333334</c:v>
                </c:pt>
                <c:pt idx="74">
                  <c:v>233.05229299999999</c:v>
                </c:pt>
                <c:pt idx="75">
                  <c:v>255.82188433333332</c:v>
                </c:pt>
                <c:pt idx="76">
                  <c:v>239.29854933333334</c:v>
                </c:pt>
                <c:pt idx="77">
                  <c:v>232.00094666666666</c:v>
                </c:pt>
                <c:pt idx="78">
                  <c:v>225.32910166666667</c:v>
                </c:pt>
                <c:pt idx="79">
                  <c:v>246.28676633333336</c:v>
                </c:pt>
                <c:pt idx="80">
                  <c:v>240.3662433333333</c:v>
                </c:pt>
                <c:pt idx="81">
                  <c:v>244.00755000000001</c:v>
                </c:pt>
                <c:pt idx="82">
                  <c:v>233.67029233333332</c:v>
                </c:pt>
                <c:pt idx="83">
                  <c:v>257.52115366666663</c:v>
                </c:pt>
                <c:pt idx="84">
                  <c:v>247.05943466666668</c:v>
                </c:pt>
                <c:pt idx="85">
                  <c:v>244.59187866666664</c:v>
                </c:pt>
                <c:pt idx="86">
                  <c:v>235.21375399999999</c:v>
                </c:pt>
                <c:pt idx="87">
                  <c:v>235.56586666666666</c:v>
                </c:pt>
                <c:pt idx="88">
                  <c:v>231.33856700000001</c:v>
                </c:pt>
                <c:pt idx="89">
                  <c:v>227.34425366666665</c:v>
                </c:pt>
                <c:pt idx="90">
                  <c:v>226.23624200000003</c:v>
                </c:pt>
                <c:pt idx="91">
                  <c:v>240.34519333333333</c:v>
                </c:pt>
                <c:pt idx="92">
                  <c:v>232.55895633333333</c:v>
                </c:pt>
                <c:pt idx="93">
                  <c:v>254.28070200000002</c:v>
                </c:pt>
                <c:pt idx="94">
                  <c:v>238.69281699999999</c:v>
                </c:pt>
                <c:pt idx="95">
                  <c:v>245.842446</c:v>
                </c:pt>
                <c:pt idx="96">
                  <c:v>245.54847700000002</c:v>
                </c:pt>
                <c:pt idx="97">
                  <c:v>252.1296523333333</c:v>
                </c:pt>
                <c:pt idx="98">
                  <c:v>248.16923033333333</c:v>
                </c:pt>
                <c:pt idx="99">
                  <c:v>254.57449699999998</c:v>
                </c:pt>
                <c:pt idx="100">
                  <c:v>274.54509933333333</c:v>
                </c:pt>
                <c:pt idx="101">
                  <c:v>269.48651899999999</c:v>
                </c:pt>
                <c:pt idx="102">
                  <c:v>277.87748266666671</c:v>
                </c:pt>
                <c:pt idx="103">
                  <c:v>266.54993233333335</c:v>
                </c:pt>
                <c:pt idx="104">
                  <c:v>276.524922</c:v>
                </c:pt>
                <c:pt idx="105">
                  <c:v>282.09547199999997</c:v>
                </c:pt>
                <c:pt idx="106">
                  <c:v>285.415256</c:v>
                </c:pt>
                <c:pt idx="107">
                  <c:v>280.45665566666668</c:v>
                </c:pt>
                <c:pt idx="108">
                  <c:v>281.83009233333337</c:v>
                </c:pt>
                <c:pt idx="109">
                  <c:v>290.51264833333335</c:v>
                </c:pt>
                <c:pt idx="110">
                  <c:v>288.40403799999996</c:v>
                </c:pt>
                <c:pt idx="111">
                  <c:v>262.52829500000001</c:v>
                </c:pt>
                <c:pt idx="112">
                  <c:v>266.99170033333331</c:v>
                </c:pt>
                <c:pt idx="113">
                  <c:v>271.637676</c:v>
                </c:pt>
                <c:pt idx="114">
                  <c:v>285.73572333333328</c:v>
                </c:pt>
                <c:pt idx="115">
                  <c:v>274.96616633333332</c:v>
                </c:pt>
                <c:pt idx="116">
                  <c:v>260.14856300000002</c:v>
                </c:pt>
                <c:pt idx="117">
                  <c:v>262.67164566666668</c:v>
                </c:pt>
                <c:pt idx="118">
                  <c:v>266.26993333333331</c:v>
                </c:pt>
                <c:pt idx="119">
                  <c:v>253.93921066666667</c:v>
                </c:pt>
                <c:pt idx="120">
                  <c:v>258.62201266666665</c:v>
                </c:pt>
                <c:pt idx="121">
                  <c:v>266.060092</c:v>
                </c:pt>
                <c:pt idx="122">
                  <c:v>286.95663733333328</c:v>
                </c:pt>
                <c:pt idx="123">
                  <c:v>275.03439033333331</c:v>
                </c:pt>
                <c:pt idx="124">
                  <c:v>267.6330456666667</c:v>
                </c:pt>
                <c:pt idx="125">
                  <c:v>273.55617466666666</c:v>
                </c:pt>
                <c:pt idx="126">
                  <c:v>287.75272133333334</c:v>
                </c:pt>
                <c:pt idx="127">
                  <c:v>270.17487033333333</c:v>
                </c:pt>
                <c:pt idx="128">
                  <c:v>272.18538766666666</c:v>
                </c:pt>
                <c:pt idx="129">
                  <c:v>303.21106866666668</c:v>
                </c:pt>
                <c:pt idx="130">
                  <c:v>281.67198033333335</c:v>
                </c:pt>
                <c:pt idx="131">
                  <c:v>288.42863799999998</c:v>
                </c:pt>
                <c:pt idx="132">
                  <c:v>285.45292799999999</c:v>
                </c:pt>
                <c:pt idx="133">
                  <c:v>281.142111</c:v>
                </c:pt>
                <c:pt idx="134">
                  <c:v>265.17068899999998</c:v>
                </c:pt>
                <c:pt idx="135">
                  <c:v>274.88226266666669</c:v>
                </c:pt>
                <c:pt idx="136">
                  <c:v>287.45477400000004</c:v>
                </c:pt>
                <c:pt idx="137">
                  <c:v>272.175567</c:v>
                </c:pt>
                <c:pt idx="138">
                  <c:v>262.95228866666667</c:v>
                </c:pt>
                <c:pt idx="139">
                  <c:v>272.61220800000001</c:v>
                </c:pt>
                <c:pt idx="140">
                  <c:v>292.69545033333333</c:v>
                </c:pt>
                <c:pt idx="141">
                  <c:v>271.86235133333327</c:v>
                </c:pt>
                <c:pt idx="142">
                  <c:v>262.11860733333333</c:v>
                </c:pt>
                <c:pt idx="143">
                  <c:v>248.37266766666667</c:v>
                </c:pt>
                <c:pt idx="144">
                  <c:v>263.79358500000001</c:v>
                </c:pt>
                <c:pt idx="145">
                  <c:v>264.53579433333334</c:v>
                </c:pt>
                <c:pt idx="146">
                  <c:v>270.48901566666672</c:v>
                </c:pt>
                <c:pt idx="147">
                  <c:v>263.55706900000001</c:v>
                </c:pt>
                <c:pt idx="148">
                  <c:v>252.09337233333329</c:v>
                </c:pt>
                <c:pt idx="149">
                  <c:v>237.28902100000002</c:v>
                </c:pt>
                <c:pt idx="150">
                  <c:v>243.13819899999999</c:v>
                </c:pt>
                <c:pt idx="151">
                  <c:v>251.15192266666668</c:v>
                </c:pt>
                <c:pt idx="152">
                  <c:v>238.96289899999999</c:v>
                </c:pt>
                <c:pt idx="153">
                  <c:v>221.29735133333335</c:v>
                </c:pt>
                <c:pt idx="154">
                  <c:v>240.52543466666668</c:v>
                </c:pt>
                <c:pt idx="155">
                  <c:v>240.3100493333333</c:v>
                </c:pt>
                <c:pt idx="156">
                  <c:v>245.59541666666669</c:v>
                </c:pt>
                <c:pt idx="157">
                  <c:v>253.05188333333331</c:v>
                </c:pt>
                <c:pt idx="158">
                  <c:v>263.40612866666669</c:v>
                </c:pt>
                <c:pt idx="159">
                  <c:v>256.82702599999999</c:v>
                </c:pt>
                <c:pt idx="160">
                  <c:v>238.91787366666668</c:v>
                </c:pt>
                <c:pt idx="161">
                  <c:v>233.90945633333334</c:v>
                </c:pt>
                <c:pt idx="162">
                  <c:v>243.37414133333334</c:v>
                </c:pt>
                <c:pt idx="163">
                  <c:v>271.33018666666669</c:v>
                </c:pt>
                <c:pt idx="164">
                  <c:v>238.53612666666663</c:v>
                </c:pt>
                <c:pt idx="165">
                  <c:v>254.65114700000001</c:v>
                </c:pt>
                <c:pt idx="166">
                  <c:v>252.28512000000001</c:v>
                </c:pt>
                <c:pt idx="167">
                  <c:v>256.60191500000002</c:v>
                </c:pt>
                <c:pt idx="168">
                  <c:v>257.72280499999999</c:v>
                </c:pt>
                <c:pt idx="169">
                  <c:v>247.14496033333333</c:v>
                </c:pt>
                <c:pt idx="170">
                  <c:v>243.42156166666666</c:v>
                </c:pt>
                <c:pt idx="171">
                  <c:v>250.15752166666667</c:v>
                </c:pt>
                <c:pt idx="172">
                  <c:v>262.70413200000002</c:v>
                </c:pt>
                <c:pt idx="173">
                  <c:v>265.25428633333331</c:v>
                </c:pt>
                <c:pt idx="174">
                  <c:v>263.10744466666665</c:v>
                </c:pt>
                <c:pt idx="175">
                  <c:v>265.97255200000001</c:v>
                </c:pt>
                <c:pt idx="176">
                  <c:v>268.66877733333331</c:v>
                </c:pt>
                <c:pt idx="177">
                  <c:v>272.79020300000002</c:v>
                </c:pt>
                <c:pt idx="178">
                  <c:v>255.24348899999998</c:v>
                </c:pt>
                <c:pt idx="179">
                  <c:v>263.89164799999998</c:v>
                </c:pt>
                <c:pt idx="180">
                  <c:v>262.42272433333329</c:v>
                </c:pt>
                <c:pt idx="181">
                  <c:v>255.22616733333334</c:v>
                </c:pt>
                <c:pt idx="182">
                  <c:v>256.20251999999999</c:v>
                </c:pt>
                <c:pt idx="183">
                  <c:v>266.25344466666667</c:v>
                </c:pt>
                <c:pt idx="184">
                  <c:v>288.508556</c:v>
                </c:pt>
                <c:pt idx="185">
                  <c:v>284.74436999999995</c:v>
                </c:pt>
                <c:pt idx="186">
                  <c:v>283.42786433333333</c:v>
                </c:pt>
                <c:pt idx="187">
                  <c:v>273.31967600000002</c:v>
                </c:pt>
                <c:pt idx="188">
                  <c:v>257.56393666666668</c:v>
                </c:pt>
                <c:pt idx="189">
                  <c:v>263.93746866666669</c:v>
                </c:pt>
                <c:pt idx="190">
                  <c:v>260.01879533333334</c:v>
                </c:pt>
                <c:pt idx="191">
                  <c:v>258.49081666666666</c:v>
                </c:pt>
                <c:pt idx="192">
                  <c:v>260.57096100000001</c:v>
                </c:pt>
                <c:pt idx="193">
                  <c:v>270.03420699999998</c:v>
                </c:pt>
                <c:pt idx="194">
                  <c:v>270.62632400000001</c:v>
                </c:pt>
                <c:pt idx="195">
                  <c:v>265.75973466666665</c:v>
                </c:pt>
                <c:pt idx="196">
                  <c:v>291.25176866666669</c:v>
                </c:pt>
                <c:pt idx="197">
                  <c:v>278.74624299999999</c:v>
                </c:pt>
                <c:pt idx="198">
                  <c:v>262.47167800000005</c:v>
                </c:pt>
                <c:pt idx="199">
                  <c:v>278.52816233333334</c:v>
                </c:pt>
                <c:pt idx="200">
                  <c:v>283.41392866666666</c:v>
                </c:pt>
                <c:pt idx="201">
                  <c:v>270.40502700000002</c:v>
                </c:pt>
                <c:pt idx="202">
                  <c:v>280.87507766666664</c:v>
                </c:pt>
                <c:pt idx="203">
                  <c:v>286.85509233333335</c:v>
                </c:pt>
                <c:pt idx="204">
                  <c:v>275.12168166666663</c:v>
                </c:pt>
                <c:pt idx="205">
                  <c:v>275.03090366666669</c:v>
                </c:pt>
                <c:pt idx="206">
                  <c:v>267.17940133333332</c:v>
                </c:pt>
                <c:pt idx="207">
                  <c:v>284.62051066666663</c:v>
                </c:pt>
                <c:pt idx="208">
                  <c:v>286.78058033333332</c:v>
                </c:pt>
                <c:pt idx="209">
                  <c:v>291.91680133333335</c:v>
                </c:pt>
                <c:pt idx="210">
                  <c:v>295.43783133333329</c:v>
                </c:pt>
                <c:pt idx="211">
                  <c:v>282.72500499999995</c:v>
                </c:pt>
                <c:pt idx="212">
                  <c:v>283.30502166666668</c:v>
                </c:pt>
                <c:pt idx="213">
                  <c:v>291.8293496666667</c:v>
                </c:pt>
                <c:pt idx="214">
                  <c:v>294.07106400000004</c:v>
                </c:pt>
                <c:pt idx="215">
                  <c:v>288.18387333333334</c:v>
                </c:pt>
                <c:pt idx="216">
                  <c:v>282.87087566666668</c:v>
                </c:pt>
                <c:pt idx="217">
                  <c:v>286.58342900000002</c:v>
                </c:pt>
                <c:pt idx="218">
                  <c:v>290.74638899999997</c:v>
                </c:pt>
                <c:pt idx="219">
                  <c:v>277.83929900000004</c:v>
                </c:pt>
                <c:pt idx="220">
                  <c:v>278.91687000000002</c:v>
                </c:pt>
                <c:pt idx="221">
                  <c:v>281.94118966666667</c:v>
                </c:pt>
                <c:pt idx="222">
                  <c:v>266.098502</c:v>
                </c:pt>
                <c:pt idx="223">
                  <c:v>277.99606033333333</c:v>
                </c:pt>
                <c:pt idx="224">
                  <c:v>284.54385699999995</c:v>
                </c:pt>
                <c:pt idx="225">
                  <c:v>284.07875033333335</c:v>
                </c:pt>
                <c:pt idx="226">
                  <c:v>275.36154600000003</c:v>
                </c:pt>
                <c:pt idx="227">
                  <c:v>278.8372113333333</c:v>
                </c:pt>
                <c:pt idx="228">
                  <c:v>285.5312576666667</c:v>
                </c:pt>
                <c:pt idx="229">
                  <c:v>290.2885106666667</c:v>
                </c:pt>
                <c:pt idx="230">
                  <c:v>277.860187</c:v>
                </c:pt>
                <c:pt idx="231">
                  <c:v>286.83471566666663</c:v>
                </c:pt>
                <c:pt idx="232">
                  <c:v>291.70457733333336</c:v>
                </c:pt>
                <c:pt idx="233">
                  <c:v>285.02370866666666</c:v>
                </c:pt>
                <c:pt idx="234">
                  <c:v>275.53488166666665</c:v>
                </c:pt>
                <c:pt idx="235">
                  <c:v>284.40074766666663</c:v>
                </c:pt>
                <c:pt idx="236">
                  <c:v>293.28585199999998</c:v>
                </c:pt>
                <c:pt idx="237">
                  <c:v>298.4057013333333</c:v>
                </c:pt>
                <c:pt idx="238">
                  <c:v>295.66361000000001</c:v>
                </c:pt>
                <c:pt idx="239">
                  <c:v>277.8480816666667</c:v>
                </c:pt>
                <c:pt idx="240">
                  <c:v>280.02856433333335</c:v>
                </c:pt>
                <c:pt idx="241">
                  <c:v>300.56718966666671</c:v>
                </c:pt>
                <c:pt idx="242">
                  <c:v>289.18122133333333</c:v>
                </c:pt>
                <c:pt idx="243">
                  <c:v>277.76588733333335</c:v>
                </c:pt>
                <c:pt idx="244">
                  <c:v>288.31032099999999</c:v>
                </c:pt>
                <c:pt idx="245">
                  <c:v>270.92659266666669</c:v>
                </c:pt>
                <c:pt idx="246">
                  <c:v>286.66662733333334</c:v>
                </c:pt>
                <c:pt idx="247">
                  <c:v>283.00069566666667</c:v>
                </c:pt>
                <c:pt idx="248">
                  <c:v>287.83754966666669</c:v>
                </c:pt>
                <c:pt idx="249">
                  <c:v>292.24166366666668</c:v>
                </c:pt>
                <c:pt idx="250">
                  <c:v>291.28014166666668</c:v>
                </c:pt>
                <c:pt idx="251">
                  <c:v>285.42097366666667</c:v>
                </c:pt>
                <c:pt idx="252">
                  <c:v>281.47563099999996</c:v>
                </c:pt>
                <c:pt idx="253">
                  <c:v>290.80418266666669</c:v>
                </c:pt>
                <c:pt idx="254">
                  <c:v>292.79644666666667</c:v>
                </c:pt>
                <c:pt idx="255">
                  <c:v>306.16549533333335</c:v>
                </c:pt>
                <c:pt idx="256">
                  <c:v>303.98286533333334</c:v>
                </c:pt>
                <c:pt idx="257">
                  <c:v>291.62554299999999</c:v>
                </c:pt>
                <c:pt idx="258">
                  <c:v>295.43092433333334</c:v>
                </c:pt>
                <c:pt idx="259">
                  <c:v>314.56188133333336</c:v>
                </c:pt>
                <c:pt idx="260">
                  <c:v>314.87147233333332</c:v>
                </c:pt>
                <c:pt idx="261">
                  <c:v>313.18516500000004</c:v>
                </c:pt>
                <c:pt idx="262">
                  <c:v>322.85922233333332</c:v>
                </c:pt>
                <c:pt idx="263">
                  <c:v>310.91119866666668</c:v>
                </c:pt>
                <c:pt idx="264">
                  <c:v>304.51488500000005</c:v>
                </c:pt>
                <c:pt idx="265">
                  <c:v>306.11165933333331</c:v>
                </c:pt>
                <c:pt idx="266">
                  <c:v>292.66486433333336</c:v>
                </c:pt>
                <c:pt idx="267">
                  <c:v>294.09118433333333</c:v>
                </c:pt>
                <c:pt idx="268">
                  <c:v>291.42365266666667</c:v>
                </c:pt>
                <c:pt idx="269">
                  <c:v>297.70305433333334</c:v>
                </c:pt>
                <c:pt idx="270">
                  <c:v>283.614464</c:v>
                </c:pt>
                <c:pt idx="271">
                  <c:v>296.69112899999999</c:v>
                </c:pt>
                <c:pt idx="272">
                  <c:v>308.23750866666666</c:v>
                </c:pt>
                <c:pt idx="273">
                  <c:v>303.35548399999999</c:v>
                </c:pt>
                <c:pt idx="274">
                  <c:v>298.32500066666665</c:v>
                </c:pt>
                <c:pt idx="275">
                  <c:v>302.51278533333334</c:v>
                </c:pt>
                <c:pt idx="276">
                  <c:v>294.10918566666669</c:v>
                </c:pt>
                <c:pt idx="277">
                  <c:v>301.39931766666672</c:v>
                </c:pt>
                <c:pt idx="278">
                  <c:v>292.93312266666663</c:v>
                </c:pt>
                <c:pt idx="279">
                  <c:v>299.23524066666664</c:v>
                </c:pt>
                <c:pt idx="280">
                  <c:v>287.3111893333334</c:v>
                </c:pt>
                <c:pt idx="281">
                  <c:v>305.56065000000001</c:v>
                </c:pt>
                <c:pt idx="282">
                  <c:v>306.966857</c:v>
                </c:pt>
                <c:pt idx="283">
                  <c:v>301.98448000000002</c:v>
                </c:pt>
                <c:pt idx="284">
                  <c:v>308.62252366666667</c:v>
                </c:pt>
                <c:pt idx="285">
                  <c:v>291.52953466666668</c:v>
                </c:pt>
                <c:pt idx="286">
                  <c:v>289.78942966666665</c:v>
                </c:pt>
                <c:pt idx="287">
                  <c:v>285.07004866666665</c:v>
                </c:pt>
                <c:pt idx="288">
                  <c:v>284.41074566666663</c:v>
                </c:pt>
                <c:pt idx="289">
                  <c:v>292.70218466666665</c:v>
                </c:pt>
                <c:pt idx="290">
                  <c:v>284.37291600000003</c:v>
                </c:pt>
                <c:pt idx="291">
                  <c:v>293.99979100000002</c:v>
                </c:pt>
                <c:pt idx="292">
                  <c:v>309.1989273333333</c:v>
                </c:pt>
                <c:pt idx="293">
                  <c:v>305.05559333333332</c:v>
                </c:pt>
                <c:pt idx="294">
                  <c:v>300.47069266666671</c:v>
                </c:pt>
                <c:pt idx="295">
                  <c:v>313.88183833333335</c:v>
                </c:pt>
                <c:pt idx="296">
                  <c:v>316.47004900000002</c:v>
                </c:pt>
                <c:pt idx="297">
                  <c:v>307.56434333333334</c:v>
                </c:pt>
                <c:pt idx="298">
                  <c:v>306.17459766666667</c:v>
                </c:pt>
                <c:pt idx="299">
                  <c:v>300.81969733333335</c:v>
                </c:pt>
                <c:pt idx="300">
                  <c:v>308.73331499999995</c:v>
                </c:pt>
                <c:pt idx="301">
                  <c:v>300.00903699999998</c:v>
                </c:pt>
                <c:pt idx="302">
                  <c:v>301.11221399999999</c:v>
                </c:pt>
                <c:pt idx="303">
                  <c:v>301.15112600000003</c:v>
                </c:pt>
                <c:pt idx="304">
                  <c:v>305.79172066666666</c:v>
                </c:pt>
                <c:pt idx="305">
                  <c:v>296.13577433333336</c:v>
                </c:pt>
                <c:pt idx="306">
                  <c:v>299.68104233333332</c:v>
                </c:pt>
                <c:pt idx="307">
                  <c:v>302.91668199999998</c:v>
                </c:pt>
                <c:pt idx="308">
                  <c:v>302.98011700000001</c:v>
                </c:pt>
                <c:pt idx="309">
                  <c:v>316.82860099999999</c:v>
                </c:pt>
                <c:pt idx="310">
                  <c:v>277.33832466666667</c:v>
                </c:pt>
                <c:pt idx="311">
                  <c:v>289.35435133333334</c:v>
                </c:pt>
                <c:pt idx="312">
                  <c:v>260.75636600000001</c:v>
                </c:pt>
                <c:pt idx="313">
                  <c:v>266.15061700000001</c:v>
                </c:pt>
                <c:pt idx="314">
                  <c:v>278.48346033333331</c:v>
                </c:pt>
                <c:pt idx="315">
                  <c:v>261.81478099999998</c:v>
                </c:pt>
                <c:pt idx="316">
                  <c:v>279.09780599999999</c:v>
                </c:pt>
                <c:pt idx="317">
                  <c:v>277.2182013333333</c:v>
                </c:pt>
                <c:pt idx="318">
                  <c:v>267.49168600000002</c:v>
                </c:pt>
                <c:pt idx="319">
                  <c:v>271.02132499999999</c:v>
                </c:pt>
                <c:pt idx="320">
                  <c:v>274.30233500000003</c:v>
                </c:pt>
                <c:pt idx="321">
                  <c:v>275.57767966666665</c:v>
                </c:pt>
                <c:pt idx="322">
                  <c:v>266.43387933333332</c:v>
                </c:pt>
                <c:pt idx="323">
                  <c:v>274.56130800000005</c:v>
                </c:pt>
                <c:pt idx="324">
                  <c:v>254.35677733333333</c:v>
                </c:pt>
                <c:pt idx="325">
                  <c:v>266.29607000000004</c:v>
                </c:pt>
                <c:pt idx="326">
                  <c:v>277.06450733333332</c:v>
                </c:pt>
                <c:pt idx="327">
                  <c:v>270.43869566666666</c:v>
                </c:pt>
                <c:pt idx="328">
                  <c:v>263.08442199999996</c:v>
                </c:pt>
                <c:pt idx="329">
                  <c:v>253.02086433333329</c:v>
                </c:pt>
                <c:pt idx="330">
                  <c:v>253.26602366666665</c:v>
                </c:pt>
                <c:pt idx="331">
                  <c:v>250.56915233333334</c:v>
                </c:pt>
                <c:pt idx="332">
                  <c:v>251.42880333333332</c:v>
                </c:pt>
                <c:pt idx="333">
                  <c:v>258.12411900000001</c:v>
                </c:pt>
                <c:pt idx="334">
                  <c:v>241.88573399999999</c:v>
                </c:pt>
                <c:pt idx="335">
                  <c:v>234.55842633333336</c:v>
                </c:pt>
                <c:pt idx="336">
                  <c:v>247.20265633333335</c:v>
                </c:pt>
                <c:pt idx="337">
                  <c:v>246.56899466666667</c:v>
                </c:pt>
                <c:pt idx="338">
                  <c:v>236.42165833333334</c:v>
                </c:pt>
                <c:pt idx="339">
                  <c:v>228.97235833333335</c:v>
                </c:pt>
                <c:pt idx="340">
                  <c:v>230.07440566666665</c:v>
                </c:pt>
                <c:pt idx="341">
                  <c:v>224.40278366666666</c:v>
                </c:pt>
                <c:pt idx="342">
                  <c:v>225.67842766666669</c:v>
                </c:pt>
                <c:pt idx="343">
                  <c:v>240.371092</c:v>
                </c:pt>
                <c:pt idx="344">
                  <c:v>229.37279766666666</c:v>
                </c:pt>
                <c:pt idx="345">
                  <c:v>225.43103333333332</c:v>
                </c:pt>
                <c:pt idx="346">
                  <c:v>234.7746563333333</c:v>
                </c:pt>
                <c:pt idx="347">
                  <c:v>234.46049333333335</c:v>
                </c:pt>
                <c:pt idx="348">
                  <c:v>231.34848033333333</c:v>
                </c:pt>
                <c:pt idx="349">
                  <c:v>229.74197866666668</c:v>
                </c:pt>
                <c:pt idx="350">
                  <c:v>229.71799899999999</c:v>
                </c:pt>
                <c:pt idx="351">
                  <c:v>231.40351999999999</c:v>
                </c:pt>
                <c:pt idx="352">
                  <c:v>237.42142933333332</c:v>
                </c:pt>
                <c:pt idx="353">
                  <c:v>243.28149833333336</c:v>
                </c:pt>
                <c:pt idx="354">
                  <c:v>220.30396699999997</c:v>
                </c:pt>
                <c:pt idx="355">
                  <c:v>209.76785800000002</c:v>
                </c:pt>
                <c:pt idx="356">
                  <c:v>201.31615266666665</c:v>
                </c:pt>
                <c:pt idx="357">
                  <c:v>209.57310033333331</c:v>
                </c:pt>
                <c:pt idx="358">
                  <c:v>206.08101066666666</c:v>
                </c:pt>
                <c:pt idx="359">
                  <c:v>200.52465033333337</c:v>
                </c:pt>
                <c:pt idx="360">
                  <c:v>202.66164166666667</c:v>
                </c:pt>
                <c:pt idx="361">
                  <c:v>216.28334633333336</c:v>
                </c:pt>
                <c:pt idx="362">
                  <c:v>227.76520000000002</c:v>
                </c:pt>
                <c:pt idx="363">
                  <c:v>220.17786733333332</c:v>
                </c:pt>
                <c:pt idx="364">
                  <c:v>222.98018466666667</c:v>
                </c:pt>
                <c:pt idx="365">
                  <c:v>217.05463433333333</c:v>
                </c:pt>
                <c:pt idx="366">
                  <c:v>203.07872633333332</c:v>
                </c:pt>
                <c:pt idx="367">
                  <c:v>205.31217566666666</c:v>
                </c:pt>
                <c:pt idx="368">
                  <c:v>197.91940966666667</c:v>
                </c:pt>
                <c:pt idx="369">
                  <c:v>230.68231700000001</c:v>
                </c:pt>
                <c:pt idx="370">
                  <c:v>241.56201866666666</c:v>
                </c:pt>
                <c:pt idx="371">
                  <c:v>249.69021433333333</c:v>
                </c:pt>
                <c:pt idx="372">
                  <c:v>243.83225133333335</c:v>
                </c:pt>
                <c:pt idx="373">
                  <c:v>244.99875666666671</c:v>
                </c:pt>
                <c:pt idx="374">
                  <c:v>236.90447266666663</c:v>
                </c:pt>
                <c:pt idx="375">
                  <c:v>253.35545500000001</c:v>
                </c:pt>
                <c:pt idx="376">
                  <c:v>244.94258766666667</c:v>
                </c:pt>
                <c:pt idx="377">
                  <c:v>229.80972933333337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2B5-48A2-A031-22AB47ECBE82}"/>
            </c:ext>
          </c:extLst>
        </c:ser>
        <c:ser>
          <c:idx val="1"/>
          <c:order val="1"/>
          <c:tx>
            <c:strRef>
              <c:f>'C:\Users\fiserova\Documents\Zkoušky\FASÁDY\[TC_CZB_2022_PAVUS.xlsx]RISE1-Úroveň PRŮMĚR'!$AN$4</c:f>
              <c:strCache>
                <c:ptCount val="1"/>
                <c:pt idx="0">
                  <c:v> PRŮMĚR TC 400</c:v>
                </c:pt>
              </c:strCache>
            </c:strRef>
          </c:tx>
          <c:spPr>
            <a:ln w="12700" cap="rnd" cmpd="sng" algn="ctr">
              <a:solidFill>
                <a:schemeClr val="accent2">
                  <a:shade val="61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'[3]RISE1-Úroveň PRŮMĚR'!$AK$5:$AK$515</c:f>
              <c:numCache>
                <c:formatCode>General</c:formatCode>
                <c:ptCount val="511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'[3]RISE1-Úroveň PRŮMĚR'!$AN$5:$AN$515</c:f>
              <c:numCache>
                <c:formatCode>General</c:formatCode>
                <c:ptCount val="511"/>
                <c:pt idx="0">
                  <c:v>21.047746666666665</c:v>
                </c:pt>
                <c:pt idx="1">
                  <c:v>21.066274333333336</c:v>
                </c:pt>
                <c:pt idx="2">
                  <c:v>21.295861666666667</c:v>
                </c:pt>
                <c:pt idx="3">
                  <c:v>21.771886666666671</c:v>
                </c:pt>
                <c:pt idx="4">
                  <c:v>22.076964666666665</c:v>
                </c:pt>
                <c:pt idx="5">
                  <c:v>23.312336666666667</c:v>
                </c:pt>
                <c:pt idx="6">
                  <c:v>23.623383333333333</c:v>
                </c:pt>
                <c:pt idx="7">
                  <c:v>23.691571999999997</c:v>
                </c:pt>
                <c:pt idx="8">
                  <c:v>24.002386666666666</c:v>
                </c:pt>
                <c:pt idx="9">
                  <c:v>23.901719</c:v>
                </c:pt>
                <c:pt idx="10">
                  <c:v>24.219379333333332</c:v>
                </c:pt>
                <c:pt idx="11">
                  <c:v>25.147608999999999</c:v>
                </c:pt>
                <c:pt idx="12">
                  <c:v>25.407049666666666</c:v>
                </c:pt>
                <c:pt idx="13">
                  <c:v>25.653863333333334</c:v>
                </c:pt>
                <c:pt idx="14">
                  <c:v>29.38006866666667</c:v>
                </c:pt>
                <c:pt idx="15">
                  <c:v>31.540526</c:v>
                </c:pt>
                <c:pt idx="16">
                  <c:v>33.668055666666667</c:v>
                </c:pt>
                <c:pt idx="17">
                  <c:v>36.656638666666666</c:v>
                </c:pt>
                <c:pt idx="18">
                  <c:v>38.756130666666664</c:v>
                </c:pt>
                <c:pt idx="19">
                  <c:v>40.793146</c:v>
                </c:pt>
                <c:pt idx="20">
                  <c:v>57.341418666666662</c:v>
                </c:pt>
                <c:pt idx="21">
                  <c:v>62.526606333333326</c:v>
                </c:pt>
                <c:pt idx="22">
                  <c:v>67.66751433333333</c:v>
                </c:pt>
                <c:pt idx="23">
                  <c:v>88.022058333333348</c:v>
                </c:pt>
                <c:pt idx="24">
                  <c:v>94.009643999999994</c:v>
                </c:pt>
                <c:pt idx="25">
                  <c:v>92.519586666666669</c:v>
                </c:pt>
                <c:pt idx="26">
                  <c:v>87.663149666666683</c:v>
                </c:pt>
                <c:pt idx="27">
                  <c:v>92.324163333333331</c:v>
                </c:pt>
                <c:pt idx="28">
                  <c:v>98.22820200000001</c:v>
                </c:pt>
                <c:pt idx="29">
                  <c:v>103.03504166666669</c:v>
                </c:pt>
                <c:pt idx="30">
                  <c:v>99.896210666666661</c:v>
                </c:pt>
                <c:pt idx="31">
                  <c:v>101.51981466666666</c:v>
                </c:pt>
                <c:pt idx="32">
                  <c:v>116.31831566666666</c:v>
                </c:pt>
                <c:pt idx="33">
                  <c:v>111.77338866666666</c:v>
                </c:pt>
                <c:pt idx="34">
                  <c:v>109.94961499999999</c:v>
                </c:pt>
                <c:pt idx="35">
                  <c:v>122.19260799999999</c:v>
                </c:pt>
                <c:pt idx="36">
                  <c:v>120.66069766666665</c:v>
                </c:pt>
                <c:pt idx="37">
                  <c:v>133.22703733333333</c:v>
                </c:pt>
                <c:pt idx="38">
                  <c:v>143.55726766666666</c:v>
                </c:pt>
                <c:pt idx="39">
                  <c:v>132.30224433333333</c:v>
                </c:pt>
                <c:pt idx="40">
                  <c:v>123.75686466666667</c:v>
                </c:pt>
                <c:pt idx="41">
                  <c:v>127.98415066666666</c:v>
                </c:pt>
                <c:pt idx="42">
                  <c:v>122.97814833333332</c:v>
                </c:pt>
                <c:pt idx="43">
                  <c:v>126.304334</c:v>
                </c:pt>
                <c:pt idx="44">
                  <c:v>128.58429866666665</c:v>
                </c:pt>
                <c:pt idx="45">
                  <c:v>130.90533866666667</c:v>
                </c:pt>
                <c:pt idx="46">
                  <c:v>143.53542866666666</c:v>
                </c:pt>
                <c:pt idx="47">
                  <c:v>152.42329066666665</c:v>
                </c:pt>
                <c:pt idx="48">
                  <c:v>146.78741666666667</c:v>
                </c:pt>
                <c:pt idx="49">
                  <c:v>145.04467666666667</c:v>
                </c:pt>
                <c:pt idx="50">
                  <c:v>142.54932199999999</c:v>
                </c:pt>
                <c:pt idx="51">
                  <c:v>141.74771633333333</c:v>
                </c:pt>
                <c:pt idx="52">
                  <c:v>150.6900876666667</c:v>
                </c:pt>
                <c:pt idx="53">
                  <c:v>153.44769666666667</c:v>
                </c:pt>
                <c:pt idx="54">
                  <c:v>157.19038833333335</c:v>
                </c:pt>
                <c:pt idx="55">
                  <c:v>149.89285900000002</c:v>
                </c:pt>
                <c:pt idx="56">
                  <c:v>159.58183833333334</c:v>
                </c:pt>
                <c:pt idx="57">
                  <c:v>154.84159199999999</c:v>
                </c:pt>
                <c:pt idx="58">
                  <c:v>164.91466733333334</c:v>
                </c:pt>
                <c:pt idx="59">
                  <c:v>166.473015</c:v>
                </c:pt>
                <c:pt idx="60">
                  <c:v>169.760233</c:v>
                </c:pt>
                <c:pt idx="61">
                  <c:v>165.65955366666665</c:v>
                </c:pt>
                <c:pt idx="62">
                  <c:v>164.7407906666667</c:v>
                </c:pt>
                <c:pt idx="63">
                  <c:v>163.87174366666667</c:v>
                </c:pt>
                <c:pt idx="64">
                  <c:v>155.15481666666668</c:v>
                </c:pt>
                <c:pt idx="65">
                  <c:v>154.85457766666664</c:v>
                </c:pt>
                <c:pt idx="66">
                  <c:v>162.07234266666669</c:v>
                </c:pt>
                <c:pt idx="67">
                  <c:v>172.26534966666668</c:v>
                </c:pt>
                <c:pt idx="68">
                  <c:v>167.25214766666667</c:v>
                </c:pt>
                <c:pt idx="69">
                  <c:v>170.49587899999997</c:v>
                </c:pt>
                <c:pt idx="70">
                  <c:v>176.21175933333333</c:v>
                </c:pt>
                <c:pt idx="71">
                  <c:v>177.76152999999999</c:v>
                </c:pt>
                <c:pt idx="72">
                  <c:v>193.25838933333333</c:v>
                </c:pt>
                <c:pt idx="73">
                  <c:v>182.28927033333332</c:v>
                </c:pt>
                <c:pt idx="74">
                  <c:v>201.58866899999998</c:v>
                </c:pt>
                <c:pt idx="75">
                  <c:v>213.09065966666665</c:v>
                </c:pt>
                <c:pt idx="76">
                  <c:v>208.59039933333329</c:v>
                </c:pt>
                <c:pt idx="77">
                  <c:v>192.52397900000003</c:v>
                </c:pt>
                <c:pt idx="78">
                  <c:v>180.28331766666668</c:v>
                </c:pt>
                <c:pt idx="79">
                  <c:v>211.26499666666666</c:v>
                </c:pt>
                <c:pt idx="80">
                  <c:v>202.67975466666667</c:v>
                </c:pt>
                <c:pt idx="81">
                  <c:v>202.17595433333335</c:v>
                </c:pt>
                <c:pt idx="82">
                  <c:v>198.27921666666666</c:v>
                </c:pt>
                <c:pt idx="83">
                  <c:v>204.98436966666668</c:v>
                </c:pt>
                <c:pt idx="84">
                  <c:v>205.98633733333335</c:v>
                </c:pt>
                <c:pt idx="85">
                  <c:v>193.18204466666668</c:v>
                </c:pt>
                <c:pt idx="86">
                  <c:v>200.59563633333335</c:v>
                </c:pt>
                <c:pt idx="87">
                  <c:v>189.64771266666665</c:v>
                </c:pt>
                <c:pt idx="88">
                  <c:v>186.46671966666668</c:v>
                </c:pt>
                <c:pt idx="89">
                  <c:v>197.50379533333333</c:v>
                </c:pt>
                <c:pt idx="90">
                  <c:v>191.737301</c:v>
                </c:pt>
                <c:pt idx="91">
                  <c:v>206.666292</c:v>
                </c:pt>
                <c:pt idx="92">
                  <c:v>200.335599</c:v>
                </c:pt>
                <c:pt idx="93">
                  <c:v>213.77610200000001</c:v>
                </c:pt>
                <c:pt idx="94">
                  <c:v>209.47169833333336</c:v>
                </c:pt>
                <c:pt idx="95">
                  <c:v>217.70921933333332</c:v>
                </c:pt>
                <c:pt idx="96">
                  <c:v>213.65171099999998</c:v>
                </c:pt>
                <c:pt idx="97">
                  <c:v>223.92520066666668</c:v>
                </c:pt>
                <c:pt idx="98">
                  <c:v>229.67548499999998</c:v>
                </c:pt>
                <c:pt idx="99">
                  <c:v>231.22748766666666</c:v>
                </c:pt>
                <c:pt idx="100">
                  <c:v>241.10182599999999</c:v>
                </c:pt>
                <c:pt idx="101">
                  <c:v>233.80177633333332</c:v>
                </c:pt>
                <c:pt idx="102">
                  <c:v>237.98195233333331</c:v>
                </c:pt>
                <c:pt idx="103">
                  <c:v>223.73398699999998</c:v>
                </c:pt>
                <c:pt idx="104">
                  <c:v>229.9848126666667</c:v>
                </c:pt>
                <c:pt idx="105">
                  <c:v>237.94242833333331</c:v>
                </c:pt>
                <c:pt idx="106">
                  <c:v>258.79703000000001</c:v>
                </c:pt>
                <c:pt idx="107">
                  <c:v>250.16699433333335</c:v>
                </c:pt>
                <c:pt idx="108">
                  <c:v>262.55433999999997</c:v>
                </c:pt>
                <c:pt idx="109">
                  <c:v>268.2555036666667</c:v>
                </c:pt>
                <c:pt idx="110">
                  <c:v>251.57396933333334</c:v>
                </c:pt>
                <c:pt idx="111">
                  <c:v>235.00120433333333</c:v>
                </c:pt>
                <c:pt idx="112">
                  <c:v>242.87796266666669</c:v>
                </c:pt>
                <c:pt idx="113">
                  <c:v>249.33882633333329</c:v>
                </c:pt>
                <c:pt idx="114">
                  <c:v>250.24044766666668</c:v>
                </c:pt>
                <c:pt idx="115">
                  <c:v>234.63373966666668</c:v>
                </c:pt>
                <c:pt idx="116">
                  <c:v>215.64241233333334</c:v>
                </c:pt>
                <c:pt idx="117">
                  <c:v>217.89753866666669</c:v>
                </c:pt>
                <c:pt idx="118">
                  <c:v>222.8453926666667</c:v>
                </c:pt>
                <c:pt idx="119">
                  <c:v>218.69491333333335</c:v>
                </c:pt>
                <c:pt idx="120">
                  <c:v>222.31520266666666</c:v>
                </c:pt>
                <c:pt idx="121">
                  <c:v>235.79104966666668</c:v>
                </c:pt>
                <c:pt idx="122">
                  <c:v>233.86147300000002</c:v>
                </c:pt>
                <c:pt idx="123">
                  <c:v>231.32950966666667</c:v>
                </c:pt>
                <c:pt idx="124">
                  <c:v>229.30360099999999</c:v>
                </c:pt>
                <c:pt idx="125">
                  <c:v>232.96830033333333</c:v>
                </c:pt>
                <c:pt idx="126">
                  <c:v>249.56680100000003</c:v>
                </c:pt>
                <c:pt idx="127">
                  <c:v>234.18752700000002</c:v>
                </c:pt>
                <c:pt idx="128">
                  <c:v>230.42681433333334</c:v>
                </c:pt>
                <c:pt idx="129">
                  <c:v>250.67943100000002</c:v>
                </c:pt>
                <c:pt idx="130">
                  <c:v>253.13800200000003</c:v>
                </c:pt>
                <c:pt idx="131">
                  <c:v>251.35107633333334</c:v>
                </c:pt>
                <c:pt idx="132">
                  <c:v>243.31759733333334</c:v>
                </c:pt>
                <c:pt idx="133">
                  <c:v>229.52485799999999</c:v>
                </c:pt>
                <c:pt idx="134">
                  <c:v>225.92477199999999</c:v>
                </c:pt>
                <c:pt idx="135">
                  <c:v>248.05794033333336</c:v>
                </c:pt>
                <c:pt idx="136">
                  <c:v>258.81419899999997</c:v>
                </c:pt>
                <c:pt idx="137">
                  <c:v>243.80071266666667</c:v>
                </c:pt>
                <c:pt idx="138">
                  <c:v>229.09532799999999</c:v>
                </c:pt>
                <c:pt idx="139">
                  <c:v>228.02738566666667</c:v>
                </c:pt>
                <c:pt idx="140">
                  <c:v>251.29796999999999</c:v>
                </c:pt>
                <c:pt idx="141">
                  <c:v>240.01005866666665</c:v>
                </c:pt>
                <c:pt idx="142">
                  <c:v>218.30063233333331</c:v>
                </c:pt>
                <c:pt idx="143">
                  <c:v>209.12740366666665</c:v>
                </c:pt>
                <c:pt idx="144">
                  <c:v>227.17389299999999</c:v>
                </c:pt>
                <c:pt idx="145">
                  <c:v>231.27835566666667</c:v>
                </c:pt>
                <c:pt idx="146">
                  <c:v>231.68436899999998</c:v>
                </c:pt>
                <c:pt idx="147">
                  <c:v>223.97154999999998</c:v>
                </c:pt>
                <c:pt idx="148">
                  <c:v>223.10400333333334</c:v>
                </c:pt>
                <c:pt idx="149">
                  <c:v>197.14962466666668</c:v>
                </c:pt>
                <c:pt idx="150">
                  <c:v>206.22851466666665</c:v>
                </c:pt>
                <c:pt idx="151">
                  <c:v>203.74310399999999</c:v>
                </c:pt>
                <c:pt idx="152">
                  <c:v>202.05001366666667</c:v>
                </c:pt>
                <c:pt idx="153">
                  <c:v>193.56107633333332</c:v>
                </c:pt>
                <c:pt idx="154">
                  <c:v>198.87623166666665</c:v>
                </c:pt>
                <c:pt idx="155">
                  <c:v>199.93566999999999</c:v>
                </c:pt>
                <c:pt idx="156">
                  <c:v>209.48653833333333</c:v>
                </c:pt>
                <c:pt idx="157">
                  <c:v>212.45668433333333</c:v>
                </c:pt>
                <c:pt idx="158">
                  <c:v>222.12331500000002</c:v>
                </c:pt>
                <c:pt idx="159">
                  <c:v>219.12613066666668</c:v>
                </c:pt>
                <c:pt idx="160">
                  <c:v>218.15414000000001</c:v>
                </c:pt>
                <c:pt idx="161">
                  <c:v>194.78503133333334</c:v>
                </c:pt>
                <c:pt idx="162">
                  <c:v>201.17507033333334</c:v>
                </c:pt>
                <c:pt idx="163">
                  <c:v>213.08077966666667</c:v>
                </c:pt>
                <c:pt idx="164">
                  <c:v>206.37056700000002</c:v>
                </c:pt>
                <c:pt idx="165">
                  <c:v>223.68580833333331</c:v>
                </c:pt>
                <c:pt idx="166">
                  <c:v>205.64255800000001</c:v>
                </c:pt>
                <c:pt idx="167">
                  <c:v>204.88429566666665</c:v>
                </c:pt>
                <c:pt idx="168">
                  <c:v>213.03235033333331</c:v>
                </c:pt>
                <c:pt idx="169">
                  <c:v>205.753703</c:v>
                </c:pt>
                <c:pt idx="170">
                  <c:v>204.34766333333334</c:v>
                </c:pt>
                <c:pt idx="171">
                  <c:v>212.29989166666667</c:v>
                </c:pt>
                <c:pt idx="172">
                  <c:v>221.06102966666666</c:v>
                </c:pt>
                <c:pt idx="173">
                  <c:v>231.48467666666667</c:v>
                </c:pt>
                <c:pt idx="174">
                  <c:v>234.09374099999999</c:v>
                </c:pt>
                <c:pt idx="175">
                  <c:v>228.6033746666667</c:v>
                </c:pt>
                <c:pt idx="176">
                  <c:v>234.060551</c:v>
                </c:pt>
                <c:pt idx="177">
                  <c:v>228.05997300000001</c:v>
                </c:pt>
                <c:pt idx="178">
                  <c:v>207.69542233333334</c:v>
                </c:pt>
                <c:pt idx="179">
                  <c:v>226.14356466666663</c:v>
                </c:pt>
                <c:pt idx="180">
                  <c:v>210.62137166666665</c:v>
                </c:pt>
                <c:pt idx="181">
                  <c:v>220.27884733333335</c:v>
                </c:pt>
                <c:pt idx="182">
                  <c:v>215.60779266666668</c:v>
                </c:pt>
                <c:pt idx="183">
                  <c:v>220.55228766666667</c:v>
                </c:pt>
                <c:pt idx="184">
                  <c:v>239.27280766666669</c:v>
                </c:pt>
                <c:pt idx="185">
                  <c:v>252.30763433333334</c:v>
                </c:pt>
                <c:pt idx="186">
                  <c:v>251.24998733333334</c:v>
                </c:pt>
                <c:pt idx="187">
                  <c:v>235.03019333333336</c:v>
                </c:pt>
                <c:pt idx="188">
                  <c:v>217.75002599999996</c:v>
                </c:pt>
                <c:pt idx="189">
                  <c:v>220.65978199999998</c:v>
                </c:pt>
                <c:pt idx="190">
                  <c:v>210.82896366666668</c:v>
                </c:pt>
                <c:pt idx="191">
                  <c:v>209.81642433333332</c:v>
                </c:pt>
                <c:pt idx="192">
                  <c:v>221.96730233333332</c:v>
                </c:pt>
                <c:pt idx="193">
                  <c:v>241.17102933333331</c:v>
                </c:pt>
                <c:pt idx="194">
                  <c:v>248.61430366666664</c:v>
                </c:pt>
                <c:pt idx="195">
                  <c:v>247.48942766666667</c:v>
                </c:pt>
                <c:pt idx="196">
                  <c:v>250.68362966666666</c:v>
                </c:pt>
                <c:pt idx="197">
                  <c:v>236.69137499999999</c:v>
                </c:pt>
                <c:pt idx="198">
                  <c:v>231.67313899999999</c:v>
                </c:pt>
                <c:pt idx="199">
                  <c:v>242.891289</c:v>
                </c:pt>
                <c:pt idx="200">
                  <c:v>259.26998733333335</c:v>
                </c:pt>
                <c:pt idx="201">
                  <c:v>241.185059</c:v>
                </c:pt>
                <c:pt idx="202">
                  <c:v>248.73370766666665</c:v>
                </c:pt>
                <c:pt idx="203">
                  <c:v>240.31967533333332</c:v>
                </c:pt>
                <c:pt idx="204">
                  <c:v>239.29729566666666</c:v>
                </c:pt>
                <c:pt idx="205">
                  <c:v>236.054034</c:v>
                </c:pt>
                <c:pt idx="206">
                  <c:v>236.11571133333334</c:v>
                </c:pt>
                <c:pt idx="207">
                  <c:v>247.52839466666668</c:v>
                </c:pt>
                <c:pt idx="208">
                  <c:v>255.70328633333335</c:v>
                </c:pt>
                <c:pt idx="209">
                  <c:v>259.69503600000002</c:v>
                </c:pt>
                <c:pt idx="210">
                  <c:v>250.50346266666671</c:v>
                </c:pt>
                <c:pt idx="211">
                  <c:v>260.54829966666665</c:v>
                </c:pt>
                <c:pt idx="212">
                  <c:v>261.90108566666663</c:v>
                </c:pt>
                <c:pt idx="213">
                  <c:v>265.15632400000004</c:v>
                </c:pt>
                <c:pt idx="214">
                  <c:v>253.47916333333333</c:v>
                </c:pt>
                <c:pt idx="215">
                  <c:v>260.83064400000001</c:v>
                </c:pt>
                <c:pt idx="216">
                  <c:v>255.71057299999998</c:v>
                </c:pt>
                <c:pt idx="217">
                  <c:v>260.39817066666666</c:v>
                </c:pt>
                <c:pt idx="218">
                  <c:v>254.94975833333331</c:v>
                </c:pt>
                <c:pt idx="219">
                  <c:v>239.39107766666666</c:v>
                </c:pt>
                <c:pt idx="220">
                  <c:v>242.23069999999998</c:v>
                </c:pt>
                <c:pt idx="221">
                  <c:v>238.14207400000001</c:v>
                </c:pt>
                <c:pt idx="222">
                  <c:v>225.82213000000002</c:v>
                </c:pt>
                <c:pt idx="223">
                  <c:v>243.03654666666662</c:v>
                </c:pt>
                <c:pt idx="224">
                  <c:v>249.37733466666668</c:v>
                </c:pt>
                <c:pt idx="225">
                  <c:v>260.74549200000001</c:v>
                </c:pt>
                <c:pt idx="226">
                  <c:v>240.43784000000002</c:v>
                </c:pt>
                <c:pt idx="227">
                  <c:v>245.82177933333332</c:v>
                </c:pt>
                <c:pt idx="228">
                  <c:v>240.8571913333333</c:v>
                </c:pt>
                <c:pt idx="229">
                  <c:v>251.71156866666669</c:v>
                </c:pt>
                <c:pt idx="230">
                  <c:v>250.13376900000003</c:v>
                </c:pt>
                <c:pt idx="231">
                  <c:v>256.5518376666667</c:v>
                </c:pt>
                <c:pt idx="232">
                  <c:v>250.7616853333333</c:v>
                </c:pt>
                <c:pt idx="233">
                  <c:v>243.87588199999996</c:v>
                </c:pt>
                <c:pt idx="234">
                  <c:v>242.19761233333335</c:v>
                </c:pt>
                <c:pt idx="235">
                  <c:v>247.02848133333336</c:v>
                </c:pt>
                <c:pt idx="236">
                  <c:v>254.26022999999998</c:v>
                </c:pt>
                <c:pt idx="237">
                  <c:v>271.02562800000004</c:v>
                </c:pt>
                <c:pt idx="238">
                  <c:v>259.49669366666666</c:v>
                </c:pt>
                <c:pt idx="239">
                  <c:v>249.66549433333333</c:v>
                </c:pt>
                <c:pt idx="240">
                  <c:v>231.86632699999998</c:v>
                </c:pt>
                <c:pt idx="241">
                  <c:v>253.91061933333333</c:v>
                </c:pt>
                <c:pt idx="242">
                  <c:v>250.12007400000002</c:v>
                </c:pt>
                <c:pt idx="243">
                  <c:v>233.298708</c:v>
                </c:pt>
                <c:pt idx="244">
                  <c:v>244.36838733333335</c:v>
                </c:pt>
                <c:pt idx="245">
                  <c:v>232.4437456666667</c:v>
                </c:pt>
                <c:pt idx="246">
                  <c:v>247.62593033333334</c:v>
                </c:pt>
                <c:pt idx="247">
                  <c:v>250.1189886666667</c:v>
                </c:pt>
                <c:pt idx="248">
                  <c:v>260.64095966666667</c:v>
                </c:pt>
                <c:pt idx="249">
                  <c:v>254.74001866666666</c:v>
                </c:pt>
                <c:pt idx="250">
                  <c:v>258.14974133333334</c:v>
                </c:pt>
                <c:pt idx="251">
                  <c:v>255.74933266666667</c:v>
                </c:pt>
                <c:pt idx="252">
                  <c:v>233.18469966666666</c:v>
                </c:pt>
                <c:pt idx="253">
                  <c:v>261.30282633333337</c:v>
                </c:pt>
                <c:pt idx="254">
                  <c:v>268.80394566666666</c:v>
                </c:pt>
                <c:pt idx="255">
                  <c:v>266.80288866666666</c:v>
                </c:pt>
                <c:pt idx="256">
                  <c:v>254.96137300000001</c:v>
                </c:pt>
                <c:pt idx="257">
                  <c:v>244.62442566666664</c:v>
                </c:pt>
                <c:pt idx="258">
                  <c:v>246.51814966666666</c:v>
                </c:pt>
                <c:pt idx="259">
                  <c:v>264.30302666666665</c:v>
                </c:pt>
                <c:pt idx="260">
                  <c:v>281.31631333333331</c:v>
                </c:pt>
                <c:pt idx="261">
                  <c:v>297.62406866666669</c:v>
                </c:pt>
                <c:pt idx="262">
                  <c:v>291.20356499999997</c:v>
                </c:pt>
                <c:pt idx="263">
                  <c:v>283.77497599999998</c:v>
                </c:pt>
                <c:pt idx="264">
                  <c:v>260.596677</c:v>
                </c:pt>
                <c:pt idx="265">
                  <c:v>257.13290966666665</c:v>
                </c:pt>
                <c:pt idx="266">
                  <c:v>258.80492966666662</c:v>
                </c:pt>
                <c:pt idx="267">
                  <c:v>256.16327099999995</c:v>
                </c:pt>
                <c:pt idx="268">
                  <c:v>243.37830699999998</c:v>
                </c:pt>
                <c:pt idx="269">
                  <c:v>252.21843199999998</c:v>
                </c:pt>
                <c:pt idx="270">
                  <c:v>238.61881033333336</c:v>
                </c:pt>
                <c:pt idx="271">
                  <c:v>250.15558033333332</c:v>
                </c:pt>
                <c:pt idx="272">
                  <c:v>271.876734</c:v>
                </c:pt>
                <c:pt idx="273">
                  <c:v>269.34883366666668</c:v>
                </c:pt>
                <c:pt idx="274">
                  <c:v>257.15770200000003</c:v>
                </c:pt>
                <c:pt idx="275">
                  <c:v>261.26178099999998</c:v>
                </c:pt>
                <c:pt idx="276">
                  <c:v>260.1899213333333</c:v>
                </c:pt>
                <c:pt idx="277">
                  <c:v>255.55767700000001</c:v>
                </c:pt>
                <c:pt idx="278">
                  <c:v>249.89201166666666</c:v>
                </c:pt>
                <c:pt idx="279">
                  <c:v>251.44676333333334</c:v>
                </c:pt>
                <c:pt idx="280">
                  <c:v>240.87853666666669</c:v>
                </c:pt>
                <c:pt idx="281">
                  <c:v>248.48560166666667</c:v>
                </c:pt>
                <c:pt idx="282">
                  <c:v>249.29771233333335</c:v>
                </c:pt>
                <c:pt idx="283">
                  <c:v>252.16012633333335</c:v>
                </c:pt>
                <c:pt idx="284">
                  <c:v>257.41672399999999</c:v>
                </c:pt>
                <c:pt idx="285">
                  <c:v>242.04440766666667</c:v>
                </c:pt>
                <c:pt idx="286">
                  <c:v>252.20699633333334</c:v>
                </c:pt>
                <c:pt idx="287">
                  <c:v>244.82925900000001</c:v>
                </c:pt>
                <c:pt idx="288">
                  <c:v>249.4823723333333</c:v>
                </c:pt>
                <c:pt idx="289">
                  <c:v>251.27011866666666</c:v>
                </c:pt>
                <c:pt idx="290">
                  <c:v>244.76986566666665</c:v>
                </c:pt>
                <c:pt idx="291">
                  <c:v>239.19542200000001</c:v>
                </c:pt>
                <c:pt idx="292">
                  <c:v>262.92135266666668</c:v>
                </c:pt>
                <c:pt idx="293">
                  <c:v>259.18431933333335</c:v>
                </c:pt>
                <c:pt idx="294">
                  <c:v>272.34337766666664</c:v>
                </c:pt>
                <c:pt idx="295">
                  <c:v>278.626643</c:v>
                </c:pt>
                <c:pt idx="296">
                  <c:v>276.14189266666665</c:v>
                </c:pt>
                <c:pt idx="297">
                  <c:v>257.67737233333332</c:v>
                </c:pt>
                <c:pt idx="298">
                  <c:v>259.15869133333331</c:v>
                </c:pt>
                <c:pt idx="299">
                  <c:v>254.55153766666663</c:v>
                </c:pt>
                <c:pt idx="300">
                  <c:v>269.69941633333332</c:v>
                </c:pt>
                <c:pt idx="301">
                  <c:v>260.37105600000001</c:v>
                </c:pt>
                <c:pt idx="302">
                  <c:v>256.07644933333336</c:v>
                </c:pt>
                <c:pt idx="303">
                  <c:v>247.88211200000001</c:v>
                </c:pt>
                <c:pt idx="304">
                  <c:v>266.2323393333333</c:v>
                </c:pt>
                <c:pt idx="305">
                  <c:v>250.55927866666664</c:v>
                </c:pt>
                <c:pt idx="306">
                  <c:v>247.44800366666664</c:v>
                </c:pt>
                <c:pt idx="307">
                  <c:v>255.82583833333334</c:v>
                </c:pt>
                <c:pt idx="308">
                  <c:v>264.3287923333333</c:v>
                </c:pt>
                <c:pt idx="309">
                  <c:v>280.55003600000003</c:v>
                </c:pt>
                <c:pt idx="310">
                  <c:v>258.87384199999997</c:v>
                </c:pt>
                <c:pt idx="311">
                  <c:v>255.81084966666666</c:v>
                </c:pt>
                <c:pt idx="312">
                  <c:v>229.85652100000001</c:v>
                </c:pt>
                <c:pt idx="313">
                  <c:v>238.57438133333335</c:v>
                </c:pt>
                <c:pt idx="314">
                  <c:v>241.69291799999999</c:v>
                </c:pt>
                <c:pt idx="315">
                  <c:v>229.10671000000002</c:v>
                </c:pt>
                <c:pt idx="316">
                  <c:v>245.98992433333333</c:v>
                </c:pt>
                <c:pt idx="317">
                  <c:v>248.59079599999998</c:v>
                </c:pt>
                <c:pt idx="318">
                  <c:v>252.53979833333332</c:v>
                </c:pt>
                <c:pt idx="319">
                  <c:v>231.71421366666667</c:v>
                </c:pt>
                <c:pt idx="320">
                  <c:v>239.51706733333333</c:v>
                </c:pt>
                <c:pt idx="321">
                  <c:v>239.34038100000001</c:v>
                </c:pt>
                <c:pt idx="322">
                  <c:v>233.475189</c:v>
                </c:pt>
                <c:pt idx="323">
                  <c:v>239.26850466666664</c:v>
                </c:pt>
                <c:pt idx="324">
                  <c:v>224.78399199999998</c:v>
                </c:pt>
                <c:pt idx="325">
                  <c:v>232.79438733333333</c:v>
                </c:pt>
                <c:pt idx="326">
                  <c:v>254.99368600000003</c:v>
                </c:pt>
                <c:pt idx="327">
                  <c:v>239.73318899999995</c:v>
                </c:pt>
                <c:pt idx="328">
                  <c:v>222.73599033333335</c:v>
                </c:pt>
                <c:pt idx="329">
                  <c:v>213.45599333333334</c:v>
                </c:pt>
                <c:pt idx="330">
                  <c:v>221.503996</c:v>
                </c:pt>
                <c:pt idx="331">
                  <c:v>211.69527066666669</c:v>
                </c:pt>
                <c:pt idx="332">
                  <c:v>214.3810003333333</c:v>
                </c:pt>
                <c:pt idx="333">
                  <c:v>216.40307800000002</c:v>
                </c:pt>
                <c:pt idx="334">
                  <c:v>208.85288766666667</c:v>
                </c:pt>
                <c:pt idx="335">
                  <c:v>205.49122933333334</c:v>
                </c:pt>
                <c:pt idx="336">
                  <c:v>211.13885166666668</c:v>
                </c:pt>
                <c:pt idx="337">
                  <c:v>206.35606233333331</c:v>
                </c:pt>
                <c:pt idx="338">
                  <c:v>210.18002300000001</c:v>
                </c:pt>
                <c:pt idx="339">
                  <c:v>197.93175299999999</c:v>
                </c:pt>
                <c:pt idx="340">
                  <c:v>210.939515</c:v>
                </c:pt>
                <c:pt idx="341">
                  <c:v>192.8280556666667</c:v>
                </c:pt>
                <c:pt idx="342">
                  <c:v>186.68064333333334</c:v>
                </c:pt>
                <c:pt idx="343">
                  <c:v>195.97192233333331</c:v>
                </c:pt>
                <c:pt idx="344">
                  <c:v>189.89908933333334</c:v>
                </c:pt>
                <c:pt idx="345">
                  <c:v>180.471215</c:v>
                </c:pt>
                <c:pt idx="346">
                  <c:v>197.88379866666665</c:v>
                </c:pt>
                <c:pt idx="347">
                  <c:v>199.39436066666667</c:v>
                </c:pt>
                <c:pt idx="348">
                  <c:v>198.91781599999999</c:v>
                </c:pt>
                <c:pt idx="349">
                  <c:v>196.05877966666665</c:v>
                </c:pt>
                <c:pt idx="350">
                  <c:v>195.53755033333334</c:v>
                </c:pt>
                <c:pt idx="351">
                  <c:v>196.45644366666667</c:v>
                </c:pt>
                <c:pt idx="352">
                  <c:v>203.61767066666667</c:v>
                </c:pt>
                <c:pt idx="353">
                  <c:v>205.514095</c:v>
                </c:pt>
                <c:pt idx="354">
                  <c:v>195.75038366666669</c:v>
                </c:pt>
                <c:pt idx="355">
                  <c:v>179.67664166666665</c:v>
                </c:pt>
                <c:pt idx="356">
                  <c:v>168.87861066666667</c:v>
                </c:pt>
                <c:pt idx="357">
                  <c:v>178.68906033333334</c:v>
                </c:pt>
                <c:pt idx="358">
                  <c:v>173.79170266666665</c:v>
                </c:pt>
                <c:pt idx="359">
                  <c:v>171.19485433333332</c:v>
                </c:pt>
                <c:pt idx="360">
                  <c:v>179.75069133333332</c:v>
                </c:pt>
                <c:pt idx="361">
                  <c:v>190.57704133333334</c:v>
                </c:pt>
                <c:pt idx="362">
                  <c:v>195.04370933333334</c:v>
                </c:pt>
                <c:pt idx="363">
                  <c:v>196.096328</c:v>
                </c:pt>
                <c:pt idx="364">
                  <c:v>192.78003266666667</c:v>
                </c:pt>
                <c:pt idx="365">
                  <c:v>184.47645900000001</c:v>
                </c:pt>
                <c:pt idx="366">
                  <c:v>176.30419933333334</c:v>
                </c:pt>
                <c:pt idx="367">
                  <c:v>177.23689833333333</c:v>
                </c:pt>
                <c:pt idx="368">
                  <c:v>179.43385866666665</c:v>
                </c:pt>
                <c:pt idx="369">
                  <c:v>204.17306299999998</c:v>
                </c:pt>
                <c:pt idx="370">
                  <c:v>206.19510833333334</c:v>
                </c:pt>
                <c:pt idx="371">
                  <c:v>207.48893999999999</c:v>
                </c:pt>
                <c:pt idx="372">
                  <c:v>220.25056633333335</c:v>
                </c:pt>
                <c:pt idx="373">
                  <c:v>206.03392833333331</c:v>
                </c:pt>
                <c:pt idx="374">
                  <c:v>201.56067233333332</c:v>
                </c:pt>
                <c:pt idx="375">
                  <c:v>211.26711433333332</c:v>
                </c:pt>
                <c:pt idx="376">
                  <c:v>199.689336</c:v>
                </c:pt>
                <c:pt idx="377">
                  <c:v>198.70587133333333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2B5-48A2-A031-22AB47ECBE82}"/>
            </c:ext>
          </c:extLst>
        </c:ser>
        <c:ser>
          <c:idx val="2"/>
          <c:order val="2"/>
          <c:tx>
            <c:strRef>
              <c:f>'C:\Users\fiserova\Documents\Zkoušky\FASÁDY\[TC_CZB_2022_PAVUS.xlsx]RISE1-Úroveň PRŮMĚR'!$AO$4</c:f>
              <c:strCache>
                <c:ptCount val="1"/>
                <c:pt idx="0">
                  <c:v> PRŮMĚR TC 750</c:v>
                </c:pt>
              </c:strCache>
            </c:strRef>
          </c:tx>
          <c:spPr>
            <a:ln w="12700" cap="rnd" cmpd="sng" algn="ctr">
              <a:solidFill>
                <a:schemeClr val="accent2">
                  <a:shade val="76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'[3]RISE1-Úroveň PRŮMĚR'!$AK$5:$AK$515</c:f>
              <c:numCache>
                <c:formatCode>General</c:formatCode>
                <c:ptCount val="511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'[3]RISE1-Úroveň PRŮMĚR'!$AO$5:$AO$455</c:f>
              <c:numCache>
                <c:formatCode>General</c:formatCode>
                <c:ptCount val="451"/>
                <c:pt idx="0">
                  <c:v>20.745566666666665</c:v>
                </c:pt>
                <c:pt idx="1">
                  <c:v>20.791884666666665</c:v>
                </c:pt>
                <c:pt idx="2">
                  <c:v>21.038598</c:v>
                </c:pt>
                <c:pt idx="3">
                  <c:v>21.224258333333335</c:v>
                </c:pt>
                <c:pt idx="4">
                  <c:v>22.875603666666667</c:v>
                </c:pt>
                <c:pt idx="5">
                  <c:v>24.195626333333337</c:v>
                </c:pt>
                <c:pt idx="6">
                  <c:v>25.005603666666669</c:v>
                </c:pt>
                <c:pt idx="7">
                  <c:v>25.645269000000003</c:v>
                </c:pt>
                <c:pt idx="8">
                  <c:v>24.933652333333331</c:v>
                </c:pt>
                <c:pt idx="9">
                  <c:v>25.397135000000002</c:v>
                </c:pt>
                <c:pt idx="10">
                  <c:v>25.117448333333328</c:v>
                </c:pt>
                <c:pt idx="11">
                  <c:v>24.914660333333334</c:v>
                </c:pt>
                <c:pt idx="12">
                  <c:v>24.37664066666667</c:v>
                </c:pt>
                <c:pt idx="13">
                  <c:v>24.553619666666666</c:v>
                </c:pt>
                <c:pt idx="14">
                  <c:v>36.695355666666671</c:v>
                </c:pt>
                <c:pt idx="15">
                  <c:v>39.800013999999997</c:v>
                </c:pt>
                <c:pt idx="16">
                  <c:v>38.219703333333335</c:v>
                </c:pt>
                <c:pt idx="17">
                  <c:v>44.028524333333337</c:v>
                </c:pt>
                <c:pt idx="18">
                  <c:v>47.820329999999991</c:v>
                </c:pt>
                <c:pt idx="19">
                  <c:v>53.240356666666663</c:v>
                </c:pt>
                <c:pt idx="20">
                  <c:v>74.270751666666669</c:v>
                </c:pt>
                <c:pt idx="21">
                  <c:v>81.243977333333333</c:v>
                </c:pt>
                <c:pt idx="22">
                  <c:v>132.88288599999998</c:v>
                </c:pt>
                <c:pt idx="23">
                  <c:v>162.826796</c:v>
                </c:pt>
                <c:pt idx="24">
                  <c:v>171.84696066666666</c:v>
                </c:pt>
                <c:pt idx="25">
                  <c:v>182.78260433333332</c:v>
                </c:pt>
                <c:pt idx="26">
                  <c:v>198.58167299999999</c:v>
                </c:pt>
                <c:pt idx="27">
                  <c:v>217.63120233333333</c:v>
                </c:pt>
                <c:pt idx="28">
                  <c:v>222.57701266666666</c:v>
                </c:pt>
                <c:pt idx="29">
                  <c:v>234.41632933333335</c:v>
                </c:pt>
                <c:pt idx="30">
                  <c:v>248.23321466666667</c:v>
                </c:pt>
                <c:pt idx="31">
                  <c:v>247.21477966666669</c:v>
                </c:pt>
                <c:pt idx="32">
                  <c:v>274.60320966666671</c:v>
                </c:pt>
                <c:pt idx="33">
                  <c:v>288.64198199999998</c:v>
                </c:pt>
                <c:pt idx="34">
                  <c:v>291.51009233333338</c:v>
                </c:pt>
                <c:pt idx="35">
                  <c:v>288.98515666666663</c:v>
                </c:pt>
                <c:pt idx="36">
                  <c:v>278.95477466666665</c:v>
                </c:pt>
                <c:pt idx="37">
                  <c:v>301.36639633333334</c:v>
                </c:pt>
                <c:pt idx="38">
                  <c:v>326.45202533333332</c:v>
                </c:pt>
                <c:pt idx="39">
                  <c:v>310.33900133333333</c:v>
                </c:pt>
                <c:pt idx="40">
                  <c:v>307.4359326666667</c:v>
                </c:pt>
                <c:pt idx="41">
                  <c:v>306.1654773333334</c:v>
                </c:pt>
                <c:pt idx="42">
                  <c:v>319.62080633333329</c:v>
                </c:pt>
                <c:pt idx="43">
                  <c:v>318.09907099999998</c:v>
                </c:pt>
                <c:pt idx="44">
                  <c:v>316.04264733333332</c:v>
                </c:pt>
                <c:pt idx="45">
                  <c:v>330.34367733333335</c:v>
                </c:pt>
                <c:pt idx="46">
                  <c:v>334.3789276666667</c:v>
                </c:pt>
                <c:pt idx="47">
                  <c:v>335.91284666666667</c:v>
                </c:pt>
                <c:pt idx="48">
                  <c:v>347.79711799999995</c:v>
                </c:pt>
                <c:pt idx="49">
                  <c:v>346.90842533333335</c:v>
                </c:pt>
                <c:pt idx="50">
                  <c:v>362.11274400000002</c:v>
                </c:pt>
                <c:pt idx="51">
                  <c:v>350.21266700000001</c:v>
                </c:pt>
                <c:pt idx="52">
                  <c:v>345.82891833333338</c:v>
                </c:pt>
                <c:pt idx="53">
                  <c:v>375.11970766666667</c:v>
                </c:pt>
                <c:pt idx="54">
                  <c:v>359.32259366666671</c:v>
                </c:pt>
                <c:pt idx="55">
                  <c:v>337.18803733333334</c:v>
                </c:pt>
                <c:pt idx="56">
                  <c:v>346.44343766666663</c:v>
                </c:pt>
                <c:pt idx="57">
                  <c:v>355.70304633333336</c:v>
                </c:pt>
                <c:pt idx="58">
                  <c:v>391.09158266666662</c:v>
                </c:pt>
                <c:pt idx="59">
                  <c:v>391.10376466666668</c:v>
                </c:pt>
                <c:pt idx="60">
                  <c:v>408.47836800000005</c:v>
                </c:pt>
                <c:pt idx="61">
                  <c:v>378.82993366666665</c:v>
                </c:pt>
                <c:pt idx="62">
                  <c:v>395.356694</c:v>
                </c:pt>
                <c:pt idx="63">
                  <c:v>383.35911766666669</c:v>
                </c:pt>
                <c:pt idx="64">
                  <c:v>382.92629733333337</c:v>
                </c:pt>
                <c:pt idx="65">
                  <c:v>365.13381099999998</c:v>
                </c:pt>
                <c:pt idx="66">
                  <c:v>369.07375266666668</c:v>
                </c:pt>
                <c:pt idx="67">
                  <c:v>389.6199876666667</c:v>
                </c:pt>
                <c:pt idx="68">
                  <c:v>367.65805466666666</c:v>
                </c:pt>
                <c:pt idx="69">
                  <c:v>348.66808666666674</c:v>
                </c:pt>
                <c:pt idx="70">
                  <c:v>363.19588333333331</c:v>
                </c:pt>
                <c:pt idx="71">
                  <c:v>363.58071066666668</c:v>
                </c:pt>
                <c:pt idx="72">
                  <c:v>378.42066233333327</c:v>
                </c:pt>
                <c:pt idx="73">
                  <c:v>361.99440033333332</c:v>
                </c:pt>
                <c:pt idx="74">
                  <c:v>350.86809433333337</c:v>
                </c:pt>
                <c:pt idx="75">
                  <c:v>402.42709399999995</c:v>
                </c:pt>
                <c:pt idx="76">
                  <c:v>395.41207633333329</c:v>
                </c:pt>
                <c:pt idx="77">
                  <c:v>379.7636</c:v>
                </c:pt>
                <c:pt idx="78">
                  <c:v>381.49772833333333</c:v>
                </c:pt>
                <c:pt idx="79">
                  <c:v>399.82546166666663</c:v>
                </c:pt>
                <c:pt idx="80">
                  <c:v>392.46379233333329</c:v>
                </c:pt>
                <c:pt idx="81">
                  <c:v>389.50528500000001</c:v>
                </c:pt>
                <c:pt idx="82">
                  <c:v>368.78237600000006</c:v>
                </c:pt>
                <c:pt idx="83">
                  <c:v>377.604624</c:v>
                </c:pt>
                <c:pt idx="84">
                  <c:v>385.16555666666665</c:v>
                </c:pt>
                <c:pt idx="85">
                  <c:v>387.834159</c:v>
                </c:pt>
                <c:pt idx="86">
                  <c:v>357.58689866666663</c:v>
                </c:pt>
                <c:pt idx="87">
                  <c:v>375.08370166666668</c:v>
                </c:pt>
                <c:pt idx="88">
                  <c:v>366.59765533333331</c:v>
                </c:pt>
                <c:pt idx="89">
                  <c:v>350.36795366666666</c:v>
                </c:pt>
                <c:pt idx="90">
                  <c:v>340.51185133333337</c:v>
                </c:pt>
                <c:pt idx="91">
                  <c:v>366.29189133333335</c:v>
                </c:pt>
                <c:pt idx="92">
                  <c:v>382.687929</c:v>
                </c:pt>
                <c:pt idx="93">
                  <c:v>390.25755766666663</c:v>
                </c:pt>
                <c:pt idx="94">
                  <c:v>405.89650266666666</c:v>
                </c:pt>
                <c:pt idx="95">
                  <c:v>402.730977</c:v>
                </c:pt>
                <c:pt idx="96">
                  <c:v>376.64635700000002</c:v>
                </c:pt>
                <c:pt idx="97">
                  <c:v>388.63776533333339</c:v>
                </c:pt>
                <c:pt idx="98">
                  <c:v>371.82744433333329</c:v>
                </c:pt>
                <c:pt idx="99">
                  <c:v>384.85561833333333</c:v>
                </c:pt>
                <c:pt idx="100">
                  <c:v>410.22747766666663</c:v>
                </c:pt>
                <c:pt idx="101">
                  <c:v>403.31910399999998</c:v>
                </c:pt>
                <c:pt idx="102">
                  <c:v>404.12661399999996</c:v>
                </c:pt>
                <c:pt idx="103">
                  <c:v>436.98511499999995</c:v>
                </c:pt>
                <c:pt idx="104">
                  <c:v>415.38502533333332</c:v>
                </c:pt>
                <c:pt idx="105">
                  <c:v>405.6614326666666</c:v>
                </c:pt>
                <c:pt idx="106">
                  <c:v>392.55552699999998</c:v>
                </c:pt>
                <c:pt idx="107">
                  <c:v>401.51383333333337</c:v>
                </c:pt>
                <c:pt idx="108">
                  <c:v>399.10332199999999</c:v>
                </c:pt>
                <c:pt idx="109">
                  <c:v>367.89026766666666</c:v>
                </c:pt>
                <c:pt idx="110">
                  <c:v>375.52343066666663</c:v>
                </c:pt>
                <c:pt idx="111">
                  <c:v>395.40172633333333</c:v>
                </c:pt>
                <c:pt idx="112">
                  <c:v>368.06297266666667</c:v>
                </c:pt>
                <c:pt idx="113">
                  <c:v>377.9200883333333</c:v>
                </c:pt>
                <c:pt idx="114">
                  <c:v>374.48460333333333</c:v>
                </c:pt>
                <c:pt idx="115">
                  <c:v>360.57500733333336</c:v>
                </c:pt>
                <c:pt idx="116">
                  <c:v>364.14850799999999</c:v>
                </c:pt>
                <c:pt idx="117">
                  <c:v>376.44762700000001</c:v>
                </c:pt>
                <c:pt idx="118">
                  <c:v>396.30013966666667</c:v>
                </c:pt>
                <c:pt idx="119">
                  <c:v>371.48909800000001</c:v>
                </c:pt>
                <c:pt idx="120">
                  <c:v>369.7355583333333</c:v>
                </c:pt>
                <c:pt idx="121">
                  <c:v>377.04937699999999</c:v>
                </c:pt>
                <c:pt idx="122">
                  <c:v>374.98816133333338</c:v>
                </c:pt>
                <c:pt idx="123">
                  <c:v>407.26829799999996</c:v>
                </c:pt>
                <c:pt idx="124">
                  <c:v>391.83123766666671</c:v>
                </c:pt>
                <c:pt idx="125">
                  <c:v>395.58977566666664</c:v>
                </c:pt>
                <c:pt idx="126">
                  <c:v>368.60076400000003</c:v>
                </c:pt>
                <c:pt idx="127">
                  <c:v>376.44411933333339</c:v>
                </c:pt>
                <c:pt idx="128">
                  <c:v>405.03569333333331</c:v>
                </c:pt>
                <c:pt idx="129">
                  <c:v>419.49985033333331</c:v>
                </c:pt>
                <c:pt idx="130">
                  <c:v>371.85443733333335</c:v>
                </c:pt>
                <c:pt idx="131">
                  <c:v>388.48158366666667</c:v>
                </c:pt>
                <c:pt idx="132">
                  <c:v>407.38494766666662</c:v>
                </c:pt>
                <c:pt idx="133">
                  <c:v>387.09573266666666</c:v>
                </c:pt>
                <c:pt idx="134">
                  <c:v>388.66009066666669</c:v>
                </c:pt>
                <c:pt idx="135">
                  <c:v>405.99199333333337</c:v>
                </c:pt>
                <c:pt idx="136">
                  <c:v>400.56332666666668</c:v>
                </c:pt>
                <c:pt idx="137">
                  <c:v>402.67157233333336</c:v>
                </c:pt>
                <c:pt idx="138">
                  <c:v>370.92204433333336</c:v>
                </c:pt>
                <c:pt idx="139">
                  <c:v>394.42272333333335</c:v>
                </c:pt>
                <c:pt idx="140">
                  <c:v>393.95062233333329</c:v>
                </c:pt>
                <c:pt idx="141">
                  <c:v>359.97168733333336</c:v>
                </c:pt>
                <c:pt idx="142">
                  <c:v>382.3361056666667</c:v>
                </c:pt>
                <c:pt idx="143">
                  <c:v>359.5939406666667</c:v>
                </c:pt>
                <c:pt idx="144">
                  <c:v>397.00354066666665</c:v>
                </c:pt>
                <c:pt idx="145">
                  <c:v>378.31849633333331</c:v>
                </c:pt>
                <c:pt idx="146">
                  <c:v>382.5514593333333</c:v>
                </c:pt>
                <c:pt idx="147">
                  <c:v>401.20302766666669</c:v>
                </c:pt>
                <c:pt idx="148">
                  <c:v>376.67297400000001</c:v>
                </c:pt>
                <c:pt idx="149">
                  <c:v>362.92743666666667</c:v>
                </c:pt>
                <c:pt idx="150">
                  <c:v>389.08938966666665</c:v>
                </c:pt>
                <c:pt idx="151">
                  <c:v>404.93533299999996</c:v>
                </c:pt>
                <c:pt idx="152">
                  <c:v>391.30535200000003</c:v>
                </c:pt>
                <c:pt idx="153">
                  <c:v>373.42352499999998</c:v>
                </c:pt>
                <c:pt idx="154">
                  <c:v>362.10956899999996</c:v>
                </c:pt>
                <c:pt idx="155">
                  <c:v>359.58635899999996</c:v>
                </c:pt>
                <c:pt idx="156">
                  <c:v>367.97253900000004</c:v>
                </c:pt>
                <c:pt idx="157">
                  <c:v>360.92900300000002</c:v>
                </c:pt>
                <c:pt idx="158">
                  <c:v>399.85434599999991</c:v>
                </c:pt>
                <c:pt idx="159">
                  <c:v>401.64763633333331</c:v>
                </c:pt>
                <c:pt idx="160">
                  <c:v>357.49886700000002</c:v>
                </c:pt>
                <c:pt idx="161">
                  <c:v>369.31922966666667</c:v>
                </c:pt>
                <c:pt idx="162">
                  <c:v>377.27012799999994</c:v>
                </c:pt>
                <c:pt idx="163">
                  <c:v>398.35613600000005</c:v>
                </c:pt>
                <c:pt idx="164">
                  <c:v>343.64583399999998</c:v>
                </c:pt>
                <c:pt idx="165">
                  <c:v>370.99337166666663</c:v>
                </c:pt>
                <c:pt idx="166">
                  <c:v>396.47280533333333</c:v>
                </c:pt>
                <c:pt idx="167">
                  <c:v>397.62360599999994</c:v>
                </c:pt>
                <c:pt idx="168">
                  <c:v>387.6663043333333</c:v>
                </c:pt>
                <c:pt idx="169">
                  <c:v>383.04597899999999</c:v>
                </c:pt>
                <c:pt idx="170">
                  <c:v>387.10466100000002</c:v>
                </c:pt>
                <c:pt idx="171">
                  <c:v>386.63151500000004</c:v>
                </c:pt>
                <c:pt idx="172">
                  <c:v>389.78989566666661</c:v>
                </c:pt>
                <c:pt idx="173">
                  <c:v>391.63642133333332</c:v>
                </c:pt>
                <c:pt idx="174">
                  <c:v>405.16468633333335</c:v>
                </c:pt>
                <c:pt idx="175">
                  <c:v>382.44021666666669</c:v>
                </c:pt>
                <c:pt idx="176">
                  <c:v>387.25055233333336</c:v>
                </c:pt>
                <c:pt idx="177">
                  <c:v>373.89824633333336</c:v>
                </c:pt>
                <c:pt idx="178">
                  <c:v>397.56731733333339</c:v>
                </c:pt>
                <c:pt idx="179">
                  <c:v>392.97430466666668</c:v>
                </c:pt>
                <c:pt idx="180">
                  <c:v>410.59054166666664</c:v>
                </c:pt>
                <c:pt idx="181">
                  <c:v>385.81393266666669</c:v>
                </c:pt>
                <c:pt idx="182">
                  <c:v>384.85052333333334</c:v>
                </c:pt>
                <c:pt idx="183">
                  <c:v>382.57781833333337</c:v>
                </c:pt>
                <c:pt idx="184">
                  <c:v>404.18251733333335</c:v>
                </c:pt>
                <c:pt idx="185">
                  <c:v>390.32506266666672</c:v>
                </c:pt>
                <c:pt idx="186">
                  <c:v>396.10658300000006</c:v>
                </c:pt>
                <c:pt idx="187">
                  <c:v>381.78482266666668</c:v>
                </c:pt>
                <c:pt idx="188">
                  <c:v>388.8326816666667</c:v>
                </c:pt>
                <c:pt idx="189">
                  <c:v>388.45688999999999</c:v>
                </c:pt>
                <c:pt idx="190">
                  <c:v>389.35997000000003</c:v>
                </c:pt>
                <c:pt idx="191">
                  <c:v>393.08678533333335</c:v>
                </c:pt>
                <c:pt idx="192">
                  <c:v>392.472217</c:v>
                </c:pt>
                <c:pt idx="193">
                  <c:v>410.87468599999994</c:v>
                </c:pt>
                <c:pt idx="194">
                  <c:v>387.8102986666666</c:v>
                </c:pt>
                <c:pt idx="195">
                  <c:v>368.79652566666664</c:v>
                </c:pt>
                <c:pt idx="196">
                  <c:v>392.84118100000001</c:v>
                </c:pt>
                <c:pt idx="197">
                  <c:v>376.31308166666668</c:v>
                </c:pt>
                <c:pt idx="198">
                  <c:v>353.30689933333332</c:v>
                </c:pt>
                <c:pt idx="199">
                  <c:v>374.28959900000001</c:v>
                </c:pt>
                <c:pt idx="200">
                  <c:v>361.82722366666667</c:v>
                </c:pt>
                <c:pt idx="201">
                  <c:v>347.1819743333333</c:v>
                </c:pt>
                <c:pt idx="202">
                  <c:v>358.31069299999996</c:v>
                </c:pt>
                <c:pt idx="203">
                  <c:v>397.81400000000002</c:v>
                </c:pt>
                <c:pt idx="204">
                  <c:v>404.42632533333335</c:v>
                </c:pt>
                <c:pt idx="205">
                  <c:v>378.99740700000001</c:v>
                </c:pt>
                <c:pt idx="206">
                  <c:v>374.80259633333327</c:v>
                </c:pt>
                <c:pt idx="207">
                  <c:v>376.87750566666665</c:v>
                </c:pt>
                <c:pt idx="208">
                  <c:v>385.26593699999995</c:v>
                </c:pt>
                <c:pt idx="209">
                  <c:v>419.62779300000005</c:v>
                </c:pt>
                <c:pt idx="210">
                  <c:v>380.86864599999996</c:v>
                </c:pt>
                <c:pt idx="211">
                  <c:v>360.695943</c:v>
                </c:pt>
                <c:pt idx="212">
                  <c:v>389.69470633333339</c:v>
                </c:pt>
                <c:pt idx="213">
                  <c:v>383.38101099999994</c:v>
                </c:pt>
                <c:pt idx="214">
                  <c:v>391.677279</c:v>
                </c:pt>
                <c:pt idx="215">
                  <c:v>384.55695566666668</c:v>
                </c:pt>
                <c:pt idx="216">
                  <c:v>374.70775800000001</c:v>
                </c:pt>
                <c:pt idx="217">
                  <c:v>381.94506166666662</c:v>
                </c:pt>
                <c:pt idx="218">
                  <c:v>402.00772000000001</c:v>
                </c:pt>
                <c:pt idx="219">
                  <c:v>389.10130666666669</c:v>
                </c:pt>
                <c:pt idx="220">
                  <c:v>398.7015576666667</c:v>
                </c:pt>
                <c:pt idx="221">
                  <c:v>392.21081366666664</c:v>
                </c:pt>
                <c:pt idx="222">
                  <c:v>402.37539100000004</c:v>
                </c:pt>
                <c:pt idx="223">
                  <c:v>382.69377900000001</c:v>
                </c:pt>
                <c:pt idx="224">
                  <c:v>393.93881166666671</c:v>
                </c:pt>
                <c:pt idx="225">
                  <c:v>381.86481333333336</c:v>
                </c:pt>
                <c:pt idx="226">
                  <c:v>377.47083633333335</c:v>
                </c:pt>
                <c:pt idx="227">
                  <c:v>397.27968966666668</c:v>
                </c:pt>
                <c:pt idx="228">
                  <c:v>418.52301466666671</c:v>
                </c:pt>
                <c:pt idx="229">
                  <c:v>411.90258033333333</c:v>
                </c:pt>
                <c:pt idx="230">
                  <c:v>389.25749999999999</c:v>
                </c:pt>
                <c:pt idx="231">
                  <c:v>409.03437533333334</c:v>
                </c:pt>
                <c:pt idx="232">
                  <c:v>416.53895933333337</c:v>
                </c:pt>
                <c:pt idx="233">
                  <c:v>405.17448366666667</c:v>
                </c:pt>
                <c:pt idx="234">
                  <c:v>391.36792166666669</c:v>
                </c:pt>
                <c:pt idx="235">
                  <c:v>411.44443066666668</c:v>
                </c:pt>
                <c:pt idx="236">
                  <c:v>398.05436400000002</c:v>
                </c:pt>
                <c:pt idx="237">
                  <c:v>397.08885966666668</c:v>
                </c:pt>
                <c:pt idx="238">
                  <c:v>394.79424299999999</c:v>
                </c:pt>
                <c:pt idx="239">
                  <c:v>400.22839900000002</c:v>
                </c:pt>
                <c:pt idx="240">
                  <c:v>403.79960533333332</c:v>
                </c:pt>
                <c:pt idx="241">
                  <c:v>415.50867166666666</c:v>
                </c:pt>
                <c:pt idx="242">
                  <c:v>448.49192033333338</c:v>
                </c:pt>
                <c:pt idx="243">
                  <c:v>432.60794100000004</c:v>
                </c:pt>
                <c:pt idx="244">
                  <c:v>401.57315266666666</c:v>
                </c:pt>
                <c:pt idx="245">
                  <c:v>426.05986666666666</c:v>
                </c:pt>
                <c:pt idx="246">
                  <c:v>415.74324066666668</c:v>
                </c:pt>
                <c:pt idx="247">
                  <c:v>397.34960166666673</c:v>
                </c:pt>
                <c:pt idx="248">
                  <c:v>393.17173866666667</c:v>
                </c:pt>
                <c:pt idx="249">
                  <c:v>418.69854800000002</c:v>
                </c:pt>
                <c:pt idx="250">
                  <c:v>415.21065300000004</c:v>
                </c:pt>
                <c:pt idx="251">
                  <c:v>406.79702733333335</c:v>
                </c:pt>
                <c:pt idx="252">
                  <c:v>400.04873433333336</c:v>
                </c:pt>
                <c:pt idx="253">
                  <c:v>418.72780566666671</c:v>
                </c:pt>
                <c:pt idx="254">
                  <c:v>408.90495099999998</c:v>
                </c:pt>
                <c:pt idx="255">
                  <c:v>420.46802200000002</c:v>
                </c:pt>
                <c:pt idx="256">
                  <c:v>430.84710866666666</c:v>
                </c:pt>
                <c:pt idx="257">
                  <c:v>414.34639966666668</c:v>
                </c:pt>
                <c:pt idx="258">
                  <c:v>419.20997366666666</c:v>
                </c:pt>
                <c:pt idx="259">
                  <c:v>425.93047933333332</c:v>
                </c:pt>
                <c:pt idx="260">
                  <c:v>427.45806700000003</c:v>
                </c:pt>
                <c:pt idx="261">
                  <c:v>409.5247076666667</c:v>
                </c:pt>
                <c:pt idx="262">
                  <c:v>430.33285266666667</c:v>
                </c:pt>
                <c:pt idx="263">
                  <c:v>410.82565166666672</c:v>
                </c:pt>
                <c:pt idx="264">
                  <c:v>407.88252066666672</c:v>
                </c:pt>
                <c:pt idx="265">
                  <c:v>406.59052999999994</c:v>
                </c:pt>
                <c:pt idx="266">
                  <c:v>414.115297</c:v>
                </c:pt>
                <c:pt idx="267">
                  <c:v>427.81045766666671</c:v>
                </c:pt>
                <c:pt idx="268">
                  <c:v>451.08087799999998</c:v>
                </c:pt>
                <c:pt idx="269">
                  <c:v>435.95384466666673</c:v>
                </c:pt>
                <c:pt idx="270">
                  <c:v>432.6554313333333</c:v>
                </c:pt>
                <c:pt idx="271">
                  <c:v>455.59864999999996</c:v>
                </c:pt>
                <c:pt idx="272">
                  <c:v>414.06428533333337</c:v>
                </c:pt>
                <c:pt idx="273">
                  <c:v>424.45789433333334</c:v>
                </c:pt>
                <c:pt idx="274">
                  <c:v>443.32434766666665</c:v>
                </c:pt>
                <c:pt idx="275">
                  <c:v>444.487977</c:v>
                </c:pt>
                <c:pt idx="276">
                  <c:v>442.19030100000003</c:v>
                </c:pt>
                <c:pt idx="277">
                  <c:v>434.63404766666667</c:v>
                </c:pt>
                <c:pt idx="278">
                  <c:v>411.73592600000001</c:v>
                </c:pt>
                <c:pt idx="279">
                  <c:v>431.61500333333333</c:v>
                </c:pt>
                <c:pt idx="280">
                  <c:v>411.79789966666675</c:v>
                </c:pt>
                <c:pt idx="281">
                  <c:v>447.78571400000004</c:v>
                </c:pt>
                <c:pt idx="282">
                  <c:v>440.92905633333339</c:v>
                </c:pt>
                <c:pt idx="283">
                  <c:v>417.49822733333332</c:v>
                </c:pt>
                <c:pt idx="284">
                  <c:v>438.51258633333333</c:v>
                </c:pt>
                <c:pt idx="285">
                  <c:v>452.1799263333333</c:v>
                </c:pt>
                <c:pt idx="286">
                  <c:v>445.319344</c:v>
                </c:pt>
                <c:pt idx="287">
                  <c:v>441.105795</c:v>
                </c:pt>
                <c:pt idx="288">
                  <c:v>434.96946866666667</c:v>
                </c:pt>
                <c:pt idx="289">
                  <c:v>466.1055106666667</c:v>
                </c:pt>
                <c:pt idx="290">
                  <c:v>446.88756366666667</c:v>
                </c:pt>
                <c:pt idx="291">
                  <c:v>445.65507933333333</c:v>
                </c:pt>
                <c:pt idx="292">
                  <c:v>455.84852966666671</c:v>
                </c:pt>
                <c:pt idx="293">
                  <c:v>433.14365700000002</c:v>
                </c:pt>
                <c:pt idx="294">
                  <c:v>426.59432933333329</c:v>
                </c:pt>
                <c:pt idx="295">
                  <c:v>445.34436066666666</c:v>
                </c:pt>
                <c:pt idx="296">
                  <c:v>433.00480266666665</c:v>
                </c:pt>
                <c:pt idx="297">
                  <c:v>440.22938266666671</c:v>
                </c:pt>
                <c:pt idx="298">
                  <c:v>431.06149166666665</c:v>
                </c:pt>
                <c:pt idx="299">
                  <c:v>442.40127866666671</c:v>
                </c:pt>
                <c:pt idx="300">
                  <c:v>442.22378533333335</c:v>
                </c:pt>
                <c:pt idx="301">
                  <c:v>428.07531066666667</c:v>
                </c:pt>
                <c:pt idx="302">
                  <c:v>445.91842799999995</c:v>
                </c:pt>
                <c:pt idx="303">
                  <c:v>427.75524833333338</c:v>
                </c:pt>
                <c:pt idx="304">
                  <c:v>434.0259283333333</c:v>
                </c:pt>
                <c:pt idx="305">
                  <c:v>444.36132300000003</c:v>
                </c:pt>
                <c:pt idx="306">
                  <c:v>426.00267000000002</c:v>
                </c:pt>
                <c:pt idx="307">
                  <c:v>437.20875100000006</c:v>
                </c:pt>
                <c:pt idx="308">
                  <c:v>427.16136066666667</c:v>
                </c:pt>
                <c:pt idx="309">
                  <c:v>408.57732299999998</c:v>
                </c:pt>
                <c:pt idx="310">
                  <c:v>366.19215533333335</c:v>
                </c:pt>
                <c:pt idx="311">
                  <c:v>409.72040666666663</c:v>
                </c:pt>
                <c:pt idx="312">
                  <c:v>376.80021200000004</c:v>
                </c:pt>
                <c:pt idx="313">
                  <c:v>390.20065</c:v>
                </c:pt>
                <c:pt idx="314">
                  <c:v>394.24528133333337</c:v>
                </c:pt>
                <c:pt idx="315">
                  <c:v>391.9421856666666</c:v>
                </c:pt>
                <c:pt idx="316">
                  <c:v>392.72493700000001</c:v>
                </c:pt>
                <c:pt idx="317">
                  <c:v>364.45268533333336</c:v>
                </c:pt>
                <c:pt idx="318">
                  <c:v>390.82498133333337</c:v>
                </c:pt>
                <c:pt idx="319">
                  <c:v>384.53996899999999</c:v>
                </c:pt>
                <c:pt idx="320">
                  <c:v>368.71903466666663</c:v>
                </c:pt>
                <c:pt idx="321">
                  <c:v>395.29941699999995</c:v>
                </c:pt>
                <c:pt idx="322">
                  <c:v>397.09710166666667</c:v>
                </c:pt>
                <c:pt idx="323">
                  <c:v>397.79539499999993</c:v>
                </c:pt>
                <c:pt idx="324">
                  <c:v>375.41803733333336</c:v>
                </c:pt>
                <c:pt idx="325">
                  <c:v>416.33672966666671</c:v>
                </c:pt>
                <c:pt idx="326">
                  <c:v>390.82242866666667</c:v>
                </c:pt>
                <c:pt idx="327">
                  <c:v>374.49758933333334</c:v>
                </c:pt>
                <c:pt idx="328">
                  <c:v>395.30403833333338</c:v>
                </c:pt>
                <c:pt idx="329">
                  <c:v>381.57383200000004</c:v>
                </c:pt>
                <c:pt idx="330">
                  <c:v>368.74897933333335</c:v>
                </c:pt>
                <c:pt idx="331">
                  <c:v>372.61896066666668</c:v>
                </c:pt>
                <c:pt idx="332">
                  <c:v>379.756889</c:v>
                </c:pt>
                <c:pt idx="333">
                  <c:v>374.00902733333334</c:v>
                </c:pt>
                <c:pt idx="334">
                  <c:v>350.86065566666667</c:v>
                </c:pt>
                <c:pt idx="335">
                  <c:v>340.18944299999998</c:v>
                </c:pt>
                <c:pt idx="336">
                  <c:v>345.22826266666669</c:v>
                </c:pt>
                <c:pt idx="337">
                  <c:v>350.08673866666663</c:v>
                </c:pt>
                <c:pt idx="338">
                  <c:v>346.97296399999999</c:v>
                </c:pt>
                <c:pt idx="339">
                  <c:v>346.02350366666673</c:v>
                </c:pt>
                <c:pt idx="340">
                  <c:v>341.18336833333336</c:v>
                </c:pt>
                <c:pt idx="341">
                  <c:v>342.91448533333329</c:v>
                </c:pt>
                <c:pt idx="342">
                  <c:v>352.14027133333337</c:v>
                </c:pt>
                <c:pt idx="343">
                  <c:v>355.0639753333333</c:v>
                </c:pt>
                <c:pt idx="344">
                  <c:v>327.36076966666667</c:v>
                </c:pt>
                <c:pt idx="345">
                  <c:v>337.19023199999998</c:v>
                </c:pt>
                <c:pt idx="346">
                  <c:v>352.17440466666659</c:v>
                </c:pt>
                <c:pt idx="347">
                  <c:v>357.94344000000001</c:v>
                </c:pt>
                <c:pt idx="348">
                  <c:v>349.99443466666662</c:v>
                </c:pt>
                <c:pt idx="349">
                  <c:v>363.83638300000001</c:v>
                </c:pt>
                <c:pt idx="350">
                  <c:v>344.5878473333334</c:v>
                </c:pt>
                <c:pt idx="351">
                  <c:v>369.51581733333336</c:v>
                </c:pt>
                <c:pt idx="352">
                  <c:v>368.05240333333336</c:v>
                </c:pt>
                <c:pt idx="353">
                  <c:v>346.61465199999998</c:v>
                </c:pt>
                <c:pt idx="354">
                  <c:v>314.77309100000002</c:v>
                </c:pt>
                <c:pt idx="355">
                  <c:v>324.58125799999999</c:v>
                </c:pt>
                <c:pt idx="356">
                  <c:v>312.83567033333333</c:v>
                </c:pt>
                <c:pt idx="357">
                  <c:v>313.42206066666671</c:v>
                </c:pt>
                <c:pt idx="358">
                  <c:v>318.13227033333334</c:v>
                </c:pt>
                <c:pt idx="359">
                  <c:v>322.29391000000004</c:v>
                </c:pt>
                <c:pt idx="360">
                  <c:v>338.48897299999999</c:v>
                </c:pt>
                <c:pt idx="361">
                  <c:v>323.02396466666664</c:v>
                </c:pt>
                <c:pt idx="362">
                  <c:v>334.60297400000002</c:v>
                </c:pt>
                <c:pt idx="363">
                  <c:v>326.40739000000002</c:v>
                </c:pt>
                <c:pt idx="364">
                  <c:v>356.59302666666667</c:v>
                </c:pt>
                <c:pt idx="365">
                  <c:v>330.55323766666669</c:v>
                </c:pt>
                <c:pt idx="366">
                  <c:v>305.62032433333337</c:v>
                </c:pt>
                <c:pt idx="367">
                  <c:v>333.33895699999999</c:v>
                </c:pt>
                <c:pt idx="368">
                  <c:v>303.01284966666668</c:v>
                </c:pt>
                <c:pt idx="369">
                  <c:v>324.029494</c:v>
                </c:pt>
                <c:pt idx="370">
                  <c:v>338.709385</c:v>
                </c:pt>
                <c:pt idx="371">
                  <c:v>332.43652966666667</c:v>
                </c:pt>
                <c:pt idx="372">
                  <c:v>313.1046576666667</c:v>
                </c:pt>
                <c:pt idx="373">
                  <c:v>314.41166133333331</c:v>
                </c:pt>
                <c:pt idx="374">
                  <c:v>312.82042666666666</c:v>
                </c:pt>
                <c:pt idx="375">
                  <c:v>319.10753566666671</c:v>
                </c:pt>
                <c:pt idx="376">
                  <c:v>309.11691400000001</c:v>
                </c:pt>
                <c:pt idx="377">
                  <c:v>284.66291666666666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2B5-48A2-A031-22AB47ECBE82}"/>
            </c:ext>
          </c:extLst>
        </c:ser>
        <c:ser>
          <c:idx val="3"/>
          <c:order val="3"/>
          <c:tx>
            <c:strRef>
              <c:f>'C:\Users\fiserova\Documents\Zkoušky\FASÁDY\[TC_CZB_2022_PAVUS.xlsx]RISE1-Úroveň PRŮMĚR'!$AP$4</c:f>
              <c:strCache>
                <c:ptCount val="1"/>
                <c:pt idx="0">
                  <c:v> PRŮMĚR TC 900</c:v>
                </c:pt>
              </c:strCache>
            </c:strRef>
          </c:tx>
          <c:spPr>
            <a:ln w="12700" cap="rnd" cmpd="sng" algn="ctr">
              <a:solidFill>
                <a:schemeClr val="accent2">
                  <a:shade val="92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'[3]RISE1-Úroveň PRŮMĚR'!$AK$5:$AK$515</c:f>
              <c:numCache>
                <c:formatCode>General</c:formatCode>
                <c:ptCount val="511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'[3]RISE1-Úroveň PRŮMĚR'!$AP$5:$AP$515</c:f>
              <c:numCache>
                <c:formatCode>General</c:formatCode>
                <c:ptCount val="511"/>
                <c:pt idx="0">
                  <c:v>21.253578999999998</c:v>
                </c:pt>
                <c:pt idx="1">
                  <c:v>21.211183333333334</c:v>
                </c:pt>
                <c:pt idx="2">
                  <c:v>21.355791</c:v>
                </c:pt>
                <c:pt idx="3">
                  <c:v>21.548586</c:v>
                </c:pt>
                <c:pt idx="4">
                  <c:v>21.784960666666667</c:v>
                </c:pt>
                <c:pt idx="5">
                  <c:v>22.212802333333332</c:v>
                </c:pt>
                <c:pt idx="6">
                  <c:v>22.330457333333332</c:v>
                </c:pt>
                <c:pt idx="7">
                  <c:v>22.304187666666667</c:v>
                </c:pt>
                <c:pt idx="8">
                  <c:v>23.041978666666669</c:v>
                </c:pt>
                <c:pt idx="9">
                  <c:v>23.534475</c:v>
                </c:pt>
                <c:pt idx="10">
                  <c:v>23.598558666666666</c:v>
                </c:pt>
                <c:pt idx="11">
                  <c:v>23.526083</c:v>
                </c:pt>
                <c:pt idx="12">
                  <c:v>23.556254666666671</c:v>
                </c:pt>
                <c:pt idx="13">
                  <c:v>23.203675666666669</c:v>
                </c:pt>
                <c:pt idx="14">
                  <c:v>24.780384000000002</c:v>
                </c:pt>
                <c:pt idx="15">
                  <c:v>25.984488333333331</c:v>
                </c:pt>
                <c:pt idx="16">
                  <c:v>27.200302000000004</c:v>
                </c:pt>
                <c:pt idx="17">
                  <c:v>28.407537999999999</c:v>
                </c:pt>
                <c:pt idx="18">
                  <c:v>28.436847999999998</c:v>
                </c:pt>
                <c:pt idx="19">
                  <c:v>31.021063333333331</c:v>
                </c:pt>
                <c:pt idx="20">
                  <c:v>42.085864666666673</c:v>
                </c:pt>
                <c:pt idx="21">
                  <c:v>41.396287999999998</c:v>
                </c:pt>
                <c:pt idx="22">
                  <c:v>38.429663666666663</c:v>
                </c:pt>
                <c:pt idx="23">
                  <c:v>45.923973666666662</c:v>
                </c:pt>
                <c:pt idx="24">
                  <c:v>49.189471000000005</c:v>
                </c:pt>
                <c:pt idx="25">
                  <c:v>52.384689333333334</c:v>
                </c:pt>
                <c:pt idx="26">
                  <c:v>50.534589000000004</c:v>
                </c:pt>
                <c:pt idx="27">
                  <c:v>51.416154333333338</c:v>
                </c:pt>
                <c:pt idx="28">
                  <c:v>54.123078999999997</c:v>
                </c:pt>
                <c:pt idx="29">
                  <c:v>57.358000333333337</c:v>
                </c:pt>
                <c:pt idx="30">
                  <c:v>58.962033666666663</c:v>
                </c:pt>
                <c:pt idx="31">
                  <c:v>58.727150333333327</c:v>
                </c:pt>
                <c:pt idx="32">
                  <c:v>59.255346666666668</c:v>
                </c:pt>
                <c:pt idx="33">
                  <c:v>54.756385666666667</c:v>
                </c:pt>
                <c:pt idx="34">
                  <c:v>60.527878333333341</c:v>
                </c:pt>
                <c:pt idx="35">
                  <c:v>67.056635333333318</c:v>
                </c:pt>
                <c:pt idx="36">
                  <c:v>71.187345666666673</c:v>
                </c:pt>
                <c:pt idx="37">
                  <c:v>75.272585000000007</c:v>
                </c:pt>
                <c:pt idx="38">
                  <c:v>82.233306666666664</c:v>
                </c:pt>
                <c:pt idx="39">
                  <c:v>75.691697666666656</c:v>
                </c:pt>
                <c:pt idx="40">
                  <c:v>73.506711333333342</c:v>
                </c:pt>
                <c:pt idx="41">
                  <c:v>72.625161000000006</c:v>
                </c:pt>
                <c:pt idx="42">
                  <c:v>74.539895666666666</c:v>
                </c:pt>
                <c:pt idx="43">
                  <c:v>75.187358000000003</c:v>
                </c:pt>
                <c:pt idx="44">
                  <c:v>74.657982000000004</c:v>
                </c:pt>
                <c:pt idx="45">
                  <c:v>77.216110999999998</c:v>
                </c:pt>
                <c:pt idx="46">
                  <c:v>86.681314</c:v>
                </c:pt>
                <c:pt idx="47">
                  <c:v>92.676916333333338</c:v>
                </c:pt>
                <c:pt idx="48">
                  <c:v>90.79992133333333</c:v>
                </c:pt>
                <c:pt idx="49">
                  <c:v>82.673547333333332</c:v>
                </c:pt>
                <c:pt idx="50">
                  <c:v>84.759047666666675</c:v>
                </c:pt>
                <c:pt idx="51">
                  <c:v>89.830016333333333</c:v>
                </c:pt>
                <c:pt idx="52">
                  <c:v>96.125842333333324</c:v>
                </c:pt>
                <c:pt idx="53">
                  <c:v>93.889118666666661</c:v>
                </c:pt>
                <c:pt idx="54">
                  <c:v>97.088332666666659</c:v>
                </c:pt>
                <c:pt idx="55">
                  <c:v>90.769108333333335</c:v>
                </c:pt>
                <c:pt idx="56">
                  <c:v>97.82311966666667</c:v>
                </c:pt>
                <c:pt idx="57">
                  <c:v>92.347609999999989</c:v>
                </c:pt>
                <c:pt idx="58">
                  <c:v>94.117233666666678</c:v>
                </c:pt>
                <c:pt idx="59">
                  <c:v>96.905853333333326</c:v>
                </c:pt>
                <c:pt idx="60">
                  <c:v>107.30947833333333</c:v>
                </c:pt>
                <c:pt idx="61">
                  <c:v>99.442490333333339</c:v>
                </c:pt>
                <c:pt idx="62">
                  <c:v>99.061746000000014</c:v>
                </c:pt>
                <c:pt idx="63">
                  <c:v>101.33079466666668</c:v>
                </c:pt>
                <c:pt idx="64">
                  <c:v>97.618260666666671</c:v>
                </c:pt>
                <c:pt idx="65">
                  <c:v>92.98242733333332</c:v>
                </c:pt>
                <c:pt idx="66">
                  <c:v>98.571815000000015</c:v>
                </c:pt>
                <c:pt idx="67">
                  <c:v>101.29067466666667</c:v>
                </c:pt>
                <c:pt idx="68">
                  <c:v>110.52844066666667</c:v>
                </c:pt>
                <c:pt idx="69">
                  <c:v>106.13284533333332</c:v>
                </c:pt>
                <c:pt idx="70">
                  <c:v>106.01235200000001</c:v>
                </c:pt>
                <c:pt idx="71">
                  <c:v>104.07841266666667</c:v>
                </c:pt>
                <c:pt idx="72">
                  <c:v>116.53644233333334</c:v>
                </c:pt>
                <c:pt idx="73">
                  <c:v>114.81855</c:v>
                </c:pt>
                <c:pt idx="74">
                  <c:v>125.524334</c:v>
                </c:pt>
                <c:pt idx="75">
                  <c:v>132.29386200000002</c:v>
                </c:pt>
                <c:pt idx="76">
                  <c:v>136.29358566666667</c:v>
                </c:pt>
                <c:pt idx="77">
                  <c:v>118.647245</c:v>
                </c:pt>
                <c:pt idx="78">
                  <c:v>121.237664</c:v>
                </c:pt>
                <c:pt idx="79">
                  <c:v>148.64807099999999</c:v>
                </c:pt>
                <c:pt idx="80">
                  <c:v>135.211052</c:v>
                </c:pt>
                <c:pt idx="81">
                  <c:v>134.75416199999998</c:v>
                </c:pt>
                <c:pt idx="82">
                  <c:v>135.98846666666665</c:v>
                </c:pt>
                <c:pt idx="83">
                  <c:v>142.79331533333334</c:v>
                </c:pt>
                <c:pt idx="84">
                  <c:v>139.27443933333333</c:v>
                </c:pt>
                <c:pt idx="85">
                  <c:v>127.13152000000001</c:v>
                </c:pt>
                <c:pt idx="86">
                  <c:v>131.35068200000001</c:v>
                </c:pt>
                <c:pt idx="87">
                  <c:v>123.98474166666666</c:v>
                </c:pt>
                <c:pt idx="88">
                  <c:v>122.29902800000001</c:v>
                </c:pt>
                <c:pt idx="89">
                  <c:v>129.71572399999999</c:v>
                </c:pt>
                <c:pt idx="90">
                  <c:v>129.16571133333335</c:v>
                </c:pt>
                <c:pt idx="91">
                  <c:v>134.16761899999997</c:v>
                </c:pt>
                <c:pt idx="92">
                  <c:v>130.21487733333333</c:v>
                </c:pt>
                <c:pt idx="93">
                  <c:v>134.87839766666667</c:v>
                </c:pt>
                <c:pt idx="94">
                  <c:v>127.78218900000002</c:v>
                </c:pt>
                <c:pt idx="95">
                  <c:v>142.745664</c:v>
                </c:pt>
                <c:pt idx="96">
                  <c:v>145.72794933333333</c:v>
                </c:pt>
                <c:pt idx="97">
                  <c:v>143.27003966666666</c:v>
                </c:pt>
                <c:pt idx="98">
                  <c:v>164.94537766666667</c:v>
                </c:pt>
                <c:pt idx="99">
                  <c:v>159.79754700000001</c:v>
                </c:pt>
                <c:pt idx="100">
                  <c:v>169.25825233333333</c:v>
                </c:pt>
                <c:pt idx="101">
                  <c:v>158.21068466666668</c:v>
                </c:pt>
                <c:pt idx="102">
                  <c:v>151.52413133333334</c:v>
                </c:pt>
                <c:pt idx="103">
                  <c:v>149.313807</c:v>
                </c:pt>
                <c:pt idx="104">
                  <c:v>157.95421999999999</c:v>
                </c:pt>
                <c:pt idx="105">
                  <c:v>165.46247066666666</c:v>
                </c:pt>
                <c:pt idx="106">
                  <c:v>182.30118966666669</c:v>
                </c:pt>
                <c:pt idx="107">
                  <c:v>177.47624866666669</c:v>
                </c:pt>
                <c:pt idx="108">
                  <c:v>178.61385033333332</c:v>
                </c:pt>
                <c:pt idx="109">
                  <c:v>182.53801100000001</c:v>
                </c:pt>
                <c:pt idx="110">
                  <c:v>172.05420966666668</c:v>
                </c:pt>
                <c:pt idx="111">
                  <c:v>158.24949366666667</c:v>
                </c:pt>
                <c:pt idx="112">
                  <c:v>163.597374</c:v>
                </c:pt>
                <c:pt idx="113">
                  <c:v>183.65607866666664</c:v>
                </c:pt>
                <c:pt idx="114">
                  <c:v>177.50266333333332</c:v>
                </c:pt>
                <c:pt idx="115">
                  <c:v>163.87993466666668</c:v>
                </c:pt>
                <c:pt idx="116">
                  <c:v>155.29256466666666</c:v>
                </c:pt>
                <c:pt idx="117">
                  <c:v>154.43943533333334</c:v>
                </c:pt>
                <c:pt idx="118">
                  <c:v>152.47958933333334</c:v>
                </c:pt>
                <c:pt idx="119">
                  <c:v>148.60997666666665</c:v>
                </c:pt>
                <c:pt idx="120">
                  <c:v>153.734475</c:v>
                </c:pt>
                <c:pt idx="121">
                  <c:v>155.51428633333333</c:v>
                </c:pt>
                <c:pt idx="122">
                  <c:v>153.24497566666665</c:v>
                </c:pt>
                <c:pt idx="123">
                  <c:v>158.65202033333333</c:v>
                </c:pt>
                <c:pt idx="124">
                  <c:v>158.12581800000001</c:v>
                </c:pt>
                <c:pt idx="125">
                  <c:v>156.34106566666668</c:v>
                </c:pt>
                <c:pt idx="126">
                  <c:v>168.45464100000001</c:v>
                </c:pt>
                <c:pt idx="127">
                  <c:v>159.38484600000001</c:v>
                </c:pt>
                <c:pt idx="128">
                  <c:v>155.59177600000001</c:v>
                </c:pt>
                <c:pt idx="129">
                  <c:v>160.53707999999997</c:v>
                </c:pt>
                <c:pt idx="130">
                  <c:v>173.773854</c:v>
                </c:pt>
                <c:pt idx="131">
                  <c:v>168.55236033333335</c:v>
                </c:pt>
                <c:pt idx="132">
                  <c:v>172.01376433333334</c:v>
                </c:pt>
                <c:pt idx="133">
                  <c:v>157.61387566666667</c:v>
                </c:pt>
                <c:pt idx="134">
                  <c:v>157.56681900000001</c:v>
                </c:pt>
                <c:pt idx="135">
                  <c:v>172.30950733333336</c:v>
                </c:pt>
                <c:pt idx="136">
                  <c:v>177.13706533333334</c:v>
                </c:pt>
                <c:pt idx="137">
                  <c:v>164.66279833333334</c:v>
                </c:pt>
                <c:pt idx="138">
                  <c:v>153.16532566666669</c:v>
                </c:pt>
                <c:pt idx="139">
                  <c:v>163.96085400000001</c:v>
                </c:pt>
                <c:pt idx="140">
                  <c:v>174.00120900000002</c:v>
                </c:pt>
                <c:pt idx="141">
                  <c:v>166.58193033333336</c:v>
                </c:pt>
                <c:pt idx="142">
                  <c:v>155.40242599999999</c:v>
                </c:pt>
                <c:pt idx="143">
                  <c:v>157.49743766666666</c:v>
                </c:pt>
                <c:pt idx="144">
                  <c:v>153.84854000000001</c:v>
                </c:pt>
                <c:pt idx="145">
                  <c:v>160.863235</c:v>
                </c:pt>
                <c:pt idx="146">
                  <c:v>173.88512466666666</c:v>
                </c:pt>
                <c:pt idx="147">
                  <c:v>163.25595666666666</c:v>
                </c:pt>
                <c:pt idx="148">
                  <c:v>145.33940899999999</c:v>
                </c:pt>
                <c:pt idx="149">
                  <c:v>142.75876500000001</c:v>
                </c:pt>
                <c:pt idx="150">
                  <c:v>148.96943566666667</c:v>
                </c:pt>
                <c:pt idx="151">
                  <c:v>142.46875700000001</c:v>
                </c:pt>
                <c:pt idx="152">
                  <c:v>140.27013233333335</c:v>
                </c:pt>
                <c:pt idx="153">
                  <c:v>133.79877666666667</c:v>
                </c:pt>
                <c:pt idx="154">
                  <c:v>137.718108</c:v>
                </c:pt>
                <c:pt idx="155">
                  <c:v>135.66365466666664</c:v>
                </c:pt>
                <c:pt idx="156">
                  <c:v>149.87841033333333</c:v>
                </c:pt>
                <c:pt idx="157">
                  <c:v>150.99206133333334</c:v>
                </c:pt>
                <c:pt idx="158">
                  <c:v>148.12415200000001</c:v>
                </c:pt>
                <c:pt idx="159">
                  <c:v>144.87023133333335</c:v>
                </c:pt>
                <c:pt idx="160">
                  <c:v>153.10222833333333</c:v>
                </c:pt>
                <c:pt idx="161">
                  <c:v>135.311283</c:v>
                </c:pt>
                <c:pt idx="162">
                  <c:v>134.71009533333333</c:v>
                </c:pt>
                <c:pt idx="163">
                  <c:v>144.94262866666665</c:v>
                </c:pt>
                <c:pt idx="164">
                  <c:v>141.08983133333334</c:v>
                </c:pt>
                <c:pt idx="165">
                  <c:v>150.43231666666665</c:v>
                </c:pt>
                <c:pt idx="166">
                  <c:v>141.61962933333334</c:v>
                </c:pt>
                <c:pt idx="167">
                  <c:v>138.70956466666667</c:v>
                </c:pt>
                <c:pt idx="168">
                  <c:v>138.56192300000001</c:v>
                </c:pt>
                <c:pt idx="169">
                  <c:v>141.64409799999999</c:v>
                </c:pt>
                <c:pt idx="170">
                  <c:v>139.651759</c:v>
                </c:pt>
                <c:pt idx="171">
                  <c:v>150.79096033333335</c:v>
                </c:pt>
                <c:pt idx="172">
                  <c:v>155.52560000000003</c:v>
                </c:pt>
                <c:pt idx="173">
                  <c:v>162.83347699999999</c:v>
                </c:pt>
                <c:pt idx="174">
                  <c:v>170.17354333333336</c:v>
                </c:pt>
                <c:pt idx="175">
                  <c:v>157.07460366666666</c:v>
                </c:pt>
                <c:pt idx="176">
                  <c:v>148.12016500000001</c:v>
                </c:pt>
                <c:pt idx="177">
                  <c:v>143.62675333333334</c:v>
                </c:pt>
                <c:pt idx="178">
                  <c:v>137.16715666666667</c:v>
                </c:pt>
                <c:pt idx="179">
                  <c:v>156.864867</c:v>
                </c:pt>
                <c:pt idx="180">
                  <c:v>148.87324166666667</c:v>
                </c:pt>
                <c:pt idx="181">
                  <c:v>159.34854133333337</c:v>
                </c:pt>
                <c:pt idx="182">
                  <c:v>149.96885566666666</c:v>
                </c:pt>
                <c:pt idx="183">
                  <c:v>145.08528066666668</c:v>
                </c:pt>
                <c:pt idx="184">
                  <c:v>161.17710533333334</c:v>
                </c:pt>
                <c:pt idx="185">
                  <c:v>179.43771633333336</c:v>
                </c:pt>
                <c:pt idx="186">
                  <c:v>170.55740666666665</c:v>
                </c:pt>
                <c:pt idx="187">
                  <c:v>167.09882333333334</c:v>
                </c:pt>
                <c:pt idx="188">
                  <c:v>160.68526933333334</c:v>
                </c:pt>
                <c:pt idx="189">
                  <c:v>152.98472166666667</c:v>
                </c:pt>
                <c:pt idx="190">
                  <c:v>146.82529433333335</c:v>
                </c:pt>
                <c:pt idx="191">
                  <c:v>139.39297933333333</c:v>
                </c:pt>
                <c:pt idx="192">
                  <c:v>149.81108533333335</c:v>
                </c:pt>
                <c:pt idx="193">
                  <c:v>160.16536233333332</c:v>
                </c:pt>
                <c:pt idx="194">
                  <c:v>167.70072400000001</c:v>
                </c:pt>
                <c:pt idx="195">
                  <c:v>170.76383200000001</c:v>
                </c:pt>
                <c:pt idx="196">
                  <c:v>162.90320933333331</c:v>
                </c:pt>
                <c:pt idx="197">
                  <c:v>166.26394099999999</c:v>
                </c:pt>
                <c:pt idx="198">
                  <c:v>160.621058</c:v>
                </c:pt>
                <c:pt idx="199">
                  <c:v>175.27758566666668</c:v>
                </c:pt>
                <c:pt idx="200">
                  <c:v>182.58198133333335</c:v>
                </c:pt>
                <c:pt idx="201">
                  <c:v>168.22054433333335</c:v>
                </c:pt>
                <c:pt idx="202">
                  <c:v>176.12204299999999</c:v>
                </c:pt>
                <c:pt idx="203">
                  <c:v>170.71143633333335</c:v>
                </c:pt>
                <c:pt idx="204">
                  <c:v>177.47670466666668</c:v>
                </c:pt>
                <c:pt idx="205">
                  <c:v>167.04113033333334</c:v>
                </c:pt>
                <c:pt idx="206">
                  <c:v>183.60899233333336</c:v>
                </c:pt>
                <c:pt idx="207">
                  <c:v>176.00458333333336</c:v>
                </c:pt>
                <c:pt idx="208">
                  <c:v>178.32632766666666</c:v>
                </c:pt>
                <c:pt idx="209">
                  <c:v>182.35096100000001</c:v>
                </c:pt>
                <c:pt idx="210">
                  <c:v>185.64742366666667</c:v>
                </c:pt>
                <c:pt idx="211">
                  <c:v>183.72310033333335</c:v>
                </c:pt>
                <c:pt idx="212">
                  <c:v>188.13098266666665</c:v>
                </c:pt>
                <c:pt idx="213">
                  <c:v>183.24092833333336</c:v>
                </c:pt>
                <c:pt idx="214">
                  <c:v>176.55725599999997</c:v>
                </c:pt>
                <c:pt idx="215">
                  <c:v>190.41750233333335</c:v>
                </c:pt>
                <c:pt idx="216">
                  <c:v>183.13880099999997</c:v>
                </c:pt>
                <c:pt idx="217">
                  <c:v>196.303192</c:v>
                </c:pt>
                <c:pt idx="218">
                  <c:v>187.14319266666666</c:v>
                </c:pt>
                <c:pt idx="219">
                  <c:v>179.13466900000003</c:v>
                </c:pt>
                <c:pt idx="220">
                  <c:v>177.27374633333332</c:v>
                </c:pt>
                <c:pt idx="221">
                  <c:v>173.67214000000001</c:v>
                </c:pt>
                <c:pt idx="222">
                  <c:v>163.54295599999998</c:v>
                </c:pt>
                <c:pt idx="223">
                  <c:v>172.22528133333333</c:v>
                </c:pt>
                <c:pt idx="224">
                  <c:v>174.00131299999998</c:v>
                </c:pt>
                <c:pt idx="225">
                  <c:v>178.11868333333334</c:v>
                </c:pt>
                <c:pt idx="226">
                  <c:v>172.00525833333336</c:v>
                </c:pt>
                <c:pt idx="227">
                  <c:v>178.93236266666668</c:v>
                </c:pt>
                <c:pt idx="228">
                  <c:v>167.64751533333333</c:v>
                </c:pt>
                <c:pt idx="229">
                  <c:v>175.85437566666667</c:v>
                </c:pt>
                <c:pt idx="230">
                  <c:v>179.01859633333333</c:v>
                </c:pt>
                <c:pt idx="231">
                  <c:v>171.93405133333331</c:v>
                </c:pt>
                <c:pt idx="232">
                  <c:v>163.74123533333332</c:v>
                </c:pt>
                <c:pt idx="233">
                  <c:v>166.814155</c:v>
                </c:pt>
                <c:pt idx="234">
                  <c:v>153.93331766666668</c:v>
                </c:pt>
                <c:pt idx="235">
                  <c:v>167.98204233333334</c:v>
                </c:pt>
                <c:pt idx="236">
                  <c:v>178.13370866666665</c:v>
                </c:pt>
                <c:pt idx="237">
                  <c:v>197.36011233333332</c:v>
                </c:pt>
                <c:pt idx="238">
                  <c:v>176.70548433333332</c:v>
                </c:pt>
                <c:pt idx="239">
                  <c:v>179.34107433333335</c:v>
                </c:pt>
                <c:pt idx="240">
                  <c:v>163.73448266666665</c:v>
                </c:pt>
                <c:pt idx="241">
                  <c:v>173.24514500000001</c:v>
                </c:pt>
                <c:pt idx="242">
                  <c:v>174.39521533333334</c:v>
                </c:pt>
                <c:pt idx="243">
                  <c:v>159.54659233333334</c:v>
                </c:pt>
                <c:pt idx="244">
                  <c:v>174.28201300000001</c:v>
                </c:pt>
                <c:pt idx="245">
                  <c:v>168.54815966666669</c:v>
                </c:pt>
                <c:pt idx="246">
                  <c:v>173.89460199999999</c:v>
                </c:pt>
                <c:pt idx="247">
                  <c:v>178.9721476666667</c:v>
                </c:pt>
                <c:pt idx="248">
                  <c:v>180.16670066666666</c:v>
                </c:pt>
                <c:pt idx="249">
                  <c:v>169.67322933333332</c:v>
                </c:pt>
                <c:pt idx="250">
                  <c:v>200.07898466666666</c:v>
                </c:pt>
                <c:pt idx="251">
                  <c:v>186.21811</c:v>
                </c:pt>
                <c:pt idx="252">
                  <c:v>166.99542533333332</c:v>
                </c:pt>
                <c:pt idx="253">
                  <c:v>183.54679966666666</c:v>
                </c:pt>
                <c:pt idx="254">
                  <c:v>187.71282166666666</c:v>
                </c:pt>
                <c:pt idx="255">
                  <c:v>184.40282166666665</c:v>
                </c:pt>
                <c:pt idx="256">
                  <c:v>175.52574200000004</c:v>
                </c:pt>
                <c:pt idx="257">
                  <c:v>172.36610333333331</c:v>
                </c:pt>
                <c:pt idx="258">
                  <c:v>170.28718700000002</c:v>
                </c:pt>
                <c:pt idx="259">
                  <c:v>178.847624</c:v>
                </c:pt>
                <c:pt idx="260">
                  <c:v>197.10298899999998</c:v>
                </c:pt>
                <c:pt idx="261">
                  <c:v>209.83870933333333</c:v>
                </c:pt>
                <c:pt idx="262">
                  <c:v>194.14657566666665</c:v>
                </c:pt>
                <c:pt idx="263">
                  <c:v>208.76725633333334</c:v>
                </c:pt>
                <c:pt idx="264">
                  <c:v>181.72756466666667</c:v>
                </c:pt>
                <c:pt idx="265">
                  <c:v>173.37756899999999</c:v>
                </c:pt>
                <c:pt idx="266">
                  <c:v>175.73259500000003</c:v>
                </c:pt>
                <c:pt idx="267">
                  <c:v>171.62242533333333</c:v>
                </c:pt>
                <c:pt idx="268">
                  <c:v>164.40235833333335</c:v>
                </c:pt>
                <c:pt idx="269">
                  <c:v>177.246443</c:v>
                </c:pt>
                <c:pt idx="270">
                  <c:v>165.77540833333333</c:v>
                </c:pt>
                <c:pt idx="271">
                  <c:v>171.46741633333332</c:v>
                </c:pt>
                <c:pt idx="272">
                  <c:v>198.08154999999999</c:v>
                </c:pt>
                <c:pt idx="273">
                  <c:v>197.105682</c:v>
                </c:pt>
                <c:pt idx="274">
                  <c:v>175.60748133333334</c:v>
                </c:pt>
                <c:pt idx="275">
                  <c:v>168.78547866666668</c:v>
                </c:pt>
                <c:pt idx="276">
                  <c:v>182.20189833333333</c:v>
                </c:pt>
                <c:pt idx="277">
                  <c:v>176.46785199999999</c:v>
                </c:pt>
                <c:pt idx="278">
                  <c:v>177.2193126666667</c:v>
                </c:pt>
                <c:pt idx="279">
                  <c:v>176.10662400000001</c:v>
                </c:pt>
                <c:pt idx="280">
                  <c:v>168.36962333333335</c:v>
                </c:pt>
                <c:pt idx="281">
                  <c:v>166.72783566666666</c:v>
                </c:pt>
                <c:pt idx="282">
                  <c:v>165.18867066666667</c:v>
                </c:pt>
                <c:pt idx="283">
                  <c:v>168.71035200000003</c:v>
                </c:pt>
                <c:pt idx="284">
                  <c:v>178.68692199999998</c:v>
                </c:pt>
                <c:pt idx="285">
                  <c:v>170.66733266666665</c:v>
                </c:pt>
                <c:pt idx="286">
                  <c:v>168.40825333333336</c:v>
                </c:pt>
                <c:pt idx="287">
                  <c:v>163.69065566666666</c:v>
                </c:pt>
                <c:pt idx="288">
                  <c:v>166.37237033333335</c:v>
                </c:pt>
                <c:pt idx="289">
                  <c:v>171.52189066666665</c:v>
                </c:pt>
                <c:pt idx="290">
                  <c:v>168.16065866666668</c:v>
                </c:pt>
                <c:pt idx="291">
                  <c:v>171.54198266666666</c:v>
                </c:pt>
                <c:pt idx="292">
                  <c:v>175.31101433333333</c:v>
                </c:pt>
                <c:pt idx="293">
                  <c:v>180.18670299999999</c:v>
                </c:pt>
                <c:pt idx="294">
                  <c:v>198.41054866666664</c:v>
                </c:pt>
                <c:pt idx="295">
                  <c:v>205.48384966666663</c:v>
                </c:pt>
                <c:pt idx="296">
                  <c:v>196.20278466666664</c:v>
                </c:pt>
                <c:pt idx="297">
                  <c:v>179.36609100000001</c:v>
                </c:pt>
                <c:pt idx="298">
                  <c:v>180.67153399999998</c:v>
                </c:pt>
                <c:pt idx="299">
                  <c:v>186.6757246666667</c:v>
                </c:pt>
                <c:pt idx="300">
                  <c:v>183.98331199999998</c:v>
                </c:pt>
                <c:pt idx="301">
                  <c:v>180.53125233333333</c:v>
                </c:pt>
                <c:pt idx="302">
                  <c:v>165.55498499999999</c:v>
                </c:pt>
                <c:pt idx="303">
                  <c:v>179.02158333333333</c:v>
                </c:pt>
                <c:pt idx="304">
                  <c:v>186.33785066666667</c:v>
                </c:pt>
                <c:pt idx="305">
                  <c:v>170.46333533333333</c:v>
                </c:pt>
                <c:pt idx="306">
                  <c:v>164.73639899999998</c:v>
                </c:pt>
                <c:pt idx="307">
                  <c:v>177.202313</c:v>
                </c:pt>
                <c:pt idx="308">
                  <c:v>184.04236500000002</c:v>
                </c:pt>
                <c:pt idx="309">
                  <c:v>197.75415133333331</c:v>
                </c:pt>
                <c:pt idx="310">
                  <c:v>186.70194066666667</c:v>
                </c:pt>
                <c:pt idx="311">
                  <c:v>182.79331900000003</c:v>
                </c:pt>
                <c:pt idx="312">
                  <c:v>178.81723033333333</c:v>
                </c:pt>
                <c:pt idx="313">
                  <c:v>172.41713700000003</c:v>
                </c:pt>
                <c:pt idx="314">
                  <c:v>165.44891800000002</c:v>
                </c:pt>
                <c:pt idx="315">
                  <c:v>162.07380166666667</c:v>
                </c:pt>
                <c:pt idx="316">
                  <c:v>182.27832699999999</c:v>
                </c:pt>
                <c:pt idx="317">
                  <c:v>185.50307333333333</c:v>
                </c:pt>
                <c:pt idx="318">
                  <c:v>190.94047766666665</c:v>
                </c:pt>
                <c:pt idx="319">
                  <c:v>160.81810033333332</c:v>
                </c:pt>
                <c:pt idx="320">
                  <c:v>162.17267466666667</c:v>
                </c:pt>
                <c:pt idx="321">
                  <c:v>168.87720933333333</c:v>
                </c:pt>
                <c:pt idx="322">
                  <c:v>169.23311066666668</c:v>
                </c:pt>
                <c:pt idx="323">
                  <c:v>172.11039533333334</c:v>
                </c:pt>
                <c:pt idx="324">
                  <c:v>168.123189</c:v>
                </c:pt>
                <c:pt idx="325">
                  <c:v>176.58314566666664</c:v>
                </c:pt>
                <c:pt idx="326">
                  <c:v>190.10690666666665</c:v>
                </c:pt>
                <c:pt idx="327">
                  <c:v>178.62830633333331</c:v>
                </c:pt>
                <c:pt idx="328">
                  <c:v>164.837379</c:v>
                </c:pt>
                <c:pt idx="329">
                  <c:v>155.22170866666667</c:v>
                </c:pt>
                <c:pt idx="330">
                  <c:v>156.68192866666666</c:v>
                </c:pt>
                <c:pt idx="331">
                  <c:v>156.025486</c:v>
                </c:pt>
                <c:pt idx="332">
                  <c:v>167.68022266666665</c:v>
                </c:pt>
                <c:pt idx="333">
                  <c:v>163.273471</c:v>
                </c:pt>
                <c:pt idx="334">
                  <c:v>157.40754033333334</c:v>
                </c:pt>
                <c:pt idx="335">
                  <c:v>158.62175433333334</c:v>
                </c:pt>
                <c:pt idx="336">
                  <c:v>153.58463066666664</c:v>
                </c:pt>
                <c:pt idx="337">
                  <c:v>147.32120733333332</c:v>
                </c:pt>
                <c:pt idx="338">
                  <c:v>146.66654066666669</c:v>
                </c:pt>
                <c:pt idx="339">
                  <c:v>135.72871333333333</c:v>
                </c:pt>
                <c:pt idx="340">
                  <c:v>147.17345233333333</c:v>
                </c:pt>
                <c:pt idx="341">
                  <c:v>136.12461033333332</c:v>
                </c:pt>
                <c:pt idx="342">
                  <c:v>132.35738933333332</c:v>
                </c:pt>
                <c:pt idx="343">
                  <c:v>134.16407733333332</c:v>
                </c:pt>
                <c:pt idx="344">
                  <c:v>140.41116</c:v>
                </c:pt>
                <c:pt idx="345">
                  <c:v>129.22783866666666</c:v>
                </c:pt>
                <c:pt idx="346">
                  <c:v>136.77167299999999</c:v>
                </c:pt>
                <c:pt idx="347">
                  <c:v>135.62702133333335</c:v>
                </c:pt>
                <c:pt idx="348">
                  <c:v>136.59432366666667</c:v>
                </c:pt>
                <c:pt idx="349">
                  <c:v>140.043015</c:v>
                </c:pt>
                <c:pt idx="350">
                  <c:v>143.17922233333334</c:v>
                </c:pt>
                <c:pt idx="351">
                  <c:v>143.22705299999998</c:v>
                </c:pt>
                <c:pt idx="352">
                  <c:v>146.03637133333334</c:v>
                </c:pt>
                <c:pt idx="353">
                  <c:v>151.85326933333332</c:v>
                </c:pt>
                <c:pt idx="354">
                  <c:v>143.05419366666666</c:v>
                </c:pt>
                <c:pt idx="355">
                  <c:v>131.91115533333334</c:v>
                </c:pt>
                <c:pt idx="356">
                  <c:v>122.15568033333334</c:v>
                </c:pt>
                <c:pt idx="357">
                  <c:v>128.23714366666667</c:v>
                </c:pt>
                <c:pt idx="358">
                  <c:v>123.33125966666667</c:v>
                </c:pt>
                <c:pt idx="359">
                  <c:v>129.97999666666666</c:v>
                </c:pt>
                <c:pt idx="360">
                  <c:v>133.33876766666666</c:v>
                </c:pt>
                <c:pt idx="361">
                  <c:v>141.15488233333332</c:v>
                </c:pt>
                <c:pt idx="362">
                  <c:v>142.85020599999999</c:v>
                </c:pt>
                <c:pt idx="363">
                  <c:v>146.93565833333335</c:v>
                </c:pt>
                <c:pt idx="364">
                  <c:v>145.92687766666666</c:v>
                </c:pt>
                <c:pt idx="365">
                  <c:v>141.10424233333333</c:v>
                </c:pt>
                <c:pt idx="366">
                  <c:v>131.70174899999998</c:v>
                </c:pt>
                <c:pt idx="367">
                  <c:v>129.535065</c:v>
                </c:pt>
                <c:pt idx="368">
                  <c:v>137.45176166666667</c:v>
                </c:pt>
                <c:pt idx="369">
                  <c:v>156.35222266666668</c:v>
                </c:pt>
                <c:pt idx="370">
                  <c:v>150.82078399999997</c:v>
                </c:pt>
                <c:pt idx="371">
                  <c:v>151.469202</c:v>
                </c:pt>
                <c:pt idx="372">
                  <c:v>159.23620300000002</c:v>
                </c:pt>
                <c:pt idx="373">
                  <c:v>152.10873166666667</c:v>
                </c:pt>
                <c:pt idx="374">
                  <c:v>150.67897033333335</c:v>
                </c:pt>
                <c:pt idx="375">
                  <c:v>155.07534799999999</c:v>
                </c:pt>
                <c:pt idx="376">
                  <c:v>155.15506400000001</c:v>
                </c:pt>
                <c:pt idx="377">
                  <c:v>154.24755633333334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72B5-48A2-A031-22AB47ECBE82}"/>
            </c:ext>
          </c:extLst>
        </c:ser>
        <c:ser>
          <c:idx val="4"/>
          <c:order val="4"/>
          <c:tx>
            <c:strRef>
              <c:f>'C:\Users\fiserova\Documents\Zkoušky\FASÁDY\[TC_CZB_2022_PAVUS.xlsx]RISE1-Úroveň PRŮMĚR'!$AQ$4</c:f>
              <c:strCache>
                <c:ptCount val="1"/>
                <c:pt idx="0">
                  <c:v> PRŮMĚR TC 1400</c:v>
                </c:pt>
              </c:strCache>
            </c:strRef>
          </c:tx>
          <c:spPr>
            <a:ln w="12700" cap="rnd" cmpd="sng" algn="ctr">
              <a:solidFill>
                <a:schemeClr val="accent2">
                  <a:tint val="93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'[3]RISE1-Úroveň PRŮMĚR'!$AK$5:$AK$515</c:f>
              <c:numCache>
                <c:formatCode>General</c:formatCode>
                <c:ptCount val="511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'[3]RISE1-Úroveň PRŮMĚR'!$AQ$5:$AQ$515</c:f>
              <c:numCache>
                <c:formatCode>General</c:formatCode>
                <c:ptCount val="511"/>
                <c:pt idx="0">
                  <c:v>21.363814999999999</c:v>
                </c:pt>
                <c:pt idx="1">
                  <c:v>21.472186666666669</c:v>
                </c:pt>
                <c:pt idx="2">
                  <c:v>21.594904</c:v>
                </c:pt>
                <c:pt idx="3">
                  <c:v>21.856277666666667</c:v>
                </c:pt>
                <c:pt idx="4">
                  <c:v>21.771093333333329</c:v>
                </c:pt>
                <c:pt idx="5">
                  <c:v>21.920808333333337</c:v>
                </c:pt>
                <c:pt idx="6">
                  <c:v>21.974708666666668</c:v>
                </c:pt>
                <c:pt idx="7">
                  <c:v>21.761399999999998</c:v>
                </c:pt>
                <c:pt idx="8">
                  <c:v>22.193336333333331</c:v>
                </c:pt>
                <c:pt idx="9">
                  <c:v>22.633818666666667</c:v>
                </c:pt>
                <c:pt idx="10">
                  <c:v>22.974644999999999</c:v>
                </c:pt>
                <c:pt idx="11">
                  <c:v>22.916963999999997</c:v>
                </c:pt>
                <c:pt idx="12">
                  <c:v>22.966692333333338</c:v>
                </c:pt>
                <c:pt idx="13">
                  <c:v>22.734941666666668</c:v>
                </c:pt>
                <c:pt idx="14">
                  <c:v>23.249356666666667</c:v>
                </c:pt>
                <c:pt idx="15">
                  <c:v>23.501669000000003</c:v>
                </c:pt>
                <c:pt idx="16">
                  <c:v>23.964280333333335</c:v>
                </c:pt>
                <c:pt idx="17">
                  <c:v>24.683799333333329</c:v>
                </c:pt>
                <c:pt idx="18">
                  <c:v>24.029569666666671</c:v>
                </c:pt>
                <c:pt idx="19">
                  <c:v>26.293233666666669</c:v>
                </c:pt>
                <c:pt idx="20">
                  <c:v>29.210178666666668</c:v>
                </c:pt>
                <c:pt idx="21">
                  <c:v>28.717088</c:v>
                </c:pt>
                <c:pt idx="22">
                  <c:v>27.313744</c:v>
                </c:pt>
                <c:pt idx="23">
                  <c:v>30.188344999999998</c:v>
                </c:pt>
                <c:pt idx="24">
                  <c:v>30.767848333333333</c:v>
                </c:pt>
                <c:pt idx="25">
                  <c:v>35.074843333333327</c:v>
                </c:pt>
                <c:pt idx="26">
                  <c:v>33.218724000000002</c:v>
                </c:pt>
                <c:pt idx="27">
                  <c:v>30.000507333333331</c:v>
                </c:pt>
                <c:pt idx="28">
                  <c:v>31.950593666666666</c:v>
                </c:pt>
                <c:pt idx="29">
                  <c:v>34.874537666666669</c:v>
                </c:pt>
                <c:pt idx="30">
                  <c:v>34.692710999999996</c:v>
                </c:pt>
                <c:pt idx="31">
                  <c:v>33.889159999999997</c:v>
                </c:pt>
                <c:pt idx="32">
                  <c:v>34.367667666666669</c:v>
                </c:pt>
                <c:pt idx="33">
                  <c:v>35.868352333333334</c:v>
                </c:pt>
                <c:pt idx="34">
                  <c:v>39.695712999999998</c:v>
                </c:pt>
                <c:pt idx="35">
                  <c:v>42.736304666666662</c:v>
                </c:pt>
                <c:pt idx="36">
                  <c:v>45.758615333333331</c:v>
                </c:pt>
                <c:pt idx="37">
                  <c:v>46.792619666666667</c:v>
                </c:pt>
                <c:pt idx="38">
                  <c:v>47.709165333333338</c:v>
                </c:pt>
                <c:pt idx="39">
                  <c:v>48.363157666666666</c:v>
                </c:pt>
                <c:pt idx="40">
                  <c:v>45.654612666666672</c:v>
                </c:pt>
                <c:pt idx="41">
                  <c:v>45.738927333333329</c:v>
                </c:pt>
                <c:pt idx="42">
                  <c:v>48.461114666666667</c:v>
                </c:pt>
                <c:pt idx="43">
                  <c:v>50.824687666666669</c:v>
                </c:pt>
                <c:pt idx="44">
                  <c:v>47.144760999999995</c:v>
                </c:pt>
                <c:pt idx="45">
                  <c:v>46.91242033333333</c:v>
                </c:pt>
                <c:pt idx="46">
                  <c:v>51.078713333333333</c:v>
                </c:pt>
                <c:pt idx="47">
                  <c:v>53.243332333333335</c:v>
                </c:pt>
                <c:pt idx="48">
                  <c:v>53.458305666666661</c:v>
                </c:pt>
                <c:pt idx="49">
                  <c:v>49.707871333333337</c:v>
                </c:pt>
                <c:pt idx="50">
                  <c:v>52.036450000000002</c:v>
                </c:pt>
                <c:pt idx="51">
                  <c:v>55.210571666666674</c:v>
                </c:pt>
                <c:pt idx="52">
                  <c:v>57.19871633333333</c:v>
                </c:pt>
                <c:pt idx="53">
                  <c:v>58.074348666666673</c:v>
                </c:pt>
                <c:pt idx="54">
                  <c:v>59.892439000000003</c:v>
                </c:pt>
                <c:pt idx="55">
                  <c:v>54.215012333333334</c:v>
                </c:pt>
                <c:pt idx="56">
                  <c:v>56.984754000000002</c:v>
                </c:pt>
                <c:pt idx="57">
                  <c:v>55.472864333333327</c:v>
                </c:pt>
                <c:pt idx="58">
                  <c:v>56.543792999999994</c:v>
                </c:pt>
                <c:pt idx="59">
                  <c:v>56.093862333333334</c:v>
                </c:pt>
                <c:pt idx="60">
                  <c:v>59.792949</c:v>
                </c:pt>
                <c:pt idx="61">
                  <c:v>61.706254000000001</c:v>
                </c:pt>
                <c:pt idx="62">
                  <c:v>63.182411000000002</c:v>
                </c:pt>
                <c:pt idx="63">
                  <c:v>62.178120666666665</c:v>
                </c:pt>
                <c:pt idx="64">
                  <c:v>63.133420333333333</c:v>
                </c:pt>
                <c:pt idx="65">
                  <c:v>65.673361333333332</c:v>
                </c:pt>
                <c:pt idx="66">
                  <c:v>62.797142666666673</c:v>
                </c:pt>
                <c:pt idx="67">
                  <c:v>63.775798666666674</c:v>
                </c:pt>
                <c:pt idx="68">
                  <c:v>64.466454999999996</c:v>
                </c:pt>
                <c:pt idx="69">
                  <c:v>64.146811333333332</c:v>
                </c:pt>
                <c:pt idx="70">
                  <c:v>65.408124333333333</c:v>
                </c:pt>
                <c:pt idx="71">
                  <c:v>67.048813666666661</c:v>
                </c:pt>
                <c:pt idx="72">
                  <c:v>70.320677000000003</c:v>
                </c:pt>
                <c:pt idx="73">
                  <c:v>69.79256766666667</c:v>
                </c:pt>
                <c:pt idx="74">
                  <c:v>83.454730999999995</c:v>
                </c:pt>
                <c:pt idx="75">
                  <c:v>83.013655666666651</c:v>
                </c:pt>
                <c:pt idx="76">
                  <c:v>84.438595666666671</c:v>
                </c:pt>
                <c:pt idx="77">
                  <c:v>78.37569533333334</c:v>
                </c:pt>
                <c:pt idx="78">
                  <c:v>78.769378666666668</c:v>
                </c:pt>
                <c:pt idx="79">
                  <c:v>89.719132666666667</c:v>
                </c:pt>
                <c:pt idx="80">
                  <c:v>89.414702999999989</c:v>
                </c:pt>
                <c:pt idx="81">
                  <c:v>90.664743666666666</c:v>
                </c:pt>
                <c:pt idx="82">
                  <c:v>101.84423133333333</c:v>
                </c:pt>
                <c:pt idx="83">
                  <c:v>96.183492999999999</c:v>
                </c:pt>
                <c:pt idx="84">
                  <c:v>93.292891666666662</c:v>
                </c:pt>
                <c:pt idx="85">
                  <c:v>86.702642333333344</c:v>
                </c:pt>
                <c:pt idx="86">
                  <c:v>89.720625999999996</c:v>
                </c:pt>
                <c:pt idx="87">
                  <c:v>79.903521999999995</c:v>
                </c:pt>
                <c:pt idx="88">
                  <c:v>83.039874666666663</c:v>
                </c:pt>
                <c:pt idx="89">
                  <c:v>83.73460900000002</c:v>
                </c:pt>
                <c:pt idx="90">
                  <c:v>85.608041666666665</c:v>
                </c:pt>
                <c:pt idx="91">
                  <c:v>85.846200666666675</c:v>
                </c:pt>
                <c:pt idx="92">
                  <c:v>81.629467333333338</c:v>
                </c:pt>
                <c:pt idx="93">
                  <c:v>89.353077666666664</c:v>
                </c:pt>
                <c:pt idx="94">
                  <c:v>85.155771333333334</c:v>
                </c:pt>
                <c:pt idx="95">
                  <c:v>93.66129966666665</c:v>
                </c:pt>
                <c:pt idx="96">
                  <c:v>96.259521666666672</c:v>
                </c:pt>
                <c:pt idx="97">
                  <c:v>94.926322333333317</c:v>
                </c:pt>
                <c:pt idx="98">
                  <c:v>104.86601833333334</c:v>
                </c:pt>
                <c:pt idx="99">
                  <c:v>107.761909</c:v>
                </c:pt>
                <c:pt idx="100">
                  <c:v>111.52628700000001</c:v>
                </c:pt>
                <c:pt idx="101">
                  <c:v>103.43574100000001</c:v>
                </c:pt>
                <c:pt idx="102">
                  <c:v>95.290455666666674</c:v>
                </c:pt>
                <c:pt idx="103">
                  <c:v>89.30174833333335</c:v>
                </c:pt>
                <c:pt idx="104">
                  <c:v>98.261276999999993</c:v>
                </c:pt>
                <c:pt idx="105">
                  <c:v>120.527925</c:v>
                </c:pt>
                <c:pt idx="106">
                  <c:v>120.64932499999999</c:v>
                </c:pt>
                <c:pt idx="107">
                  <c:v>125.95197333333333</c:v>
                </c:pt>
                <c:pt idx="108">
                  <c:v>124.06692733333334</c:v>
                </c:pt>
                <c:pt idx="109">
                  <c:v>128.71882633333334</c:v>
                </c:pt>
                <c:pt idx="110">
                  <c:v>119.896339</c:v>
                </c:pt>
                <c:pt idx="111">
                  <c:v>115.46629133333333</c:v>
                </c:pt>
                <c:pt idx="112">
                  <c:v>114.35856033333334</c:v>
                </c:pt>
                <c:pt idx="113">
                  <c:v>123.32636033333334</c:v>
                </c:pt>
                <c:pt idx="114">
                  <c:v>119.22664666666667</c:v>
                </c:pt>
                <c:pt idx="115">
                  <c:v>109.536457</c:v>
                </c:pt>
                <c:pt idx="116">
                  <c:v>102.57512100000001</c:v>
                </c:pt>
                <c:pt idx="117">
                  <c:v>97.270669333333331</c:v>
                </c:pt>
                <c:pt idx="118">
                  <c:v>101.29293699999999</c:v>
                </c:pt>
                <c:pt idx="119">
                  <c:v>102.64445833333333</c:v>
                </c:pt>
                <c:pt idx="120">
                  <c:v>109.65853033333333</c:v>
                </c:pt>
                <c:pt idx="121">
                  <c:v>105.05203033333333</c:v>
                </c:pt>
                <c:pt idx="122">
                  <c:v>103.52132733333333</c:v>
                </c:pt>
                <c:pt idx="123">
                  <c:v>102.31031333333333</c:v>
                </c:pt>
                <c:pt idx="124">
                  <c:v>98.799357999999998</c:v>
                </c:pt>
                <c:pt idx="125">
                  <c:v>103.21711800000001</c:v>
                </c:pt>
                <c:pt idx="126">
                  <c:v>111.88677433333334</c:v>
                </c:pt>
                <c:pt idx="127">
                  <c:v>99.513503000000014</c:v>
                </c:pt>
                <c:pt idx="128">
                  <c:v>102.20400833333333</c:v>
                </c:pt>
                <c:pt idx="129">
                  <c:v>111.50273633333335</c:v>
                </c:pt>
                <c:pt idx="130">
                  <c:v>125.34555933333336</c:v>
                </c:pt>
                <c:pt idx="131">
                  <c:v>122.75325299999999</c:v>
                </c:pt>
                <c:pt idx="132">
                  <c:v>117.76017266666666</c:v>
                </c:pt>
                <c:pt idx="133">
                  <c:v>107.89147833333334</c:v>
                </c:pt>
                <c:pt idx="134">
                  <c:v>106.51128133333333</c:v>
                </c:pt>
                <c:pt idx="135">
                  <c:v>110.93509933333333</c:v>
                </c:pt>
                <c:pt idx="136">
                  <c:v>123.32269400000001</c:v>
                </c:pt>
                <c:pt idx="137">
                  <c:v>113.68782866666668</c:v>
                </c:pt>
                <c:pt idx="138">
                  <c:v>104.45833033333334</c:v>
                </c:pt>
                <c:pt idx="139">
                  <c:v>114.23979966666667</c:v>
                </c:pt>
                <c:pt idx="140">
                  <c:v>120.35676699999999</c:v>
                </c:pt>
                <c:pt idx="141">
                  <c:v>114.16963766666667</c:v>
                </c:pt>
                <c:pt idx="142">
                  <c:v>106.03690833333333</c:v>
                </c:pt>
                <c:pt idx="143">
                  <c:v>109.46294333333333</c:v>
                </c:pt>
                <c:pt idx="144">
                  <c:v>113.25631666666668</c:v>
                </c:pt>
                <c:pt idx="145">
                  <c:v>115.976089</c:v>
                </c:pt>
                <c:pt idx="146">
                  <c:v>128.35487533333333</c:v>
                </c:pt>
                <c:pt idx="147">
                  <c:v>114.690764</c:v>
                </c:pt>
                <c:pt idx="148">
                  <c:v>97.18693433333334</c:v>
                </c:pt>
                <c:pt idx="149">
                  <c:v>104.57167700000001</c:v>
                </c:pt>
                <c:pt idx="150">
                  <c:v>106.55473833333333</c:v>
                </c:pt>
                <c:pt idx="151">
                  <c:v>97.459356</c:v>
                </c:pt>
                <c:pt idx="152">
                  <c:v>96.212286333333338</c:v>
                </c:pt>
                <c:pt idx="153">
                  <c:v>87.227702666666673</c:v>
                </c:pt>
                <c:pt idx="154">
                  <c:v>93.763865666666675</c:v>
                </c:pt>
                <c:pt idx="155">
                  <c:v>88.909559333333334</c:v>
                </c:pt>
                <c:pt idx="156">
                  <c:v>100.63402333333333</c:v>
                </c:pt>
                <c:pt idx="157">
                  <c:v>97.754131333333319</c:v>
                </c:pt>
                <c:pt idx="158">
                  <c:v>99.952853333333337</c:v>
                </c:pt>
                <c:pt idx="159">
                  <c:v>101.67852799999999</c:v>
                </c:pt>
                <c:pt idx="160">
                  <c:v>105.72567933333333</c:v>
                </c:pt>
                <c:pt idx="161">
                  <c:v>99.788116000000002</c:v>
                </c:pt>
                <c:pt idx="162">
                  <c:v>95.724150666666674</c:v>
                </c:pt>
                <c:pt idx="163">
                  <c:v>110.09451833333333</c:v>
                </c:pt>
                <c:pt idx="164">
                  <c:v>105.77710366666668</c:v>
                </c:pt>
                <c:pt idx="165">
                  <c:v>102.32981166666667</c:v>
                </c:pt>
                <c:pt idx="166">
                  <c:v>100.053926</c:v>
                </c:pt>
                <c:pt idx="167">
                  <c:v>98.269321999999988</c:v>
                </c:pt>
                <c:pt idx="168">
                  <c:v>101.95447066666667</c:v>
                </c:pt>
                <c:pt idx="169">
                  <c:v>106.63457166666667</c:v>
                </c:pt>
                <c:pt idx="170">
                  <c:v>103.34599733333333</c:v>
                </c:pt>
                <c:pt idx="171">
                  <c:v>101.03853433333332</c:v>
                </c:pt>
                <c:pt idx="172">
                  <c:v>101.37454966666667</c:v>
                </c:pt>
                <c:pt idx="173">
                  <c:v>104.184275</c:v>
                </c:pt>
                <c:pt idx="174">
                  <c:v>117.62708166666668</c:v>
                </c:pt>
                <c:pt idx="175">
                  <c:v>108.23487133333333</c:v>
                </c:pt>
                <c:pt idx="176">
                  <c:v>98.785479333333328</c:v>
                </c:pt>
                <c:pt idx="177">
                  <c:v>98.66618033333333</c:v>
                </c:pt>
                <c:pt idx="178">
                  <c:v>99.94377333333334</c:v>
                </c:pt>
                <c:pt idx="179">
                  <c:v>110.33664466666666</c:v>
                </c:pt>
                <c:pt idx="180">
                  <c:v>105.128328</c:v>
                </c:pt>
                <c:pt idx="181">
                  <c:v>113.02548400000001</c:v>
                </c:pt>
                <c:pt idx="182">
                  <c:v>99.325462666666667</c:v>
                </c:pt>
                <c:pt idx="183">
                  <c:v>101.028255</c:v>
                </c:pt>
                <c:pt idx="184">
                  <c:v>116.53814766666666</c:v>
                </c:pt>
                <c:pt idx="185">
                  <c:v>127.68163433333332</c:v>
                </c:pt>
                <c:pt idx="186">
                  <c:v>123.29214633333333</c:v>
                </c:pt>
                <c:pt idx="187">
                  <c:v>112.80410566666667</c:v>
                </c:pt>
                <c:pt idx="188">
                  <c:v>108.66216899999999</c:v>
                </c:pt>
                <c:pt idx="189">
                  <c:v>106.09872133333333</c:v>
                </c:pt>
                <c:pt idx="190">
                  <c:v>107.64184499999999</c:v>
                </c:pt>
                <c:pt idx="191">
                  <c:v>100.84622366666667</c:v>
                </c:pt>
                <c:pt idx="192">
                  <c:v>105.764664</c:v>
                </c:pt>
                <c:pt idx="193">
                  <c:v>109.70397733333334</c:v>
                </c:pt>
                <c:pt idx="194">
                  <c:v>120.59184933333331</c:v>
                </c:pt>
                <c:pt idx="195">
                  <c:v>113.95384333333334</c:v>
                </c:pt>
                <c:pt idx="196">
                  <c:v>118.40966566666667</c:v>
                </c:pt>
                <c:pt idx="197">
                  <c:v>121.32430333333333</c:v>
                </c:pt>
                <c:pt idx="198">
                  <c:v>118.85335166666668</c:v>
                </c:pt>
                <c:pt idx="199">
                  <c:v>114.54542833333333</c:v>
                </c:pt>
                <c:pt idx="200">
                  <c:v>119.50820533333332</c:v>
                </c:pt>
                <c:pt idx="201">
                  <c:v>119.70585266666667</c:v>
                </c:pt>
                <c:pt idx="202">
                  <c:v>127.98956366666668</c:v>
                </c:pt>
                <c:pt idx="203">
                  <c:v>123.60134933333332</c:v>
                </c:pt>
                <c:pt idx="204">
                  <c:v>128.07614533333333</c:v>
                </c:pt>
                <c:pt idx="205">
                  <c:v>123.64666799999999</c:v>
                </c:pt>
                <c:pt idx="206">
                  <c:v>130.04516700000002</c:v>
                </c:pt>
                <c:pt idx="207">
                  <c:v>121.09230633333334</c:v>
                </c:pt>
                <c:pt idx="208">
                  <c:v>119.04537666666666</c:v>
                </c:pt>
                <c:pt idx="209">
                  <c:v>126.399248</c:v>
                </c:pt>
                <c:pt idx="210">
                  <c:v>144.24366266666667</c:v>
                </c:pt>
                <c:pt idx="211">
                  <c:v>134.05183133333333</c:v>
                </c:pt>
                <c:pt idx="212">
                  <c:v>130.93035966666667</c:v>
                </c:pt>
                <c:pt idx="213">
                  <c:v>125.62904800000001</c:v>
                </c:pt>
                <c:pt idx="214">
                  <c:v>122.05032166666666</c:v>
                </c:pt>
                <c:pt idx="215">
                  <c:v>124.11949066666666</c:v>
                </c:pt>
                <c:pt idx="216">
                  <c:v>121.48653266666668</c:v>
                </c:pt>
                <c:pt idx="217">
                  <c:v>141.38341866666664</c:v>
                </c:pt>
                <c:pt idx="218">
                  <c:v>130.85363699999999</c:v>
                </c:pt>
                <c:pt idx="219">
                  <c:v>127.94744799999999</c:v>
                </c:pt>
                <c:pt idx="220">
                  <c:v>131.77602999999999</c:v>
                </c:pt>
                <c:pt idx="221">
                  <c:v>121.43251566666667</c:v>
                </c:pt>
                <c:pt idx="222">
                  <c:v>118.65008533333334</c:v>
                </c:pt>
                <c:pt idx="223">
                  <c:v>122.62515033333334</c:v>
                </c:pt>
                <c:pt idx="224">
                  <c:v>119.83120533333334</c:v>
                </c:pt>
                <c:pt idx="225">
                  <c:v>129.36101299999999</c:v>
                </c:pt>
                <c:pt idx="226">
                  <c:v>121.60775533333333</c:v>
                </c:pt>
                <c:pt idx="227">
                  <c:v>123.41017433333333</c:v>
                </c:pt>
                <c:pt idx="228">
                  <c:v>110.73282333333334</c:v>
                </c:pt>
                <c:pt idx="229">
                  <c:v>126.68283799999999</c:v>
                </c:pt>
                <c:pt idx="230">
                  <c:v>130.30118766666666</c:v>
                </c:pt>
                <c:pt idx="231">
                  <c:v>125.79887866666667</c:v>
                </c:pt>
                <c:pt idx="232">
                  <c:v>121.17504700000001</c:v>
                </c:pt>
                <c:pt idx="233">
                  <c:v>122.546465</c:v>
                </c:pt>
                <c:pt idx="234">
                  <c:v>107.48977566666667</c:v>
                </c:pt>
                <c:pt idx="235">
                  <c:v>117.97493200000001</c:v>
                </c:pt>
                <c:pt idx="236">
                  <c:v>116.03851833333333</c:v>
                </c:pt>
                <c:pt idx="237">
                  <c:v>137.51263200000002</c:v>
                </c:pt>
                <c:pt idx="238">
                  <c:v>122.53235466666668</c:v>
                </c:pt>
                <c:pt idx="239">
                  <c:v>126.93385433333333</c:v>
                </c:pt>
                <c:pt idx="240">
                  <c:v>117.088678</c:v>
                </c:pt>
                <c:pt idx="241">
                  <c:v>117.47821866666668</c:v>
                </c:pt>
                <c:pt idx="242">
                  <c:v>121.233121</c:v>
                </c:pt>
                <c:pt idx="243">
                  <c:v>120.80551566666668</c:v>
                </c:pt>
                <c:pt idx="244">
                  <c:v>131.43912866666668</c:v>
                </c:pt>
                <c:pt idx="245">
                  <c:v>123.91712500000001</c:v>
                </c:pt>
                <c:pt idx="246">
                  <c:v>115.72596466666668</c:v>
                </c:pt>
                <c:pt idx="247">
                  <c:v>113.19554999999998</c:v>
                </c:pt>
                <c:pt idx="248">
                  <c:v>113.28821900000001</c:v>
                </c:pt>
                <c:pt idx="249">
                  <c:v>115.64278066666668</c:v>
                </c:pt>
                <c:pt idx="250">
                  <c:v>138.25457800000001</c:v>
                </c:pt>
                <c:pt idx="251">
                  <c:v>130.84662533333332</c:v>
                </c:pt>
                <c:pt idx="252">
                  <c:v>119.14479299999999</c:v>
                </c:pt>
                <c:pt idx="253">
                  <c:v>119.29301566666668</c:v>
                </c:pt>
                <c:pt idx="254">
                  <c:v>131.672777</c:v>
                </c:pt>
                <c:pt idx="255">
                  <c:v>127.59209033333333</c:v>
                </c:pt>
                <c:pt idx="256">
                  <c:v>119.20124233333333</c:v>
                </c:pt>
                <c:pt idx="257">
                  <c:v>124.79926566666667</c:v>
                </c:pt>
                <c:pt idx="258">
                  <c:v>122.40122799999999</c:v>
                </c:pt>
                <c:pt idx="259">
                  <c:v>124.06670066666668</c:v>
                </c:pt>
                <c:pt idx="260">
                  <c:v>135.83981533333332</c:v>
                </c:pt>
                <c:pt idx="261">
                  <c:v>137.03701333333333</c:v>
                </c:pt>
                <c:pt idx="262">
                  <c:v>136.043711</c:v>
                </c:pt>
                <c:pt idx="263">
                  <c:v>145.54403366666665</c:v>
                </c:pt>
                <c:pt idx="264">
                  <c:v>131.75139966666666</c:v>
                </c:pt>
                <c:pt idx="265">
                  <c:v>121.183334</c:v>
                </c:pt>
                <c:pt idx="266">
                  <c:v>122.609022</c:v>
                </c:pt>
                <c:pt idx="267">
                  <c:v>121.97143999999999</c:v>
                </c:pt>
                <c:pt idx="268">
                  <c:v>117.17647366666667</c:v>
                </c:pt>
                <c:pt idx="269">
                  <c:v>124.21504900000001</c:v>
                </c:pt>
                <c:pt idx="270">
                  <c:v>116.55053233333332</c:v>
                </c:pt>
                <c:pt idx="271">
                  <c:v>113.36169633333334</c:v>
                </c:pt>
                <c:pt idx="272">
                  <c:v>131.87461433333331</c:v>
                </c:pt>
                <c:pt idx="273">
                  <c:v>129.01274366666667</c:v>
                </c:pt>
                <c:pt idx="274">
                  <c:v>117.92870566666666</c:v>
                </c:pt>
                <c:pt idx="275">
                  <c:v>114.92509366666667</c:v>
                </c:pt>
                <c:pt idx="276">
                  <c:v>137.17390699999999</c:v>
                </c:pt>
                <c:pt idx="277">
                  <c:v>121.10105699999998</c:v>
                </c:pt>
                <c:pt idx="278">
                  <c:v>122.43620433333335</c:v>
                </c:pt>
                <c:pt idx="279">
                  <c:v>122.26270533333332</c:v>
                </c:pt>
                <c:pt idx="280">
                  <c:v>120.59986099999999</c:v>
                </c:pt>
                <c:pt idx="281">
                  <c:v>120.49430366666667</c:v>
                </c:pt>
                <c:pt idx="282">
                  <c:v>115.55855566666666</c:v>
                </c:pt>
                <c:pt idx="283">
                  <c:v>117.51935066666665</c:v>
                </c:pt>
                <c:pt idx="284">
                  <c:v>128.28601566666666</c:v>
                </c:pt>
                <c:pt idx="285">
                  <c:v>123.82435466666665</c:v>
                </c:pt>
                <c:pt idx="286">
                  <c:v>119.01970399999999</c:v>
                </c:pt>
                <c:pt idx="287">
                  <c:v>115.27284966666667</c:v>
                </c:pt>
                <c:pt idx="288">
                  <c:v>109.038494</c:v>
                </c:pt>
                <c:pt idx="289">
                  <c:v>116.42205933333332</c:v>
                </c:pt>
                <c:pt idx="290">
                  <c:v>113.419629</c:v>
                </c:pt>
                <c:pt idx="291">
                  <c:v>110.65442133333333</c:v>
                </c:pt>
                <c:pt idx="292">
                  <c:v>116.53033499999999</c:v>
                </c:pt>
                <c:pt idx="293">
                  <c:v>117.51093233333334</c:v>
                </c:pt>
                <c:pt idx="294">
                  <c:v>129.84587200000001</c:v>
                </c:pt>
                <c:pt idx="295">
                  <c:v>128.185125</c:v>
                </c:pt>
                <c:pt idx="296">
                  <c:v>127.74193666666667</c:v>
                </c:pt>
                <c:pt idx="297">
                  <c:v>120.66243933333334</c:v>
                </c:pt>
                <c:pt idx="298">
                  <c:v>125.11971066666666</c:v>
                </c:pt>
                <c:pt idx="299">
                  <c:v>122.81925833333334</c:v>
                </c:pt>
                <c:pt idx="300">
                  <c:v>123.60319499999999</c:v>
                </c:pt>
                <c:pt idx="301">
                  <c:v>121.33531966666668</c:v>
                </c:pt>
                <c:pt idx="302">
                  <c:v>110.36555866666667</c:v>
                </c:pt>
                <c:pt idx="303">
                  <c:v>122.32853666666666</c:v>
                </c:pt>
                <c:pt idx="304">
                  <c:v>125.64653866666667</c:v>
                </c:pt>
                <c:pt idx="305">
                  <c:v>114.856218</c:v>
                </c:pt>
                <c:pt idx="306">
                  <c:v>112.53434433333332</c:v>
                </c:pt>
                <c:pt idx="307">
                  <c:v>119.64994</c:v>
                </c:pt>
                <c:pt idx="308">
                  <c:v>118.732125</c:v>
                </c:pt>
                <c:pt idx="309">
                  <c:v>132.49529766666669</c:v>
                </c:pt>
                <c:pt idx="310">
                  <c:v>123.82043033333333</c:v>
                </c:pt>
                <c:pt idx="311">
                  <c:v>120.38905933333335</c:v>
                </c:pt>
                <c:pt idx="312">
                  <c:v>118.761805</c:v>
                </c:pt>
                <c:pt idx="313">
                  <c:v>120.30106733333332</c:v>
                </c:pt>
                <c:pt idx="314">
                  <c:v>108.08074600000002</c:v>
                </c:pt>
                <c:pt idx="315">
                  <c:v>110.33742233333334</c:v>
                </c:pt>
                <c:pt idx="316">
                  <c:v>125.61841066666666</c:v>
                </c:pt>
                <c:pt idx="317">
                  <c:v>137.55356966666668</c:v>
                </c:pt>
                <c:pt idx="318">
                  <c:v>140.03744366666669</c:v>
                </c:pt>
                <c:pt idx="319">
                  <c:v>117.023657</c:v>
                </c:pt>
                <c:pt idx="320">
                  <c:v>114.40155600000001</c:v>
                </c:pt>
                <c:pt idx="321">
                  <c:v>110.057033</c:v>
                </c:pt>
                <c:pt idx="322">
                  <c:v>109.723793</c:v>
                </c:pt>
                <c:pt idx="323">
                  <c:v>116.07442233333335</c:v>
                </c:pt>
                <c:pt idx="324">
                  <c:v>116.45239833333335</c:v>
                </c:pt>
                <c:pt idx="325">
                  <c:v>122.799447</c:v>
                </c:pt>
                <c:pt idx="326">
                  <c:v>129.539342</c:v>
                </c:pt>
                <c:pt idx="327">
                  <c:v>130.06258933333334</c:v>
                </c:pt>
                <c:pt idx="328">
                  <c:v>113.46828833333332</c:v>
                </c:pt>
                <c:pt idx="329">
                  <c:v>111.667725</c:v>
                </c:pt>
                <c:pt idx="330">
                  <c:v>113.27169366666665</c:v>
                </c:pt>
                <c:pt idx="331">
                  <c:v>113.42857433333332</c:v>
                </c:pt>
                <c:pt idx="332">
                  <c:v>114.89435733333333</c:v>
                </c:pt>
                <c:pt idx="333">
                  <c:v>115.28453433333334</c:v>
                </c:pt>
                <c:pt idx="334">
                  <c:v>106.68089466666667</c:v>
                </c:pt>
                <c:pt idx="335">
                  <c:v>114.99895833333333</c:v>
                </c:pt>
                <c:pt idx="336">
                  <c:v>108.50306066666667</c:v>
                </c:pt>
                <c:pt idx="337">
                  <c:v>105.17864400000001</c:v>
                </c:pt>
                <c:pt idx="338">
                  <c:v>100.86662233333334</c:v>
                </c:pt>
                <c:pt idx="339">
                  <c:v>94.386151666666663</c:v>
                </c:pt>
                <c:pt idx="340">
                  <c:v>103.716708</c:v>
                </c:pt>
                <c:pt idx="341">
                  <c:v>99.846247000000005</c:v>
                </c:pt>
                <c:pt idx="342">
                  <c:v>92.390775000000005</c:v>
                </c:pt>
                <c:pt idx="343">
                  <c:v>97.987509333333335</c:v>
                </c:pt>
                <c:pt idx="344">
                  <c:v>98.079792666666663</c:v>
                </c:pt>
                <c:pt idx="345">
                  <c:v>92.326288666666656</c:v>
                </c:pt>
                <c:pt idx="346">
                  <c:v>97.135412666666682</c:v>
                </c:pt>
                <c:pt idx="347">
                  <c:v>95.817289333333335</c:v>
                </c:pt>
                <c:pt idx="348">
                  <c:v>98.614366333333336</c:v>
                </c:pt>
                <c:pt idx="349">
                  <c:v>98.959967000000006</c:v>
                </c:pt>
                <c:pt idx="350">
                  <c:v>103.14925033333334</c:v>
                </c:pt>
                <c:pt idx="351">
                  <c:v>109.37048133333333</c:v>
                </c:pt>
                <c:pt idx="352">
                  <c:v>110.10108866666667</c:v>
                </c:pt>
                <c:pt idx="353">
                  <c:v>108.53511166666665</c:v>
                </c:pt>
                <c:pt idx="354">
                  <c:v>103.37414</c:v>
                </c:pt>
                <c:pt idx="355">
                  <c:v>97.64710633333334</c:v>
                </c:pt>
                <c:pt idx="356">
                  <c:v>91.744853999999989</c:v>
                </c:pt>
                <c:pt idx="357">
                  <c:v>94.951430333333334</c:v>
                </c:pt>
                <c:pt idx="358">
                  <c:v>89.911651666666671</c:v>
                </c:pt>
                <c:pt idx="359">
                  <c:v>93.787823666666668</c:v>
                </c:pt>
                <c:pt idx="360">
                  <c:v>99.82363766666667</c:v>
                </c:pt>
                <c:pt idx="361">
                  <c:v>108.09305266666667</c:v>
                </c:pt>
                <c:pt idx="362">
                  <c:v>106.68260133333332</c:v>
                </c:pt>
                <c:pt idx="363">
                  <c:v>105.46894899999999</c:v>
                </c:pt>
                <c:pt idx="364">
                  <c:v>106.18583133333334</c:v>
                </c:pt>
                <c:pt idx="365">
                  <c:v>106.58387333333333</c:v>
                </c:pt>
                <c:pt idx="366">
                  <c:v>97.369302333333337</c:v>
                </c:pt>
                <c:pt idx="367">
                  <c:v>89.889807333333337</c:v>
                </c:pt>
                <c:pt idx="368">
                  <c:v>96.834695666666676</c:v>
                </c:pt>
                <c:pt idx="369">
                  <c:v>107.73206666666668</c:v>
                </c:pt>
                <c:pt idx="370">
                  <c:v>107.57383233333333</c:v>
                </c:pt>
                <c:pt idx="371">
                  <c:v>111.77603366666666</c:v>
                </c:pt>
                <c:pt idx="372">
                  <c:v>112.53350233333333</c:v>
                </c:pt>
                <c:pt idx="373">
                  <c:v>109.30524133333331</c:v>
                </c:pt>
                <c:pt idx="374">
                  <c:v>103.25032766666668</c:v>
                </c:pt>
                <c:pt idx="375">
                  <c:v>106.41468466666667</c:v>
                </c:pt>
                <c:pt idx="376">
                  <c:v>111.986926</c:v>
                </c:pt>
                <c:pt idx="377">
                  <c:v>108.904421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72B5-48A2-A031-22AB47ECBE82}"/>
            </c:ext>
          </c:extLst>
        </c:ser>
        <c:ser>
          <c:idx val="5"/>
          <c:order val="5"/>
          <c:tx>
            <c:strRef>
              <c:f>'C:\Users\fiserova\Documents\Zkoušky\FASÁDY\[TC_CZB_2022_PAVUS.xlsx]RISE1-Úroveň PRŮMĚR'!$AR$4</c:f>
              <c:strCache>
                <c:ptCount val="1"/>
                <c:pt idx="0">
                  <c:v> PRŮMĚR TC 1750</c:v>
                </c:pt>
              </c:strCache>
            </c:strRef>
          </c:tx>
          <c:spPr>
            <a:ln w="12700" cap="rnd" cmpd="sng" algn="ctr">
              <a:solidFill>
                <a:schemeClr val="accent2">
                  <a:tint val="77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'[3]RISE1-Úroveň PRŮMĚR'!$AK$5:$AK$515</c:f>
              <c:numCache>
                <c:formatCode>General</c:formatCode>
                <c:ptCount val="511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'[3]RISE1-Úroveň PRŮMĚR'!$AR$5:$AR$515</c:f>
              <c:numCache>
                <c:formatCode>General</c:formatCode>
                <c:ptCount val="511"/>
                <c:pt idx="0">
                  <c:v>20.922491000000001</c:v>
                </c:pt>
                <c:pt idx="1">
                  <c:v>21.002661333333332</c:v>
                </c:pt>
                <c:pt idx="2">
                  <c:v>21.158557333333334</c:v>
                </c:pt>
                <c:pt idx="3">
                  <c:v>21.443493</c:v>
                </c:pt>
                <c:pt idx="4">
                  <c:v>22.052353333333333</c:v>
                </c:pt>
                <c:pt idx="5">
                  <c:v>24.621337666666665</c:v>
                </c:pt>
                <c:pt idx="6">
                  <c:v>26.855083999999994</c:v>
                </c:pt>
                <c:pt idx="7">
                  <c:v>28.620545333333336</c:v>
                </c:pt>
                <c:pt idx="8">
                  <c:v>29.087017333333332</c:v>
                </c:pt>
                <c:pt idx="9">
                  <c:v>29.649591000000001</c:v>
                </c:pt>
                <c:pt idx="10">
                  <c:v>31.00813766666667</c:v>
                </c:pt>
                <c:pt idx="11">
                  <c:v>32.880290333333335</c:v>
                </c:pt>
                <c:pt idx="12">
                  <c:v>33.767344666666666</c:v>
                </c:pt>
                <c:pt idx="13">
                  <c:v>36.13341333333333</c:v>
                </c:pt>
                <c:pt idx="14">
                  <c:v>52.884383333333325</c:v>
                </c:pt>
                <c:pt idx="15">
                  <c:v>49.831262333333335</c:v>
                </c:pt>
                <c:pt idx="16">
                  <c:v>47.705474666666667</c:v>
                </c:pt>
                <c:pt idx="17">
                  <c:v>52.112347666666665</c:v>
                </c:pt>
                <c:pt idx="18">
                  <c:v>54.975887</c:v>
                </c:pt>
                <c:pt idx="19">
                  <c:v>73.285471333333334</c:v>
                </c:pt>
                <c:pt idx="20">
                  <c:v>97.031619333333325</c:v>
                </c:pt>
                <c:pt idx="21">
                  <c:v>115.66519666666666</c:v>
                </c:pt>
                <c:pt idx="22">
                  <c:v>132.21287766666669</c:v>
                </c:pt>
                <c:pt idx="23">
                  <c:v>161.41783899999999</c:v>
                </c:pt>
                <c:pt idx="24">
                  <c:v>174.22788733333331</c:v>
                </c:pt>
                <c:pt idx="25">
                  <c:v>212.26174233333336</c:v>
                </c:pt>
                <c:pt idx="26">
                  <c:v>226.69204399999998</c:v>
                </c:pt>
                <c:pt idx="27">
                  <c:v>259.70963666666665</c:v>
                </c:pt>
                <c:pt idx="28">
                  <c:v>267.79936966666668</c:v>
                </c:pt>
                <c:pt idx="29">
                  <c:v>290.04322733333333</c:v>
                </c:pt>
                <c:pt idx="30">
                  <c:v>292.34928799999994</c:v>
                </c:pt>
                <c:pt idx="31">
                  <c:v>280.0398423333333</c:v>
                </c:pt>
                <c:pt idx="32">
                  <c:v>274.20116000000002</c:v>
                </c:pt>
                <c:pt idx="33">
                  <c:v>306.64254299999999</c:v>
                </c:pt>
                <c:pt idx="34">
                  <c:v>314.07790166666666</c:v>
                </c:pt>
                <c:pt idx="35">
                  <c:v>305.95474033333335</c:v>
                </c:pt>
                <c:pt idx="36">
                  <c:v>301.90266066666663</c:v>
                </c:pt>
                <c:pt idx="37">
                  <c:v>303.1365576666667</c:v>
                </c:pt>
                <c:pt idx="38">
                  <c:v>304.33569833333331</c:v>
                </c:pt>
                <c:pt idx="39">
                  <c:v>294.18884066666669</c:v>
                </c:pt>
                <c:pt idx="40">
                  <c:v>315.23829066666667</c:v>
                </c:pt>
                <c:pt idx="41">
                  <c:v>311.08441733333331</c:v>
                </c:pt>
                <c:pt idx="42">
                  <c:v>298.76725200000004</c:v>
                </c:pt>
                <c:pt idx="43">
                  <c:v>293.81577433333337</c:v>
                </c:pt>
                <c:pt idx="44">
                  <c:v>290.41178566666667</c:v>
                </c:pt>
                <c:pt idx="45">
                  <c:v>284.49887100000001</c:v>
                </c:pt>
                <c:pt idx="46">
                  <c:v>286.27120066666663</c:v>
                </c:pt>
                <c:pt idx="47">
                  <c:v>274.66049100000004</c:v>
                </c:pt>
                <c:pt idx="48">
                  <c:v>288.0674503333334</c:v>
                </c:pt>
                <c:pt idx="49">
                  <c:v>266.4368286666666</c:v>
                </c:pt>
                <c:pt idx="50">
                  <c:v>265.13313066666666</c:v>
                </c:pt>
                <c:pt idx="51">
                  <c:v>300.52288700000003</c:v>
                </c:pt>
                <c:pt idx="52">
                  <c:v>303.28165899999999</c:v>
                </c:pt>
                <c:pt idx="53">
                  <c:v>288.08376533333336</c:v>
                </c:pt>
                <c:pt idx="54">
                  <c:v>282.73882266666669</c:v>
                </c:pt>
                <c:pt idx="55">
                  <c:v>285.78476700000004</c:v>
                </c:pt>
                <c:pt idx="56">
                  <c:v>296.69191266666667</c:v>
                </c:pt>
                <c:pt idx="57">
                  <c:v>282.75017733333334</c:v>
                </c:pt>
                <c:pt idx="58">
                  <c:v>269.98345466666666</c:v>
                </c:pt>
                <c:pt idx="59">
                  <c:v>306.65288200000003</c:v>
                </c:pt>
                <c:pt idx="60">
                  <c:v>289.50616200000007</c:v>
                </c:pt>
                <c:pt idx="61">
                  <c:v>305.4925163333333</c:v>
                </c:pt>
                <c:pt idx="62">
                  <c:v>292.39611966666666</c:v>
                </c:pt>
                <c:pt idx="63">
                  <c:v>312.93357766666668</c:v>
                </c:pt>
                <c:pt idx="64">
                  <c:v>305.21167866666667</c:v>
                </c:pt>
                <c:pt idx="65">
                  <c:v>291.20438166666668</c:v>
                </c:pt>
                <c:pt idx="66">
                  <c:v>287.80040466666668</c:v>
                </c:pt>
                <c:pt idx="67">
                  <c:v>273.89593533333334</c:v>
                </c:pt>
                <c:pt idx="68">
                  <c:v>280.69860466666665</c:v>
                </c:pt>
                <c:pt idx="69">
                  <c:v>275.72152366666666</c:v>
                </c:pt>
                <c:pt idx="70">
                  <c:v>284.00237433333331</c:v>
                </c:pt>
                <c:pt idx="71">
                  <c:v>279.64275033333337</c:v>
                </c:pt>
                <c:pt idx="72">
                  <c:v>275.14311700000002</c:v>
                </c:pt>
                <c:pt idx="73">
                  <c:v>287.24613399999998</c:v>
                </c:pt>
                <c:pt idx="74">
                  <c:v>271.99024200000002</c:v>
                </c:pt>
                <c:pt idx="75">
                  <c:v>251.54823133333332</c:v>
                </c:pt>
                <c:pt idx="76">
                  <c:v>239.263834</c:v>
                </c:pt>
                <c:pt idx="77">
                  <c:v>235.40853766666666</c:v>
                </c:pt>
                <c:pt idx="78">
                  <c:v>269.44461666666666</c:v>
                </c:pt>
                <c:pt idx="79">
                  <c:v>271.93179833333335</c:v>
                </c:pt>
                <c:pt idx="80">
                  <c:v>260.74062299999997</c:v>
                </c:pt>
                <c:pt idx="81">
                  <c:v>279.95950099999999</c:v>
                </c:pt>
                <c:pt idx="82">
                  <c:v>274.48027033333329</c:v>
                </c:pt>
                <c:pt idx="83">
                  <c:v>252.509243</c:v>
                </c:pt>
                <c:pt idx="84">
                  <c:v>243.25063733333332</c:v>
                </c:pt>
                <c:pt idx="85">
                  <c:v>234.42908</c:v>
                </c:pt>
                <c:pt idx="86">
                  <c:v>279.64149633333335</c:v>
                </c:pt>
                <c:pt idx="87">
                  <c:v>251.74285866666665</c:v>
                </c:pt>
                <c:pt idx="88">
                  <c:v>280.4972213333333</c:v>
                </c:pt>
                <c:pt idx="89">
                  <c:v>278.90468699999997</c:v>
                </c:pt>
                <c:pt idx="90">
                  <c:v>259.82115333333337</c:v>
                </c:pt>
                <c:pt idx="91">
                  <c:v>255.8160813333333</c:v>
                </c:pt>
                <c:pt idx="92">
                  <c:v>256.38477800000004</c:v>
                </c:pt>
                <c:pt idx="93">
                  <c:v>268.1873746666667</c:v>
                </c:pt>
                <c:pt idx="94">
                  <c:v>258.71803333333332</c:v>
                </c:pt>
                <c:pt idx="95">
                  <c:v>271.95801266666666</c:v>
                </c:pt>
                <c:pt idx="96">
                  <c:v>267.3504963333333</c:v>
                </c:pt>
                <c:pt idx="97">
                  <c:v>248.93988833333333</c:v>
                </c:pt>
                <c:pt idx="98">
                  <c:v>245.17667533333335</c:v>
                </c:pt>
                <c:pt idx="99">
                  <c:v>260.96741966666667</c:v>
                </c:pt>
                <c:pt idx="100">
                  <c:v>251.48533733333338</c:v>
                </c:pt>
                <c:pt idx="101">
                  <c:v>263.68618266666664</c:v>
                </c:pt>
                <c:pt idx="102">
                  <c:v>260.6640036666667</c:v>
                </c:pt>
                <c:pt idx="103">
                  <c:v>268.52080766666671</c:v>
                </c:pt>
                <c:pt idx="104">
                  <c:v>247.82589633333336</c:v>
                </c:pt>
                <c:pt idx="105">
                  <c:v>250.78764666666666</c:v>
                </c:pt>
                <c:pt idx="106">
                  <c:v>234.571609</c:v>
                </c:pt>
                <c:pt idx="107">
                  <c:v>234.71663133333334</c:v>
                </c:pt>
                <c:pt idx="108">
                  <c:v>240.28919499999998</c:v>
                </c:pt>
                <c:pt idx="109">
                  <c:v>256.62181200000003</c:v>
                </c:pt>
                <c:pt idx="110">
                  <c:v>252.99220399999999</c:v>
                </c:pt>
                <c:pt idx="111">
                  <c:v>255.70031266666669</c:v>
                </c:pt>
                <c:pt idx="112">
                  <c:v>254.02926666666667</c:v>
                </c:pt>
                <c:pt idx="113">
                  <c:v>272.07079333333331</c:v>
                </c:pt>
                <c:pt idx="114">
                  <c:v>287.85637666666662</c:v>
                </c:pt>
                <c:pt idx="115">
                  <c:v>294.68564666666663</c:v>
                </c:pt>
                <c:pt idx="116">
                  <c:v>278.52373933333337</c:v>
                </c:pt>
                <c:pt idx="117">
                  <c:v>256.51596766666665</c:v>
                </c:pt>
                <c:pt idx="118">
                  <c:v>265.29328433333336</c:v>
                </c:pt>
                <c:pt idx="119">
                  <c:v>267.25136366666669</c:v>
                </c:pt>
                <c:pt idx="120">
                  <c:v>292.03958366666666</c:v>
                </c:pt>
                <c:pt idx="121">
                  <c:v>273.4449193333333</c:v>
                </c:pt>
                <c:pt idx="122">
                  <c:v>262.07917266666669</c:v>
                </c:pt>
                <c:pt idx="123">
                  <c:v>269.25198</c:v>
                </c:pt>
                <c:pt idx="124">
                  <c:v>268.31923699999999</c:v>
                </c:pt>
                <c:pt idx="125">
                  <c:v>273.93624533333332</c:v>
                </c:pt>
                <c:pt idx="126">
                  <c:v>274.52635966666668</c:v>
                </c:pt>
                <c:pt idx="127">
                  <c:v>265.86492433333336</c:v>
                </c:pt>
                <c:pt idx="128">
                  <c:v>231.59362433333331</c:v>
                </c:pt>
                <c:pt idx="129">
                  <c:v>239.72328666666667</c:v>
                </c:pt>
                <c:pt idx="130">
                  <c:v>241.52419399999999</c:v>
                </c:pt>
                <c:pt idx="131">
                  <c:v>248.97900633333333</c:v>
                </c:pt>
                <c:pt idx="132">
                  <c:v>253.1115593333333</c:v>
                </c:pt>
                <c:pt idx="133">
                  <c:v>275.92098066666659</c:v>
                </c:pt>
                <c:pt idx="134">
                  <c:v>260.82791966666667</c:v>
                </c:pt>
                <c:pt idx="135">
                  <c:v>245.61867133333331</c:v>
                </c:pt>
                <c:pt idx="136">
                  <c:v>263.63703566666669</c:v>
                </c:pt>
                <c:pt idx="137">
                  <c:v>260.12947133333336</c:v>
                </c:pt>
                <c:pt idx="138">
                  <c:v>260.11658433333332</c:v>
                </c:pt>
                <c:pt idx="139">
                  <c:v>246.70532933333334</c:v>
                </c:pt>
                <c:pt idx="140">
                  <c:v>237.45938966666668</c:v>
                </c:pt>
                <c:pt idx="141">
                  <c:v>247.49454900000001</c:v>
                </c:pt>
                <c:pt idx="142">
                  <c:v>247.93787766666665</c:v>
                </c:pt>
                <c:pt idx="143">
                  <c:v>265.66366333333332</c:v>
                </c:pt>
                <c:pt idx="144">
                  <c:v>251.65833633333332</c:v>
                </c:pt>
                <c:pt idx="145">
                  <c:v>255.74179266666667</c:v>
                </c:pt>
                <c:pt idx="146">
                  <c:v>246.21504899999999</c:v>
                </c:pt>
                <c:pt idx="147">
                  <c:v>251.46639466666667</c:v>
                </c:pt>
                <c:pt idx="148">
                  <c:v>269.94545266666665</c:v>
                </c:pt>
                <c:pt idx="149">
                  <c:v>243.22516033333332</c:v>
                </c:pt>
                <c:pt idx="150">
                  <c:v>248.35588766666669</c:v>
                </c:pt>
                <c:pt idx="151">
                  <c:v>253.10442899999998</c:v>
                </c:pt>
                <c:pt idx="152">
                  <c:v>264.68676233333332</c:v>
                </c:pt>
                <c:pt idx="153">
                  <c:v>255.80299399999998</c:v>
                </c:pt>
                <c:pt idx="154">
                  <c:v>282.34082899999999</c:v>
                </c:pt>
                <c:pt idx="155">
                  <c:v>272.78057200000001</c:v>
                </c:pt>
                <c:pt idx="156">
                  <c:v>244.74228433333334</c:v>
                </c:pt>
                <c:pt idx="157">
                  <c:v>251.13574733333334</c:v>
                </c:pt>
                <c:pt idx="158">
                  <c:v>250.15698899999998</c:v>
                </c:pt>
                <c:pt idx="159">
                  <c:v>271.0203616666667</c:v>
                </c:pt>
                <c:pt idx="160">
                  <c:v>292.39139033333328</c:v>
                </c:pt>
                <c:pt idx="161">
                  <c:v>264.90709099999998</c:v>
                </c:pt>
                <c:pt idx="162">
                  <c:v>272.09908733333333</c:v>
                </c:pt>
                <c:pt idx="163">
                  <c:v>265.45314233333335</c:v>
                </c:pt>
                <c:pt idx="164">
                  <c:v>279.5872343333333</c:v>
                </c:pt>
                <c:pt idx="165">
                  <c:v>232.67427366666666</c:v>
                </c:pt>
                <c:pt idx="166">
                  <c:v>245.36169499999997</c:v>
                </c:pt>
                <c:pt idx="167">
                  <c:v>243.51266200000001</c:v>
                </c:pt>
                <c:pt idx="168">
                  <c:v>240.33299066666669</c:v>
                </c:pt>
                <c:pt idx="169">
                  <c:v>249.354826</c:v>
                </c:pt>
                <c:pt idx="170">
                  <c:v>257.42558366666668</c:v>
                </c:pt>
                <c:pt idx="171">
                  <c:v>264.55413366666664</c:v>
                </c:pt>
                <c:pt idx="172">
                  <c:v>260.72841566666665</c:v>
                </c:pt>
                <c:pt idx="173">
                  <c:v>247.52481933333334</c:v>
                </c:pt>
                <c:pt idx="174">
                  <c:v>252.69324600000002</c:v>
                </c:pt>
                <c:pt idx="175">
                  <c:v>248.65474466666669</c:v>
                </c:pt>
                <c:pt idx="176">
                  <c:v>247.32730833333335</c:v>
                </c:pt>
                <c:pt idx="177">
                  <c:v>273.49772766666666</c:v>
                </c:pt>
                <c:pt idx="178">
                  <c:v>257.60437300000001</c:v>
                </c:pt>
                <c:pt idx="179">
                  <c:v>266.52058199999999</c:v>
                </c:pt>
                <c:pt idx="180">
                  <c:v>262.2094263333334</c:v>
                </c:pt>
                <c:pt idx="181">
                  <c:v>282.11734966666671</c:v>
                </c:pt>
                <c:pt idx="182">
                  <c:v>279.29324700000001</c:v>
                </c:pt>
                <c:pt idx="183">
                  <c:v>254.95450833333334</c:v>
                </c:pt>
                <c:pt idx="184">
                  <c:v>242.267258</c:v>
                </c:pt>
                <c:pt idx="185">
                  <c:v>252.81794633333334</c:v>
                </c:pt>
                <c:pt idx="186">
                  <c:v>264.97514666666666</c:v>
                </c:pt>
                <c:pt idx="187">
                  <c:v>251.93563200000003</c:v>
                </c:pt>
                <c:pt idx="188">
                  <c:v>284.06886733333334</c:v>
                </c:pt>
                <c:pt idx="189">
                  <c:v>276.89783199999994</c:v>
                </c:pt>
                <c:pt idx="190">
                  <c:v>260.83057833333334</c:v>
                </c:pt>
                <c:pt idx="191">
                  <c:v>240.09052900000003</c:v>
                </c:pt>
                <c:pt idx="192">
                  <c:v>243.55867566666666</c:v>
                </c:pt>
                <c:pt idx="193">
                  <c:v>200.30306433333331</c:v>
                </c:pt>
                <c:pt idx="194">
                  <c:v>238.222849</c:v>
                </c:pt>
                <c:pt idx="195">
                  <c:v>252.56578500000001</c:v>
                </c:pt>
                <c:pt idx="196">
                  <c:v>258.06944200000004</c:v>
                </c:pt>
                <c:pt idx="197">
                  <c:v>280.92651799999999</c:v>
                </c:pt>
                <c:pt idx="198">
                  <c:v>278.61575999999997</c:v>
                </c:pt>
                <c:pt idx="199">
                  <c:v>251.08945733333334</c:v>
                </c:pt>
                <c:pt idx="200">
                  <c:v>259.85923000000003</c:v>
                </c:pt>
                <c:pt idx="201">
                  <c:v>277.58805799999999</c:v>
                </c:pt>
                <c:pt idx="202">
                  <c:v>276.65071166666667</c:v>
                </c:pt>
                <c:pt idx="203">
                  <c:v>257.47673099999997</c:v>
                </c:pt>
                <c:pt idx="204">
                  <c:v>230.48217366666668</c:v>
                </c:pt>
                <c:pt idx="205">
                  <c:v>251.19872133333334</c:v>
                </c:pt>
                <c:pt idx="206">
                  <c:v>269.38404066666664</c:v>
                </c:pt>
                <c:pt idx="207">
                  <c:v>261.97967466666665</c:v>
                </c:pt>
                <c:pt idx="208">
                  <c:v>252.983643</c:v>
                </c:pt>
                <c:pt idx="209">
                  <c:v>241.82637</c:v>
                </c:pt>
                <c:pt idx="210">
                  <c:v>284.290504</c:v>
                </c:pt>
                <c:pt idx="211">
                  <c:v>267.79400633333336</c:v>
                </c:pt>
                <c:pt idx="212">
                  <c:v>239.25865033333335</c:v>
                </c:pt>
                <c:pt idx="213">
                  <c:v>252.4381103333333</c:v>
                </c:pt>
                <c:pt idx="214">
                  <c:v>243.74498700000001</c:v>
                </c:pt>
                <c:pt idx="215">
                  <c:v>230.92089866666666</c:v>
                </c:pt>
                <c:pt idx="216">
                  <c:v>263.80438566666663</c:v>
                </c:pt>
                <c:pt idx="217">
                  <c:v>243.19445200000004</c:v>
                </c:pt>
                <c:pt idx="218">
                  <c:v>256.14241900000002</c:v>
                </c:pt>
                <c:pt idx="219">
                  <c:v>275.90580666666665</c:v>
                </c:pt>
                <c:pt idx="220">
                  <c:v>262.27960800000005</c:v>
                </c:pt>
                <c:pt idx="221">
                  <c:v>277.65313966666668</c:v>
                </c:pt>
                <c:pt idx="222">
                  <c:v>256.24740333333335</c:v>
                </c:pt>
                <c:pt idx="223">
                  <c:v>267.73703266666666</c:v>
                </c:pt>
                <c:pt idx="224">
                  <c:v>276.15543566666668</c:v>
                </c:pt>
                <c:pt idx="225">
                  <c:v>276.94172866666668</c:v>
                </c:pt>
                <c:pt idx="226">
                  <c:v>270.47163533333332</c:v>
                </c:pt>
                <c:pt idx="227">
                  <c:v>255.95959233333329</c:v>
                </c:pt>
                <c:pt idx="228">
                  <c:v>246.10359600000001</c:v>
                </c:pt>
                <c:pt idx="229">
                  <c:v>238.55481033333334</c:v>
                </c:pt>
                <c:pt idx="230">
                  <c:v>264.07484600000004</c:v>
                </c:pt>
                <c:pt idx="231">
                  <c:v>265.30052500000005</c:v>
                </c:pt>
                <c:pt idx="232">
                  <c:v>254.42777566666666</c:v>
                </c:pt>
                <c:pt idx="233">
                  <c:v>262.92895533333336</c:v>
                </c:pt>
                <c:pt idx="234">
                  <c:v>276.36137833333333</c:v>
                </c:pt>
                <c:pt idx="235">
                  <c:v>247.8544066666667</c:v>
                </c:pt>
                <c:pt idx="236">
                  <c:v>253.02621100000002</c:v>
                </c:pt>
                <c:pt idx="237">
                  <c:v>258.68024766666667</c:v>
                </c:pt>
                <c:pt idx="238">
                  <c:v>255.56332</c:v>
                </c:pt>
                <c:pt idx="239">
                  <c:v>266.23777033333334</c:v>
                </c:pt>
                <c:pt idx="240">
                  <c:v>271.36197066666665</c:v>
                </c:pt>
                <c:pt idx="241">
                  <c:v>257.44709266666666</c:v>
                </c:pt>
                <c:pt idx="242">
                  <c:v>248.96152066666664</c:v>
                </c:pt>
                <c:pt idx="243">
                  <c:v>238.23435866666668</c:v>
                </c:pt>
                <c:pt idx="244">
                  <c:v>264.19047599999999</c:v>
                </c:pt>
                <c:pt idx="245">
                  <c:v>250.99825166666665</c:v>
                </c:pt>
                <c:pt idx="246">
                  <c:v>232.646512</c:v>
                </c:pt>
                <c:pt idx="247">
                  <c:v>256.11458900000002</c:v>
                </c:pt>
                <c:pt idx="248">
                  <c:v>244.88373766666669</c:v>
                </c:pt>
                <c:pt idx="249">
                  <c:v>270.45085499999999</c:v>
                </c:pt>
                <c:pt idx="250">
                  <c:v>269.86251366666664</c:v>
                </c:pt>
                <c:pt idx="251">
                  <c:v>270.25894366666665</c:v>
                </c:pt>
                <c:pt idx="252">
                  <c:v>264.20284266666664</c:v>
                </c:pt>
                <c:pt idx="253">
                  <c:v>275.206163</c:v>
                </c:pt>
                <c:pt idx="254">
                  <c:v>271.51933100000002</c:v>
                </c:pt>
                <c:pt idx="255">
                  <c:v>278.69077966666669</c:v>
                </c:pt>
                <c:pt idx="256">
                  <c:v>262.9065553333333</c:v>
                </c:pt>
                <c:pt idx="257">
                  <c:v>255.73430633333336</c:v>
                </c:pt>
                <c:pt idx="258">
                  <c:v>271.25114233333335</c:v>
                </c:pt>
                <c:pt idx="259">
                  <c:v>256.85311300000001</c:v>
                </c:pt>
                <c:pt idx="260">
                  <c:v>250.10766799999999</c:v>
                </c:pt>
                <c:pt idx="261">
                  <c:v>239.46748133333335</c:v>
                </c:pt>
                <c:pt idx="262">
                  <c:v>240.32306200000002</c:v>
                </c:pt>
                <c:pt idx="263">
                  <c:v>270.70650866666665</c:v>
                </c:pt>
                <c:pt idx="264">
                  <c:v>287.51961733333337</c:v>
                </c:pt>
                <c:pt idx="265">
                  <c:v>276.91654766666665</c:v>
                </c:pt>
                <c:pt idx="266">
                  <c:v>283.06795733333337</c:v>
                </c:pt>
                <c:pt idx="267">
                  <c:v>284.20288933333336</c:v>
                </c:pt>
                <c:pt idx="268">
                  <c:v>274.17885866666666</c:v>
                </c:pt>
                <c:pt idx="269">
                  <c:v>263.67061899999999</c:v>
                </c:pt>
                <c:pt idx="270">
                  <c:v>311.58967833333332</c:v>
                </c:pt>
                <c:pt idx="271">
                  <c:v>272.85144533333334</c:v>
                </c:pt>
                <c:pt idx="272">
                  <c:v>285.71985899999999</c:v>
                </c:pt>
                <c:pt idx="273">
                  <c:v>274.88296533333329</c:v>
                </c:pt>
                <c:pt idx="274">
                  <c:v>267.85949333333338</c:v>
                </c:pt>
                <c:pt idx="275">
                  <c:v>247.25007500000001</c:v>
                </c:pt>
                <c:pt idx="276">
                  <c:v>247.3360623333333</c:v>
                </c:pt>
                <c:pt idx="277">
                  <c:v>251.16456200000002</c:v>
                </c:pt>
                <c:pt idx="278">
                  <c:v>274.57711533333332</c:v>
                </c:pt>
                <c:pt idx="279">
                  <c:v>265.27984100000003</c:v>
                </c:pt>
                <c:pt idx="280">
                  <c:v>290.11560233333336</c:v>
                </c:pt>
                <c:pt idx="281">
                  <c:v>275.17256866666668</c:v>
                </c:pt>
                <c:pt idx="282">
                  <c:v>276.38964333333337</c:v>
                </c:pt>
                <c:pt idx="283">
                  <c:v>269.43535566666668</c:v>
                </c:pt>
                <c:pt idx="284">
                  <c:v>291.36948666666666</c:v>
                </c:pt>
                <c:pt idx="285">
                  <c:v>290.19632766666672</c:v>
                </c:pt>
                <c:pt idx="286">
                  <c:v>291.54114733333336</c:v>
                </c:pt>
                <c:pt idx="287">
                  <c:v>280.51531</c:v>
                </c:pt>
                <c:pt idx="288">
                  <c:v>257.894566</c:v>
                </c:pt>
                <c:pt idx="289">
                  <c:v>244.03563066666666</c:v>
                </c:pt>
                <c:pt idx="290">
                  <c:v>266.54342666666662</c:v>
                </c:pt>
                <c:pt idx="291">
                  <c:v>272.41910966666666</c:v>
                </c:pt>
                <c:pt idx="292">
                  <c:v>260.42401000000001</c:v>
                </c:pt>
                <c:pt idx="293">
                  <c:v>271.06470833333333</c:v>
                </c:pt>
                <c:pt idx="294">
                  <c:v>284.25193799999994</c:v>
                </c:pt>
                <c:pt idx="295">
                  <c:v>268.56814200000002</c:v>
                </c:pt>
                <c:pt idx="296">
                  <c:v>259.01442566666668</c:v>
                </c:pt>
                <c:pt idx="297">
                  <c:v>272.51174166666664</c:v>
                </c:pt>
                <c:pt idx="298">
                  <c:v>279.02819166666671</c:v>
                </c:pt>
                <c:pt idx="299">
                  <c:v>252.21166100000002</c:v>
                </c:pt>
                <c:pt idx="300">
                  <c:v>261.99620699999997</c:v>
                </c:pt>
                <c:pt idx="301">
                  <c:v>260.22901899999999</c:v>
                </c:pt>
                <c:pt idx="302">
                  <c:v>267.22284266666662</c:v>
                </c:pt>
                <c:pt idx="303">
                  <c:v>261.38536233333338</c:v>
                </c:pt>
                <c:pt idx="304">
                  <c:v>266.04207266666668</c:v>
                </c:pt>
                <c:pt idx="305">
                  <c:v>279.83328899999998</c:v>
                </c:pt>
                <c:pt idx="306">
                  <c:v>287.12175933333333</c:v>
                </c:pt>
                <c:pt idx="307">
                  <c:v>282.67338066666667</c:v>
                </c:pt>
                <c:pt idx="308">
                  <c:v>234.79468066666666</c:v>
                </c:pt>
                <c:pt idx="309">
                  <c:v>236.37778766666665</c:v>
                </c:pt>
                <c:pt idx="310">
                  <c:v>230.29570866666668</c:v>
                </c:pt>
                <c:pt idx="311">
                  <c:v>241.37531999999999</c:v>
                </c:pt>
                <c:pt idx="312">
                  <c:v>256.0656883333333</c:v>
                </c:pt>
                <c:pt idx="313">
                  <c:v>252.67959966666663</c:v>
                </c:pt>
                <c:pt idx="314">
                  <c:v>238.36755299999996</c:v>
                </c:pt>
                <c:pt idx="315">
                  <c:v>237.18771233333337</c:v>
                </c:pt>
                <c:pt idx="316">
                  <c:v>236.71121133333335</c:v>
                </c:pt>
                <c:pt idx="317">
                  <c:v>257.31941599999999</c:v>
                </c:pt>
                <c:pt idx="318">
                  <c:v>253.00508733333334</c:v>
                </c:pt>
                <c:pt idx="319">
                  <c:v>259.43694133333332</c:v>
                </c:pt>
                <c:pt idx="320">
                  <c:v>273.36418800000001</c:v>
                </c:pt>
                <c:pt idx="321">
                  <c:v>261.58117700000003</c:v>
                </c:pt>
                <c:pt idx="322">
                  <c:v>254.05381500000001</c:v>
                </c:pt>
                <c:pt idx="323">
                  <c:v>254.20258233333334</c:v>
                </c:pt>
                <c:pt idx="324">
                  <c:v>265.17985933333335</c:v>
                </c:pt>
                <c:pt idx="325">
                  <c:v>242.75636599999999</c:v>
                </c:pt>
                <c:pt idx="326">
                  <c:v>230.00312933333331</c:v>
                </c:pt>
                <c:pt idx="327">
                  <c:v>259.31214599999998</c:v>
                </c:pt>
                <c:pt idx="328">
                  <c:v>238.30338233333336</c:v>
                </c:pt>
                <c:pt idx="329">
                  <c:v>251.44811433333334</c:v>
                </c:pt>
                <c:pt idx="330">
                  <c:v>254.24284366666666</c:v>
                </c:pt>
                <c:pt idx="331">
                  <c:v>277.76063100000005</c:v>
                </c:pt>
                <c:pt idx="332">
                  <c:v>264.69142266666665</c:v>
                </c:pt>
                <c:pt idx="333">
                  <c:v>278.55008833333335</c:v>
                </c:pt>
                <c:pt idx="334">
                  <c:v>278.11196799999999</c:v>
                </c:pt>
                <c:pt idx="335">
                  <c:v>270.74252666666666</c:v>
                </c:pt>
                <c:pt idx="336">
                  <c:v>307.78154699999999</c:v>
                </c:pt>
                <c:pt idx="337">
                  <c:v>315.66428433333334</c:v>
                </c:pt>
                <c:pt idx="338">
                  <c:v>291.93306833333332</c:v>
                </c:pt>
                <c:pt idx="339">
                  <c:v>303.45927699999999</c:v>
                </c:pt>
                <c:pt idx="340">
                  <c:v>280.20124033333332</c:v>
                </c:pt>
                <c:pt idx="341">
                  <c:v>305.36221733333332</c:v>
                </c:pt>
                <c:pt idx="342">
                  <c:v>277.96611200000001</c:v>
                </c:pt>
                <c:pt idx="343">
                  <c:v>252.02213733333335</c:v>
                </c:pt>
                <c:pt idx="344">
                  <c:v>282.162556</c:v>
                </c:pt>
                <c:pt idx="345">
                  <c:v>275.78012166666662</c:v>
                </c:pt>
                <c:pt idx="346">
                  <c:v>289.94152500000001</c:v>
                </c:pt>
                <c:pt idx="347">
                  <c:v>270.19295233333332</c:v>
                </c:pt>
                <c:pt idx="348">
                  <c:v>279.36998766666665</c:v>
                </c:pt>
                <c:pt idx="349">
                  <c:v>266.49061266666666</c:v>
                </c:pt>
                <c:pt idx="350">
                  <c:v>299.36987666666664</c:v>
                </c:pt>
                <c:pt idx="351">
                  <c:v>252.03244833333335</c:v>
                </c:pt>
                <c:pt idx="352">
                  <c:v>252.72278700000001</c:v>
                </c:pt>
                <c:pt idx="353">
                  <c:v>258.49716999999998</c:v>
                </c:pt>
                <c:pt idx="354">
                  <c:v>274.87372899999997</c:v>
                </c:pt>
                <c:pt idx="355">
                  <c:v>265.219494</c:v>
                </c:pt>
                <c:pt idx="356">
                  <c:v>273.08194033333336</c:v>
                </c:pt>
                <c:pt idx="357">
                  <c:v>264.25972266666668</c:v>
                </c:pt>
                <c:pt idx="358">
                  <c:v>247.93531733333336</c:v>
                </c:pt>
                <c:pt idx="359">
                  <c:v>228.84471633333337</c:v>
                </c:pt>
                <c:pt idx="360">
                  <c:v>243.61553966666665</c:v>
                </c:pt>
                <c:pt idx="361">
                  <c:v>263.76468900000003</c:v>
                </c:pt>
                <c:pt idx="362">
                  <c:v>264.65268966666667</c:v>
                </c:pt>
                <c:pt idx="363">
                  <c:v>236.76905266666665</c:v>
                </c:pt>
                <c:pt idx="364">
                  <c:v>225.17783033333333</c:v>
                </c:pt>
                <c:pt idx="365">
                  <c:v>240.03534166666668</c:v>
                </c:pt>
                <c:pt idx="366">
                  <c:v>227.80292599999999</c:v>
                </c:pt>
                <c:pt idx="367">
                  <c:v>214.31612800000002</c:v>
                </c:pt>
                <c:pt idx="368">
                  <c:v>233.63886500000001</c:v>
                </c:pt>
                <c:pt idx="369">
                  <c:v>221.22707300000002</c:v>
                </c:pt>
                <c:pt idx="370">
                  <c:v>212.91593833333332</c:v>
                </c:pt>
                <c:pt idx="371">
                  <c:v>195.25511599999996</c:v>
                </c:pt>
                <c:pt idx="372">
                  <c:v>193.64037399999998</c:v>
                </c:pt>
                <c:pt idx="373">
                  <c:v>198.22466599999998</c:v>
                </c:pt>
                <c:pt idx="374">
                  <c:v>199.88478566666666</c:v>
                </c:pt>
                <c:pt idx="375">
                  <c:v>205.42229</c:v>
                </c:pt>
                <c:pt idx="376">
                  <c:v>202.74073966666666</c:v>
                </c:pt>
                <c:pt idx="377">
                  <c:v>221.78799600000002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72B5-48A2-A031-22AB47ECBE82}"/>
            </c:ext>
          </c:extLst>
        </c:ser>
        <c:ser>
          <c:idx val="6"/>
          <c:order val="6"/>
          <c:tx>
            <c:strRef>
              <c:f>'C:\Users\fiserova\Documents\Zkoušky\FASÁDY\[TC_CZB_2022_PAVUS.xlsx]RISE1-Úroveň PRŮMĚR'!$AS$4</c:f>
              <c:strCache>
                <c:ptCount val="1"/>
                <c:pt idx="0">
                  <c:v> PRŮMĚR TC 2250</c:v>
                </c:pt>
              </c:strCache>
            </c:strRef>
          </c:tx>
          <c:spPr>
            <a:ln w="12700" cap="rnd" cmpd="sng" algn="ctr">
              <a:solidFill>
                <a:schemeClr val="accent2">
                  <a:tint val="62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'[3]RISE1-Úroveň PRŮMĚR'!$AK$5:$AK$515</c:f>
              <c:numCache>
                <c:formatCode>General</c:formatCode>
                <c:ptCount val="511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'[3]RISE1-Úroveň PRŮMĚR'!$AS$5:$AS$455</c:f>
              <c:numCache>
                <c:formatCode>General</c:formatCode>
                <c:ptCount val="451"/>
                <c:pt idx="0">
                  <c:v>21.055051333333335</c:v>
                </c:pt>
                <c:pt idx="1">
                  <c:v>21.041516000000001</c:v>
                </c:pt>
                <c:pt idx="2">
                  <c:v>21.142194666666665</c:v>
                </c:pt>
                <c:pt idx="3">
                  <c:v>21.124401333333331</c:v>
                </c:pt>
                <c:pt idx="4">
                  <c:v>21.754337333333336</c:v>
                </c:pt>
                <c:pt idx="5">
                  <c:v>23.278968333333335</c:v>
                </c:pt>
                <c:pt idx="6">
                  <c:v>24.280422333333334</c:v>
                </c:pt>
                <c:pt idx="7">
                  <c:v>26.445082333333335</c:v>
                </c:pt>
                <c:pt idx="8">
                  <c:v>27.097236333333331</c:v>
                </c:pt>
                <c:pt idx="9">
                  <c:v>27.650614333333333</c:v>
                </c:pt>
                <c:pt idx="10">
                  <c:v>28.611337333333335</c:v>
                </c:pt>
                <c:pt idx="11">
                  <c:v>28.737162666666666</c:v>
                </c:pt>
                <c:pt idx="12">
                  <c:v>30.064459666666664</c:v>
                </c:pt>
                <c:pt idx="13">
                  <c:v>31.327335333333334</c:v>
                </c:pt>
                <c:pt idx="14">
                  <c:v>38.956426666666665</c:v>
                </c:pt>
                <c:pt idx="15">
                  <c:v>39.226093999999996</c:v>
                </c:pt>
                <c:pt idx="16">
                  <c:v>40.164194666666667</c:v>
                </c:pt>
                <c:pt idx="17">
                  <c:v>41.130139666666672</c:v>
                </c:pt>
                <c:pt idx="18">
                  <c:v>40.014554666666669</c:v>
                </c:pt>
                <c:pt idx="19">
                  <c:v>51.159350999999994</c:v>
                </c:pt>
                <c:pt idx="20">
                  <c:v>68.783704</c:v>
                </c:pt>
                <c:pt idx="21">
                  <c:v>80.888974333333337</c:v>
                </c:pt>
                <c:pt idx="22">
                  <c:v>93.308507666666671</c:v>
                </c:pt>
                <c:pt idx="23">
                  <c:v>105.78471666666667</c:v>
                </c:pt>
                <c:pt idx="24">
                  <c:v>110.46079033333335</c:v>
                </c:pt>
                <c:pt idx="25">
                  <c:v>111.94558233333333</c:v>
                </c:pt>
                <c:pt idx="26">
                  <c:v>129.88817066666667</c:v>
                </c:pt>
                <c:pt idx="27">
                  <c:v>139.19523633333333</c:v>
                </c:pt>
                <c:pt idx="28">
                  <c:v>148.37848766666664</c:v>
                </c:pt>
                <c:pt idx="29">
                  <c:v>149.385694</c:v>
                </c:pt>
                <c:pt idx="30">
                  <c:v>139.57562999999999</c:v>
                </c:pt>
                <c:pt idx="31">
                  <c:v>139.66161266666666</c:v>
                </c:pt>
                <c:pt idx="32">
                  <c:v>138.76438566666667</c:v>
                </c:pt>
                <c:pt idx="33">
                  <c:v>138.92803233333333</c:v>
                </c:pt>
                <c:pt idx="34">
                  <c:v>134.17075933333334</c:v>
                </c:pt>
                <c:pt idx="35">
                  <c:v>149.92458399999998</c:v>
                </c:pt>
                <c:pt idx="36">
                  <c:v>151.32505233333333</c:v>
                </c:pt>
                <c:pt idx="37">
                  <c:v>148.23120366666666</c:v>
                </c:pt>
                <c:pt idx="38">
                  <c:v>142.70009099999999</c:v>
                </c:pt>
                <c:pt idx="39">
                  <c:v>125.66849133333334</c:v>
                </c:pt>
                <c:pt idx="40">
                  <c:v>137.25517100000002</c:v>
                </c:pt>
                <c:pt idx="41">
                  <c:v>137.33031466666668</c:v>
                </c:pt>
                <c:pt idx="42">
                  <c:v>138.18826899999999</c:v>
                </c:pt>
                <c:pt idx="43">
                  <c:v>130.27178499999999</c:v>
                </c:pt>
                <c:pt idx="44">
                  <c:v>132.32322933333333</c:v>
                </c:pt>
                <c:pt idx="45">
                  <c:v>130.25929066666666</c:v>
                </c:pt>
                <c:pt idx="46">
                  <c:v>142.83153666666666</c:v>
                </c:pt>
                <c:pt idx="47">
                  <c:v>126.31187033333333</c:v>
                </c:pt>
                <c:pt idx="48">
                  <c:v>128.50320666666667</c:v>
                </c:pt>
                <c:pt idx="49">
                  <c:v>119.54807900000002</c:v>
                </c:pt>
                <c:pt idx="50">
                  <c:v>129.73003566666668</c:v>
                </c:pt>
                <c:pt idx="51">
                  <c:v>131.37078566666665</c:v>
                </c:pt>
                <c:pt idx="52">
                  <c:v>130.08685766666667</c:v>
                </c:pt>
                <c:pt idx="53">
                  <c:v>139.58324466666667</c:v>
                </c:pt>
                <c:pt idx="54">
                  <c:v>143.42086199999997</c:v>
                </c:pt>
                <c:pt idx="55">
                  <c:v>134.24091633333333</c:v>
                </c:pt>
                <c:pt idx="56">
                  <c:v>144.35752033333333</c:v>
                </c:pt>
                <c:pt idx="57">
                  <c:v>138.263398</c:v>
                </c:pt>
                <c:pt idx="58">
                  <c:v>117.693921</c:v>
                </c:pt>
                <c:pt idx="59">
                  <c:v>140.67865266666664</c:v>
                </c:pt>
                <c:pt idx="60">
                  <c:v>131.33076033333333</c:v>
                </c:pt>
                <c:pt idx="61">
                  <c:v>127.90511333333332</c:v>
                </c:pt>
                <c:pt idx="62">
                  <c:v>128.943141</c:v>
                </c:pt>
                <c:pt idx="63">
                  <c:v>152.94066866666665</c:v>
                </c:pt>
                <c:pt idx="64">
                  <c:v>139.32193633333333</c:v>
                </c:pt>
                <c:pt idx="65">
                  <c:v>131.28311866666667</c:v>
                </c:pt>
                <c:pt idx="66">
                  <c:v>131.752791</c:v>
                </c:pt>
                <c:pt idx="67">
                  <c:v>131.38948133333335</c:v>
                </c:pt>
                <c:pt idx="68">
                  <c:v>131.83342933333333</c:v>
                </c:pt>
                <c:pt idx="69">
                  <c:v>140.60647699999998</c:v>
                </c:pt>
                <c:pt idx="70">
                  <c:v>141.98557966666667</c:v>
                </c:pt>
                <c:pt idx="71">
                  <c:v>134.76048766666668</c:v>
                </c:pt>
                <c:pt idx="72">
                  <c:v>133.27549033333332</c:v>
                </c:pt>
                <c:pt idx="73">
                  <c:v>145.820077</c:v>
                </c:pt>
                <c:pt idx="74">
                  <c:v>150.24878433333333</c:v>
                </c:pt>
                <c:pt idx="75">
                  <c:v>128.080455</c:v>
                </c:pt>
                <c:pt idx="76">
                  <c:v>119.499227</c:v>
                </c:pt>
                <c:pt idx="77">
                  <c:v>111.07647233333334</c:v>
                </c:pt>
                <c:pt idx="78">
                  <c:v>134.94419266666668</c:v>
                </c:pt>
                <c:pt idx="79">
                  <c:v>137.54133899999999</c:v>
                </c:pt>
                <c:pt idx="80">
                  <c:v>135.55221900000001</c:v>
                </c:pt>
                <c:pt idx="81">
                  <c:v>131.78927299999998</c:v>
                </c:pt>
                <c:pt idx="82">
                  <c:v>138.91722966666669</c:v>
                </c:pt>
                <c:pt idx="83">
                  <c:v>136.42320266666667</c:v>
                </c:pt>
                <c:pt idx="84">
                  <c:v>118.12308833333334</c:v>
                </c:pt>
                <c:pt idx="85">
                  <c:v>123.43610566666666</c:v>
                </c:pt>
                <c:pt idx="86">
                  <c:v>133.10895366666668</c:v>
                </c:pt>
                <c:pt idx="87">
                  <c:v>128.26406133333333</c:v>
                </c:pt>
                <c:pt idx="88">
                  <c:v>142.48890333333335</c:v>
                </c:pt>
                <c:pt idx="89">
                  <c:v>157.32927133333331</c:v>
                </c:pt>
                <c:pt idx="90">
                  <c:v>141.00730333333334</c:v>
                </c:pt>
                <c:pt idx="91">
                  <c:v>129.23030066666669</c:v>
                </c:pt>
                <c:pt idx="92">
                  <c:v>133.72200066666664</c:v>
                </c:pt>
                <c:pt idx="93">
                  <c:v>123.66571399999999</c:v>
                </c:pt>
                <c:pt idx="94">
                  <c:v>122.10757933333333</c:v>
                </c:pt>
                <c:pt idx="95">
                  <c:v>131.04379633333335</c:v>
                </c:pt>
                <c:pt idx="96">
                  <c:v>141.06060866666667</c:v>
                </c:pt>
                <c:pt idx="97">
                  <c:v>129.41385233333335</c:v>
                </c:pt>
                <c:pt idx="98">
                  <c:v>125.90451300000001</c:v>
                </c:pt>
                <c:pt idx="99">
                  <c:v>148.87122766666667</c:v>
                </c:pt>
                <c:pt idx="100">
                  <c:v>135.98706633333333</c:v>
                </c:pt>
                <c:pt idx="101">
                  <c:v>128.30780933333332</c:v>
                </c:pt>
                <c:pt idx="102">
                  <c:v>136.224692</c:v>
                </c:pt>
                <c:pt idx="103">
                  <c:v>128.53961200000001</c:v>
                </c:pt>
                <c:pt idx="104">
                  <c:v>132.85711666666666</c:v>
                </c:pt>
                <c:pt idx="105">
                  <c:v>122.87857533333333</c:v>
                </c:pt>
                <c:pt idx="106">
                  <c:v>112.16012799999999</c:v>
                </c:pt>
                <c:pt idx="107">
                  <c:v>128.04239000000001</c:v>
                </c:pt>
                <c:pt idx="108">
                  <c:v>132.26975999999999</c:v>
                </c:pt>
                <c:pt idx="109">
                  <c:v>151.20438866666666</c:v>
                </c:pt>
                <c:pt idx="110">
                  <c:v>156.45579766666665</c:v>
                </c:pt>
                <c:pt idx="111">
                  <c:v>154.23582999999999</c:v>
                </c:pt>
                <c:pt idx="112">
                  <c:v>144.05024933333331</c:v>
                </c:pt>
                <c:pt idx="113">
                  <c:v>154.22859633333334</c:v>
                </c:pt>
                <c:pt idx="114">
                  <c:v>157.85872500000002</c:v>
                </c:pt>
                <c:pt idx="115">
                  <c:v>153.62532133333332</c:v>
                </c:pt>
                <c:pt idx="116">
                  <c:v>156.37922833333334</c:v>
                </c:pt>
                <c:pt idx="117">
                  <c:v>145.04848699999999</c:v>
                </c:pt>
                <c:pt idx="118">
                  <c:v>137.42604066666667</c:v>
                </c:pt>
                <c:pt idx="119">
                  <c:v>146.76818933333331</c:v>
                </c:pt>
                <c:pt idx="120">
                  <c:v>154.08068</c:v>
                </c:pt>
                <c:pt idx="121">
                  <c:v>143.65640366666665</c:v>
                </c:pt>
                <c:pt idx="122">
                  <c:v>137.55801133333333</c:v>
                </c:pt>
                <c:pt idx="123">
                  <c:v>135.81118866666668</c:v>
                </c:pt>
                <c:pt idx="124">
                  <c:v>137.71201933333336</c:v>
                </c:pt>
                <c:pt idx="125">
                  <c:v>140.54167400000003</c:v>
                </c:pt>
                <c:pt idx="126">
                  <c:v>150.14453466666669</c:v>
                </c:pt>
                <c:pt idx="127">
                  <c:v>135.58379066666666</c:v>
                </c:pt>
                <c:pt idx="128">
                  <c:v>123.09828633333332</c:v>
                </c:pt>
                <c:pt idx="129">
                  <c:v>139.54717866666667</c:v>
                </c:pt>
                <c:pt idx="130">
                  <c:v>135.01641166666667</c:v>
                </c:pt>
                <c:pt idx="131">
                  <c:v>154.369643</c:v>
                </c:pt>
                <c:pt idx="132">
                  <c:v>146.712581</c:v>
                </c:pt>
                <c:pt idx="133">
                  <c:v>149.76960866666667</c:v>
                </c:pt>
                <c:pt idx="134">
                  <c:v>137.70344566666665</c:v>
                </c:pt>
                <c:pt idx="135">
                  <c:v>130.37721033333335</c:v>
                </c:pt>
                <c:pt idx="136">
                  <c:v>136.23738733333332</c:v>
                </c:pt>
                <c:pt idx="137">
                  <c:v>133.83818633333334</c:v>
                </c:pt>
                <c:pt idx="138">
                  <c:v>146.93726000000001</c:v>
                </c:pt>
                <c:pt idx="139">
                  <c:v>146.57187233333335</c:v>
                </c:pt>
                <c:pt idx="140">
                  <c:v>134.29091066666666</c:v>
                </c:pt>
                <c:pt idx="141">
                  <c:v>136.88135266666666</c:v>
                </c:pt>
                <c:pt idx="142">
                  <c:v>124.43087266666667</c:v>
                </c:pt>
                <c:pt idx="143">
                  <c:v>147.73019933333333</c:v>
                </c:pt>
                <c:pt idx="144">
                  <c:v>140.05254766666667</c:v>
                </c:pt>
                <c:pt idx="145">
                  <c:v>152.55873866666667</c:v>
                </c:pt>
                <c:pt idx="146">
                  <c:v>146.87922733333332</c:v>
                </c:pt>
                <c:pt idx="147">
                  <c:v>135.87113600000001</c:v>
                </c:pt>
                <c:pt idx="148">
                  <c:v>147.86371600000001</c:v>
                </c:pt>
                <c:pt idx="149">
                  <c:v>128.07432233333336</c:v>
                </c:pt>
                <c:pt idx="150">
                  <c:v>121.89074566666666</c:v>
                </c:pt>
                <c:pt idx="151">
                  <c:v>119.039744</c:v>
                </c:pt>
                <c:pt idx="152">
                  <c:v>124.89031700000002</c:v>
                </c:pt>
                <c:pt idx="153">
                  <c:v>120.83528466666667</c:v>
                </c:pt>
                <c:pt idx="154">
                  <c:v>134.82924466666668</c:v>
                </c:pt>
                <c:pt idx="155">
                  <c:v>135.84273066666665</c:v>
                </c:pt>
                <c:pt idx="156">
                  <c:v>135.33345699999998</c:v>
                </c:pt>
                <c:pt idx="157">
                  <c:v>122.35367533333333</c:v>
                </c:pt>
                <c:pt idx="158">
                  <c:v>118.365708</c:v>
                </c:pt>
                <c:pt idx="159">
                  <c:v>143.002477</c:v>
                </c:pt>
                <c:pt idx="160">
                  <c:v>167.63404733333334</c:v>
                </c:pt>
                <c:pt idx="161">
                  <c:v>146.26401266666664</c:v>
                </c:pt>
                <c:pt idx="162">
                  <c:v>137.91639699999999</c:v>
                </c:pt>
                <c:pt idx="163">
                  <c:v>140.63887800000001</c:v>
                </c:pt>
                <c:pt idx="164">
                  <c:v>132.836412</c:v>
                </c:pt>
                <c:pt idx="165">
                  <c:v>115.62523066666667</c:v>
                </c:pt>
                <c:pt idx="166">
                  <c:v>119.72636133333333</c:v>
                </c:pt>
                <c:pt idx="167">
                  <c:v>126.76894766666665</c:v>
                </c:pt>
                <c:pt idx="168">
                  <c:v>117.98127433333333</c:v>
                </c:pt>
                <c:pt idx="169">
                  <c:v>121.948419</c:v>
                </c:pt>
                <c:pt idx="170">
                  <c:v>134.19147033333334</c:v>
                </c:pt>
                <c:pt idx="171">
                  <c:v>130.64784999999998</c:v>
                </c:pt>
                <c:pt idx="172">
                  <c:v>125.80979933333333</c:v>
                </c:pt>
                <c:pt idx="173">
                  <c:v>122.15171833333333</c:v>
                </c:pt>
                <c:pt idx="174">
                  <c:v>131.27696299999999</c:v>
                </c:pt>
                <c:pt idx="175">
                  <c:v>134.54993766666666</c:v>
                </c:pt>
                <c:pt idx="176">
                  <c:v>129.52165299999999</c:v>
                </c:pt>
                <c:pt idx="177">
                  <c:v>132.91636966666667</c:v>
                </c:pt>
                <c:pt idx="178">
                  <c:v>128.47884066666666</c:v>
                </c:pt>
                <c:pt idx="179">
                  <c:v>122.99407466666668</c:v>
                </c:pt>
                <c:pt idx="180">
                  <c:v>130.78161066666667</c:v>
                </c:pt>
                <c:pt idx="181">
                  <c:v>141.98086366666666</c:v>
                </c:pt>
                <c:pt idx="182">
                  <c:v>134.66448933333334</c:v>
                </c:pt>
                <c:pt idx="183">
                  <c:v>127.81107833333333</c:v>
                </c:pt>
                <c:pt idx="184">
                  <c:v>113.71469233333333</c:v>
                </c:pt>
                <c:pt idx="185">
                  <c:v>132.68878233333334</c:v>
                </c:pt>
                <c:pt idx="186">
                  <c:v>144.85873133333334</c:v>
                </c:pt>
                <c:pt idx="187">
                  <c:v>154.04337133333331</c:v>
                </c:pt>
                <c:pt idx="188">
                  <c:v>159.95155433333332</c:v>
                </c:pt>
                <c:pt idx="189">
                  <c:v>156.41570066666665</c:v>
                </c:pt>
                <c:pt idx="190">
                  <c:v>135.25331366666668</c:v>
                </c:pt>
                <c:pt idx="191">
                  <c:v>124.03785966666668</c:v>
                </c:pt>
                <c:pt idx="192">
                  <c:v>118.03584833333333</c:v>
                </c:pt>
                <c:pt idx="193">
                  <c:v>98.974248666666668</c:v>
                </c:pt>
                <c:pt idx="194">
                  <c:v>123.34034066666668</c:v>
                </c:pt>
                <c:pt idx="195">
                  <c:v>136.86198466666667</c:v>
                </c:pt>
                <c:pt idx="196">
                  <c:v>142.68614066666666</c:v>
                </c:pt>
                <c:pt idx="197">
                  <c:v>161.61106766666668</c:v>
                </c:pt>
                <c:pt idx="198">
                  <c:v>154.09232933333331</c:v>
                </c:pt>
                <c:pt idx="199">
                  <c:v>137.46348633333332</c:v>
                </c:pt>
                <c:pt idx="200">
                  <c:v>149.41516899999999</c:v>
                </c:pt>
                <c:pt idx="201">
                  <c:v>161.39846233333333</c:v>
                </c:pt>
                <c:pt idx="202">
                  <c:v>149.56713533333331</c:v>
                </c:pt>
                <c:pt idx="203">
                  <c:v>137.71637666666666</c:v>
                </c:pt>
                <c:pt idx="204">
                  <c:v>122.51605466666668</c:v>
                </c:pt>
                <c:pt idx="205">
                  <c:v>131.35611133333333</c:v>
                </c:pt>
                <c:pt idx="206">
                  <c:v>147.78030933333332</c:v>
                </c:pt>
                <c:pt idx="207">
                  <c:v>134.00800566666666</c:v>
                </c:pt>
                <c:pt idx="208">
                  <c:v>125.36260333333333</c:v>
                </c:pt>
                <c:pt idx="209">
                  <c:v>117.687753</c:v>
                </c:pt>
                <c:pt idx="210">
                  <c:v>135.07480633333333</c:v>
                </c:pt>
                <c:pt idx="211">
                  <c:v>143.644126</c:v>
                </c:pt>
                <c:pt idx="212">
                  <c:v>127.42122866666666</c:v>
                </c:pt>
                <c:pt idx="213">
                  <c:v>134.86457833333336</c:v>
                </c:pt>
                <c:pt idx="214">
                  <c:v>136.90281066666668</c:v>
                </c:pt>
                <c:pt idx="215">
                  <c:v>127.57327500000001</c:v>
                </c:pt>
                <c:pt idx="216">
                  <c:v>149.92072099999999</c:v>
                </c:pt>
                <c:pt idx="217">
                  <c:v>147.53447033333333</c:v>
                </c:pt>
                <c:pt idx="218">
                  <c:v>145.34174166666668</c:v>
                </c:pt>
                <c:pt idx="219">
                  <c:v>137.69679499999998</c:v>
                </c:pt>
                <c:pt idx="220">
                  <c:v>128.07132033333332</c:v>
                </c:pt>
                <c:pt idx="221">
                  <c:v>135.25397633333333</c:v>
                </c:pt>
                <c:pt idx="222">
                  <c:v>128.26525999999998</c:v>
                </c:pt>
                <c:pt idx="223">
                  <c:v>131.14659333333336</c:v>
                </c:pt>
                <c:pt idx="224">
                  <c:v>136.75521966666668</c:v>
                </c:pt>
                <c:pt idx="225">
                  <c:v>139.93981633333331</c:v>
                </c:pt>
                <c:pt idx="226">
                  <c:v>157.0874</c:v>
                </c:pt>
                <c:pt idx="227">
                  <c:v>137.12578166666665</c:v>
                </c:pt>
                <c:pt idx="228">
                  <c:v>128.00073266666666</c:v>
                </c:pt>
                <c:pt idx="229">
                  <c:v>114.00950666666665</c:v>
                </c:pt>
                <c:pt idx="230">
                  <c:v>139.06279633333332</c:v>
                </c:pt>
                <c:pt idx="231">
                  <c:v>126.104258</c:v>
                </c:pt>
                <c:pt idx="232">
                  <c:v>128.50729100000001</c:v>
                </c:pt>
                <c:pt idx="233">
                  <c:v>136.377173</c:v>
                </c:pt>
                <c:pt idx="234">
                  <c:v>149.28797499999999</c:v>
                </c:pt>
                <c:pt idx="235">
                  <c:v>136.08285966666668</c:v>
                </c:pt>
                <c:pt idx="236">
                  <c:v>139.78493166666667</c:v>
                </c:pt>
                <c:pt idx="237">
                  <c:v>134.82081266666668</c:v>
                </c:pt>
                <c:pt idx="238">
                  <c:v>142.671708</c:v>
                </c:pt>
                <c:pt idx="239">
                  <c:v>147.88025533333334</c:v>
                </c:pt>
                <c:pt idx="240">
                  <c:v>146.29190566666668</c:v>
                </c:pt>
                <c:pt idx="241">
                  <c:v>138.90995133333334</c:v>
                </c:pt>
                <c:pt idx="242">
                  <c:v>129.41035500000001</c:v>
                </c:pt>
                <c:pt idx="243">
                  <c:v>119.57516199999999</c:v>
                </c:pt>
                <c:pt idx="244">
                  <c:v>128.85544666666667</c:v>
                </c:pt>
                <c:pt idx="245">
                  <c:v>118.43938833333334</c:v>
                </c:pt>
                <c:pt idx="246">
                  <c:v>121.64408533333334</c:v>
                </c:pt>
                <c:pt idx="247">
                  <c:v>134.16155433333336</c:v>
                </c:pt>
                <c:pt idx="248">
                  <c:v>141.20150633333333</c:v>
                </c:pt>
                <c:pt idx="249">
                  <c:v>144.52344333333335</c:v>
                </c:pt>
                <c:pt idx="250">
                  <c:v>139.343761</c:v>
                </c:pt>
                <c:pt idx="251">
                  <c:v>139.35164966666667</c:v>
                </c:pt>
                <c:pt idx="252">
                  <c:v>149.98524900000001</c:v>
                </c:pt>
                <c:pt idx="253">
                  <c:v>146.79841433333334</c:v>
                </c:pt>
                <c:pt idx="254">
                  <c:v>134.93507266666666</c:v>
                </c:pt>
                <c:pt idx="255">
                  <c:v>141.87013899999999</c:v>
                </c:pt>
                <c:pt idx="256">
                  <c:v>141.01046699999998</c:v>
                </c:pt>
                <c:pt idx="257">
                  <c:v>149.50258633333334</c:v>
                </c:pt>
                <c:pt idx="258">
                  <c:v>154.00923700000001</c:v>
                </c:pt>
                <c:pt idx="259">
                  <c:v>135.99861766666666</c:v>
                </c:pt>
                <c:pt idx="260">
                  <c:v>120.83761833333331</c:v>
                </c:pt>
                <c:pt idx="261">
                  <c:v>133.76837133333333</c:v>
                </c:pt>
                <c:pt idx="262">
                  <c:v>126.54053866666668</c:v>
                </c:pt>
                <c:pt idx="263">
                  <c:v>136.19742233333332</c:v>
                </c:pt>
                <c:pt idx="264">
                  <c:v>151.88742266666665</c:v>
                </c:pt>
                <c:pt idx="265">
                  <c:v>145.38024066666665</c:v>
                </c:pt>
                <c:pt idx="266">
                  <c:v>144.23259433333331</c:v>
                </c:pt>
                <c:pt idx="267">
                  <c:v>157.28418100000002</c:v>
                </c:pt>
                <c:pt idx="268">
                  <c:v>143.49035366666666</c:v>
                </c:pt>
                <c:pt idx="269">
                  <c:v>135.023966</c:v>
                </c:pt>
                <c:pt idx="270">
                  <c:v>151.64034466666666</c:v>
                </c:pt>
                <c:pt idx="271">
                  <c:v>138.73817433333332</c:v>
                </c:pt>
                <c:pt idx="272">
                  <c:v>138.42676333333335</c:v>
                </c:pt>
                <c:pt idx="273">
                  <c:v>136.64311899999998</c:v>
                </c:pt>
                <c:pt idx="274">
                  <c:v>136.10688300000001</c:v>
                </c:pt>
                <c:pt idx="275">
                  <c:v>121.15667966666666</c:v>
                </c:pt>
                <c:pt idx="276">
                  <c:v>128.09436933333333</c:v>
                </c:pt>
                <c:pt idx="277">
                  <c:v>133.54461466666666</c:v>
                </c:pt>
                <c:pt idx="278">
                  <c:v>133.791943</c:v>
                </c:pt>
                <c:pt idx="279">
                  <c:v>124.78673966666666</c:v>
                </c:pt>
                <c:pt idx="280">
                  <c:v>146.993022</c:v>
                </c:pt>
                <c:pt idx="281">
                  <c:v>136.45345366666666</c:v>
                </c:pt>
                <c:pt idx="282">
                  <c:v>131.37552966666667</c:v>
                </c:pt>
                <c:pt idx="283">
                  <c:v>129.38755399999999</c:v>
                </c:pt>
                <c:pt idx="284">
                  <c:v>128.86847766666665</c:v>
                </c:pt>
                <c:pt idx="285">
                  <c:v>142.81575766666666</c:v>
                </c:pt>
                <c:pt idx="286">
                  <c:v>138.44248166666668</c:v>
                </c:pt>
                <c:pt idx="287">
                  <c:v>138.59190233333331</c:v>
                </c:pt>
                <c:pt idx="288">
                  <c:v>127.14153266666665</c:v>
                </c:pt>
                <c:pt idx="289">
                  <c:v>115.34670933333332</c:v>
                </c:pt>
                <c:pt idx="290">
                  <c:v>130.19187366666665</c:v>
                </c:pt>
                <c:pt idx="291">
                  <c:v>139.513409</c:v>
                </c:pt>
                <c:pt idx="292">
                  <c:v>131.51617999999999</c:v>
                </c:pt>
                <c:pt idx="293">
                  <c:v>139.98302900000002</c:v>
                </c:pt>
                <c:pt idx="294">
                  <c:v>133.688704</c:v>
                </c:pt>
                <c:pt idx="295">
                  <c:v>128.77953533333331</c:v>
                </c:pt>
                <c:pt idx="296">
                  <c:v>146.29380066666667</c:v>
                </c:pt>
                <c:pt idx="297">
                  <c:v>143.64410733333332</c:v>
                </c:pt>
                <c:pt idx="298">
                  <c:v>143.040108</c:v>
                </c:pt>
                <c:pt idx="299">
                  <c:v>129.03499233333335</c:v>
                </c:pt>
                <c:pt idx="300">
                  <c:v>146.71658933333333</c:v>
                </c:pt>
                <c:pt idx="301">
                  <c:v>133.50425399999997</c:v>
                </c:pt>
                <c:pt idx="302">
                  <c:v>137.643406</c:v>
                </c:pt>
                <c:pt idx="303">
                  <c:v>142.60611500000002</c:v>
                </c:pt>
                <c:pt idx="304">
                  <c:v>132.75533999999999</c:v>
                </c:pt>
                <c:pt idx="305">
                  <c:v>123.47319233333333</c:v>
                </c:pt>
                <c:pt idx="306">
                  <c:v>136.73417466666666</c:v>
                </c:pt>
                <c:pt idx="307">
                  <c:v>143.09958300000002</c:v>
                </c:pt>
                <c:pt idx="308">
                  <c:v>139.863168</c:v>
                </c:pt>
                <c:pt idx="309">
                  <c:v>131.93859599999999</c:v>
                </c:pt>
                <c:pt idx="310">
                  <c:v>128.95682133333332</c:v>
                </c:pt>
                <c:pt idx="311">
                  <c:v>126.92534466666666</c:v>
                </c:pt>
                <c:pt idx="312">
                  <c:v>127.02973433333334</c:v>
                </c:pt>
                <c:pt idx="313">
                  <c:v>123.53280833333334</c:v>
                </c:pt>
                <c:pt idx="314">
                  <c:v>129.57291066666667</c:v>
                </c:pt>
                <c:pt idx="315">
                  <c:v>137.087988</c:v>
                </c:pt>
                <c:pt idx="316">
                  <c:v>131.05821533333332</c:v>
                </c:pt>
                <c:pt idx="317">
                  <c:v>151.94984966666667</c:v>
                </c:pt>
                <c:pt idx="318">
                  <c:v>142.30609266666667</c:v>
                </c:pt>
                <c:pt idx="319">
                  <c:v>138.01366333333331</c:v>
                </c:pt>
                <c:pt idx="320">
                  <c:v>138.05462566666665</c:v>
                </c:pt>
                <c:pt idx="321">
                  <c:v>131.37650466666668</c:v>
                </c:pt>
                <c:pt idx="322">
                  <c:v>136.09485266666667</c:v>
                </c:pt>
                <c:pt idx="323">
                  <c:v>129.73318500000002</c:v>
                </c:pt>
                <c:pt idx="324">
                  <c:v>136.13365433333334</c:v>
                </c:pt>
                <c:pt idx="325">
                  <c:v>121.61684833333334</c:v>
                </c:pt>
                <c:pt idx="326">
                  <c:v>130.11639633333334</c:v>
                </c:pt>
                <c:pt idx="327">
                  <c:v>158.74796566666666</c:v>
                </c:pt>
                <c:pt idx="328">
                  <c:v>135.884548</c:v>
                </c:pt>
                <c:pt idx="329">
                  <c:v>130.829859</c:v>
                </c:pt>
                <c:pt idx="330">
                  <c:v>125.73592633333332</c:v>
                </c:pt>
                <c:pt idx="331">
                  <c:v>147.50698433333332</c:v>
                </c:pt>
                <c:pt idx="332">
                  <c:v>130.31266666666667</c:v>
                </c:pt>
                <c:pt idx="333">
                  <c:v>144.18930133333333</c:v>
                </c:pt>
                <c:pt idx="334">
                  <c:v>148.06230566666667</c:v>
                </c:pt>
                <c:pt idx="335">
                  <c:v>142.09403466666666</c:v>
                </c:pt>
                <c:pt idx="336">
                  <c:v>144.32308033333334</c:v>
                </c:pt>
                <c:pt idx="337">
                  <c:v>151.15723933333334</c:v>
                </c:pt>
                <c:pt idx="338">
                  <c:v>162.03127533333335</c:v>
                </c:pt>
                <c:pt idx="339">
                  <c:v>164.734049</c:v>
                </c:pt>
                <c:pt idx="340">
                  <c:v>143.38860866666667</c:v>
                </c:pt>
                <c:pt idx="341">
                  <c:v>146.53952766666666</c:v>
                </c:pt>
                <c:pt idx="342">
                  <c:v>133.27654400000003</c:v>
                </c:pt>
                <c:pt idx="343">
                  <c:v>127.77185200000001</c:v>
                </c:pt>
                <c:pt idx="344">
                  <c:v>158.49113033333333</c:v>
                </c:pt>
                <c:pt idx="345">
                  <c:v>152.62104100000002</c:v>
                </c:pt>
                <c:pt idx="346">
                  <c:v>147.03659466666667</c:v>
                </c:pt>
                <c:pt idx="347">
                  <c:v>134.44196633333334</c:v>
                </c:pt>
                <c:pt idx="348">
                  <c:v>141.77458533333333</c:v>
                </c:pt>
                <c:pt idx="349">
                  <c:v>133.939108</c:v>
                </c:pt>
                <c:pt idx="350">
                  <c:v>150.26965066666665</c:v>
                </c:pt>
                <c:pt idx="351">
                  <c:v>134.95760866666669</c:v>
                </c:pt>
                <c:pt idx="352">
                  <c:v>142.65504466666667</c:v>
                </c:pt>
                <c:pt idx="353">
                  <c:v>148.84975366666666</c:v>
                </c:pt>
                <c:pt idx="354">
                  <c:v>152.30269366666667</c:v>
                </c:pt>
                <c:pt idx="355">
                  <c:v>146.25401466666668</c:v>
                </c:pt>
                <c:pt idx="356">
                  <c:v>146.64358899999999</c:v>
                </c:pt>
                <c:pt idx="357">
                  <c:v>145.77532699999998</c:v>
                </c:pt>
                <c:pt idx="358">
                  <c:v>132.15943133333334</c:v>
                </c:pt>
                <c:pt idx="359">
                  <c:v>130.77554466666666</c:v>
                </c:pt>
                <c:pt idx="360">
                  <c:v>139.82307333333335</c:v>
                </c:pt>
                <c:pt idx="361">
                  <c:v>138.72117700000001</c:v>
                </c:pt>
                <c:pt idx="362">
                  <c:v>141.33104966666667</c:v>
                </c:pt>
                <c:pt idx="363">
                  <c:v>133.76084966666667</c:v>
                </c:pt>
                <c:pt idx="364">
                  <c:v>121.81726666666667</c:v>
                </c:pt>
                <c:pt idx="365">
                  <c:v>129.49183766666667</c:v>
                </c:pt>
                <c:pt idx="366">
                  <c:v>136.97175799999999</c:v>
                </c:pt>
                <c:pt idx="367">
                  <c:v>112.48443333333334</c:v>
                </c:pt>
                <c:pt idx="368">
                  <c:v>122.75326633333333</c:v>
                </c:pt>
                <c:pt idx="369">
                  <c:v>132.83610633333333</c:v>
                </c:pt>
                <c:pt idx="370">
                  <c:v>122.218191</c:v>
                </c:pt>
                <c:pt idx="371">
                  <c:v>110.25564433333334</c:v>
                </c:pt>
                <c:pt idx="372">
                  <c:v>118.644525</c:v>
                </c:pt>
                <c:pt idx="373">
                  <c:v>113.735389</c:v>
                </c:pt>
                <c:pt idx="374">
                  <c:v>114.09881233333333</c:v>
                </c:pt>
                <c:pt idx="375">
                  <c:v>112.41060666666665</c:v>
                </c:pt>
                <c:pt idx="376">
                  <c:v>112.08668499999999</c:v>
                </c:pt>
                <c:pt idx="377">
                  <c:v>122.37040533333334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72B5-48A2-A031-22AB47ECBE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5430376"/>
        <c:axId val="375429592"/>
        <c:extLst>
          <c:ext xmlns:c15="http://schemas.microsoft.com/office/drawing/2012/chart" uri="{02D57815-91ED-43cb-92C2-25804820EDAC}">
            <c15:filteredScatterSeries>
              <c15:ser>
                <c:idx val="7"/>
                <c:order val="7"/>
                <c:tx>
                  <c:strRef>
                    <c:extLst>
                      <c:ext uri="{02D57815-91ED-43cb-92C2-25804820EDAC}">
                        <c15:formulaRef>
                          <c15:sqref>'C:\Users\fiserova\Documents\Zkoušky\FASÁDY\[TC_CZB_2022_PAVUS.xlsx]RISE1-Úroveň PRŮMĚR'!$AT$4</c15:sqref>
                        </c15:formulaRef>
                      </c:ext>
                    </c:extLst>
                    <c:strCache>
                      <c:ptCount val="1"/>
                      <c:pt idx="0">
                        <c:v>PRŮMĚR TC VŠECH</c:v>
                      </c:pt>
                    </c:strCache>
                  </c:strRef>
                </c:tx>
                <c:spPr>
                  <a:ln w="19050" cap="rnd" cmpd="sng" algn="ctr">
                    <a:solidFill>
                      <a:schemeClr val="accent2">
                        <a:tint val="46000"/>
                      </a:schemeClr>
                    </a:solidFill>
                    <a:prstDash val="solid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'[3]RISE1-Úroveň PRŮMĚR'!$AK$5:$AK$515</c15:sqref>
                        </c15:formulaRef>
                      </c:ext>
                    </c:extLst>
                    <c:numCache>
                      <c:formatCode>General</c:formatCode>
                      <c:ptCount val="511"/>
                      <c:pt idx="0">
                        <c:v>0</c:v>
                      </c:pt>
                      <c:pt idx="1">
                        <c:v>4.6296296296296294E-5</c:v>
                      </c:pt>
                      <c:pt idx="2">
                        <c:v>9.2592592592592588E-5</c:v>
                      </c:pt>
                      <c:pt idx="3">
                        <c:v>1.38888888888889E-4</c:v>
                      </c:pt>
                      <c:pt idx="4">
                        <c:v>1.8518518518518501E-4</c:v>
                      </c:pt>
                      <c:pt idx="5">
                        <c:v>2.31481481481481E-4</c:v>
                      </c:pt>
                      <c:pt idx="6">
                        <c:v>2.7777777777777799E-4</c:v>
                      </c:pt>
                      <c:pt idx="7">
                        <c:v>3.2407407407407401E-4</c:v>
                      </c:pt>
                      <c:pt idx="8">
                        <c:v>3.7037037037037003E-4</c:v>
                      </c:pt>
                      <c:pt idx="9">
                        <c:v>4.1666666666666702E-4</c:v>
                      </c:pt>
                      <c:pt idx="10">
                        <c:v>4.6296296296296298E-4</c:v>
                      </c:pt>
                      <c:pt idx="11">
                        <c:v>5.09259259259259E-4</c:v>
                      </c:pt>
                      <c:pt idx="12">
                        <c:v>5.5555555555555599E-4</c:v>
                      </c:pt>
                      <c:pt idx="13">
                        <c:v>6.01851851851852E-4</c:v>
                      </c:pt>
                      <c:pt idx="14">
                        <c:v>6.4814814814814802E-4</c:v>
                      </c:pt>
                      <c:pt idx="15">
                        <c:v>6.9444444444444404E-4</c:v>
                      </c:pt>
                      <c:pt idx="16">
                        <c:v>7.4074074074074103E-4</c:v>
                      </c:pt>
                      <c:pt idx="17">
                        <c:v>7.8703703703703705E-4</c:v>
                      </c:pt>
                      <c:pt idx="18">
                        <c:v>8.3333333333333295E-4</c:v>
                      </c:pt>
                      <c:pt idx="19">
                        <c:v>8.7962962962963005E-4</c:v>
                      </c:pt>
                      <c:pt idx="20">
                        <c:v>9.2592592592592596E-4</c:v>
                      </c:pt>
                      <c:pt idx="21">
                        <c:v>9.7222222222222198E-4</c:v>
                      </c:pt>
                      <c:pt idx="22">
                        <c:v>1.0185185185185199E-3</c:v>
                      </c:pt>
                      <c:pt idx="23">
                        <c:v>1.0648148148148101E-3</c:v>
                      </c:pt>
                      <c:pt idx="24">
                        <c:v>1.11111111111111E-3</c:v>
                      </c:pt>
                      <c:pt idx="25">
                        <c:v>1.1574074074074099E-3</c:v>
                      </c:pt>
                      <c:pt idx="26">
                        <c:v>1.2037037037037001E-3</c:v>
                      </c:pt>
                      <c:pt idx="27">
                        <c:v>1.25E-3</c:v>
                      </c:pt>
                      <c:pt idx="28">
                        <c:v>1.2962962962962999E-3</c:v>
                      </c:pt>
                      <c:pt idx="29">
                        <c:v>1.3425925925925901E-3</c:v>
                      </c:pt>
                      <c:pt idx="30">
                        <c:v>1.38888888888889E-3</c:v>
                      </c:pt>
                      <c:pt idx="31">
                        <c:v>1.4351851851851899E-3</c:v>
                      </c:pt>
                      <c:pt idx="32">
                        <c:v>1.4814814814814801E-3</c:v>
                      </c:pt>
                      <c:pt idx="33">
                        <c:v>1.52777777777778E-3</c:v>
                      </c:pt>
                      <c:pt idx="34">
                        <c:v>1.57407407407407E-3</c:v>
                      </c:pt>
                      <c:pt idx="35">
                        <c:v>1.6203703703703701E-3</c:v>
                      </c:pt>
                      <c:pt idx="36">
                        <c:v>1.66666666666667E-3</c:v>
                      </c:pt>
                      <c:pt idx="37">
                        <c:v>1.71296296296296E-3</c:v>
                      </c:pt>
                      <c:pt idx="38">
                        <c:v>1.7592592592592601E-3</c:v>
                      </c:pt>
                      <c:pt idx="39">
                        <c:v>1.80555555555556E-3</c:v>
                      </c:pt>
                      <c:pt idx="40">
                        <c:v>1.85185185185185E-3</c:v>
                      </c:pt>
                      <c:pt idx="41">
                        <c:v>1.8981481481481501E-3</c:v>
                      </c:pt>
                      <c:pt idx="42">
                        <c:v>1.9444444444444401E-3</c:v>
                      </c:pt>
                      <c:pt idx="43">
                        <c:v>1.99074074074074E-3</c:v>
                      </c:pt>
                      <c:pt idx="44">
                        <c:v>2.0370370370370399E-3</c:v>
                      </c:pt>
                      <c:pt idx="45">
                        <c:v>2.0833333333333298E-3</c:v>
                      </c:pt>
                      <c:pt idx="46">
                        <c:v>2.1296296296296302E-3</c:v>
                      </c:pt>
                      <c:pt idx="47">
                        <c:v>2.1759259259259301E-3</c:v>
                      </c:pt>
                      <c:pt idx="48">
                        <c:v>2.2222222222222201E-3</c:v>
                      </c:pt>
                      <c:pt idx="49">
                        <c:v>2.26851851851852E-3</c:v>
                      </c:pt>
                      <c:pt idx="50">
                        <c:v>2.3148148148148099E-3</c:v>
                      </c:pt>
                      <c:pt idx="51">
                        <c:v>2.3611111111111098E-3</c:v>
                      </c:pt>
                      <c:pt idx="52">
                        <c:v>2.4074074074074102E-3</c:v>
                      </c:pt>
                      <c:pt idx="53">
                        <c:v>2.4537037037037001E-3</c:v>
                      </c:pt>
                      <c:pt idx="54">
                        <c:v>2.5000000000000001E-3</c:v>
                      </c:pt>
                      <c:pt idx="55">
                        <c:v>2.5462962962963E-3</c:v>
                      </c:pt>
                      <c:pt idx="56">
                        <c:v>2.5925925925925899E-3</c:v>
                      </c:pt>
                      <c:pt idx="57">
                        <c:v>2.6388888888888898E-3</c:v>
                      </c:pt>
                      <c:pt idx="58">
                        <c:v>2.6851851851851802E-3</c:v>
                      </c:pt>
                      <c:pt idx="59">
                        <c:v>2.7314814814814801E-3</c:v>
                      </c:pt>
                      <c:pt idx="60">
                        <c:v>2.7777777777777801E-3</c:v>
                      </c:pt>
                      <c:pt idx="61">
                        <c:v>2.82407407407407E-3</c:v>
                      </c:pt>
                      <c:pt idx="62">
                        <c:v>2.8703703703703699E-3</c:v>
                      </c:pt>
                      <c:pt idx="63">
                        <c:v>2.9166666666666698E-3</c:v>
                      </c:pt>
                      <c:pt idx="64">
                        <c:v>2.9629629629629602E-3</c:v>
                      </c:pt>
                      <c:pt idx="65">
                        <c:v>3.0092592592592601E-3</c:v>
                      </c:pt>
                      <c:pt idx="66">
                        <c:v>3.0555555555555601E-3</c:v>
                      </c:pt>
                      <c:pt idx="67">
                        <c:v>3.10185185185185E-3</c:v>
                      </c:pt>
                      <c:pt idx="68">
                        <c:v>3.1481481481481499E-3</c:v>
                      </c:pt>
                      <c:pt idx="69">
                        <c:v>3.1944444444444399E-3</c:v>
                      </c:pt>
                      <c:pt idx="70">
                        <c:v>3.2407407407407402E-3</c:v>
                      </c:pt>
                      <c:pt idx="71">
                        <c:v>3.2870370370370401E-3</c:v>
                      </c:pt>
                      <c:pt idx="72">
                        <c:v>3.3333333333333301E-3</c:v>
                      </c:pt>
                      <c:pt idx="73">
                        <c:v>3.37962962962963E-3</c:v>
                      </c:pt>
                      <c:pt idx="74">
                        <c:v>3.4259259259259299E-3</c:v>
                      </c:pt>
                      <c:pt idx="75">
                        <c:v>3.4722222222222199E-3</c:v>
                      </c:pt>
                      <c:pt idx="76">
                        <c:v>3.5185185185185202E-3</c:v>
                      </c:pt>
                      <c:pt idx="77">
                        <c:v>3.5648148148148102E-3</c:v>
                      </c:pt>
                      <c:pt idx="78">
                        <c:v>3.6111111111111101E-3</c:v>
                      </c:pt>
                      <c:pt idx="79">
                        <c:v>3.65740740740741E-3</c:v>
                      </c:pt>
                      <c:pt idx="80">
                        <c:v>3.7037037037036999E-3</c:v>
                      </c:pt>
                      <c:pt idx="81">
                        <c:v>3.7499999999999999E-3</c:v>
                      </c:pt>
                      <c:pt idx="82">
                        <c:v>3.7962962962963002E-3</c:v>
                      </c:pt>
                      <c:pt idx="83">
                        <c:v>3.8425925925925902E-3</c:v>
                      </c:pt>
                      <c:pt idx="84">
                        <c:v>3.8888888888888901E-3</c:v>
                      </c:pt>
                      <c:pt idx="85">
                        <c:v>3.9351851851851796E-3</c:v>
                      </c:pt>
                      <c:pt idx="86">
                        <c:v>3.9814814814814799E-3</c:v>
                      </c:pt>
                      <c:pt idx="87">
                        <c:v>4.0277777777777803E-3</c:v>
                      </c:pt>
                      <c:pt idx="88">
                        <c:v>4.0740740740740702E-3</c:v>
                      </c:pt>
                      <c:pt idx="89">
                        <c:v>4.1203703703703697E-3</c:v>
                      </c:pt>
                      <c:pt idx="90">
                        <c:v>4.1666666666666701E-3</c:v>
                      </c:pt>
                      <c:pt idx="91">
                        <c:v>4.21296296296296E-3</c:v>
                      </c:pt>
                      <c:pt idx="92">
                        <c:v>4.2592592592592604E-3</c:v>
                      </c:pt>
                      <c:pt idx="93">
                        <c:v>4.3055555555555599E-3</c:v>
                      </c:pt>
                      <c:pt idx="94">
                        <c:v>4.3518518518518498E-3</c:v>
                      </c:pt>
                      <c:pt idx="95">
                        <c:v>4.3981481481481502E-3</c:v>
                      </c:pt>
                      <c:pt idx="96">
                        <c:v>4.4444444444444401E-3</c:v>
                      </c:pt>
                      <c:pt idx="97">
                        <c:v>4.4907407407407396E-3</c:v>
                      </c:pt>
                      <c:pt idx="98">
                        <c:v>4.5370370370370399E-3</c:v>
                      </c:pt>
                      <c:pt idx="99">
                        <c:v>4.5833333333333299E-3</c:v>
                      </c:pt>
                      <c:pt idx="100">
                        <c:v>4.6296296296296302E-3</c:v>
                      </c:pt>
                      <c:pt idx="101">
                        <c:v>4.6759259259259297E-3</c:v>
                      </c:pt>
                      <c:pt idx="102">
                        <c:v>4.7222222222222197E-3</c:v>
                      </c:pt>
                      <c:pt idx="103">
                        <c:v>4.76851851851852E-3</c:v>
                      </c:pt>
                      <c:pt idx="104">
                        <c:v>4.81481481481481E-3</c:v>
                      </c:pt>
                      <c:pt idx="105">
                        <c:v>4.8611111111111103E-3</c:v>
                      </c:pt>
                      <c:pt idx="106">
                        <c:v>4.9074074074074098E-3</c:v>
                      </c:pt>
                      <c:pt idx="107">
                        <c:v>4.9537037037036998E-3</c:v>
                      </c:pt>
                      <c:pt idx="108">
                        <c:v>5.0000000000000001E-3</c:v>
                      </c:pt>
                      <c:pt idx="109">
                        <c:v>5.0462962962962996E-3</c:v>
                      </c:pt>
                      <c:pt idx="110">
                        <c:v>5.0925925925925904E-3</c:v>
                      </c:pt>
                      <c:pt idx="111">
                        <c:v>5.1388888888888899E-3</c:v>
                      </c:pt>
                      <c:pt idx="112">
                        <c:v>5.1851851851851902E-3</c:v>
                      </c:pt>
                      <c:pt idx="113">
                        <c:v>5.2314814814814802E-3</c:v>
                      </c:pt>
                      <c:pt idx="114">
                        <c:v>5.2777777777777797E-3</c:v>
                      </c:pt>
                      <c:pt idx="115">
                        <c:v>5.3240740740740696E-3</c:v>
                      </c:pt>
                      <c:pt idx="116">
                        <c:v>5.37037037037037E-3</c:v>
                      </c:pt>
                      <c:pt idx="117">
                        <c:v>5.4166666666666703E-3</c:v>
                      </c:pt>
                      <c:pt idx="118">
                        <c:v>5.4629629629629603E-3</c:v>
                      </c:pt>
                      <c:pt idx="119">
                        <c:v>5.5092592592592598E-3</c:v>
                      </c:pt>
                      <c:pt idx="120">
                        <c:v>5.5555555555555497E-3</c:v>
                      </c:pt>
                      <c:pt idx="121">
                        <c:v>5.60185185185185E-3</c:v>
                      </c:pt>
                      <c:pt idx="122">
                        <c:v>5.6481481481481504E-3</c:v>
                      </c:pt>
                      <c:pt idx="123">
                        <c:v>5.6944444444444403E-3</c:v>
                      </c:pt>
                      <c:pt idx="124">
                        <c:v>5.7407407407407398E-3</c:v>
                      </c:pt>
                      <c:pt idx="125">
                        <c:v>5.7870370370370402E-3</c:v>
                      </c:pt>
                      <c:pt idx="126">
                        <c:v>5.8333333333333301E-3</c:v>
                      </c:pt>
                      <c:pt idx="127">
                        <c:v>5.8796296296296296E-3</c:v>
                      </c:pt>
                      <c:pt idx="128">
                        <c:v>5.92592592592593E-3</c:v>
                      </c:pt>
                      <c:pt idx="129">
                        <c:v>5.9722222222222199E-3</c:v>
                      </c:pt>
                      <c:pt idx="130">
                        <c:v>6.0185185185185203E-3</c:v>
                      </c:pt>
                      <c:pt idx="131">
                        <c:v>6.0648148148148102E-3</c:v>
                      </c:pt>
                      <c:pt idx="132">
                        <c:v>6.1111111111111097E-3</c:v>
                      </c:pt>
                      <c:pt idx="133">
                        <c:v>6.15740740740741E-3</c:v>
                      </c:pt>
                      <c:pt idx="134">
                        <c:v>6.2037037037037E-3</c:v>
                      </c:pt>
                      <c:pt idx="135">
                        <c:v>6.2500000000000003E-3</c:v>
                      </c:pt>
                      <c:pt idx="136">
                        <c:v>6.2962962962962998E-3</c:v>
                      </c:pt>
                      <c:pt idx="137">
                        <c:v>6.3425925925925898E-3</c:v>
                      </c:pt>
                      <c:pt idx="138">
                        <c:v>6.3888888888888901E-3</c:v>
                      </c:pt>
                      <c:pt idx="139">
                        <c:v>6.4351851851851896E-3</c:v>
                      </c:pt>
                      <c:pt idx="140">
                        <c:v>6.4814814814814804E-3</c:v>
                      </c:pt>
                      <c:pt idx="141">
                        <c:v>6.5277777777777799E-3</c:v>
                      </c:pt>
                      <c:pt idx="142">
                        <c:v>6.5740740740740699E-3</c:v>
                      </c:pt>
                      <c:pt idx="143">
                        <c:v>6.6203703703703702E-3</c:v>
                      </c:pt>
                      <c:pt idx="144">
                        <c:v>6.6666666666666697E-3</c:v>
                      </c:pt>
                      <c:pt idx="145">
                        <c:v>6.7129629629629596E-3</c:v>
                      </c:pt>
                      <c:pt idx="146">
                        <c:v>6.75925925925926E-3</c:v>
                      </c:pt>
                      <c:pt idx="147">
                        <c:v>6.8055555555555603E-3</c:v>
                      </c:pt>
                      <c:pt idx="148">
                        <c:v>6.8518518518518503E-3</c:v>
                      </c:pt>
                      <c:pt idx="149">
                        <c:v>6.8981481481481498E-3</c:v>
                      </c:pt>
                      <c:pt idx="150">
                        <c:v>6.9444444444444397E-3</c:v>
                      </c:pt>
                      <c:pt idx="151">
                        <c:v>6.9907407407407401E-3</c:v>
                      </c:pt>
                      <c:pt idx="152">
                        <c:v>7.0370370370370404E-3</c:v>
                      </c:pt>
                      <c:pt idx="153">
                        <c:v>7.0833333333333304E-3</c:v>
                      </c:pt>
                      <c:pt idx="154">
                        <c:v>7.1296296296296299E-3</c:v>
                      </c:pt>
                      <c:pt idx="155">
                        <c:v>7.1759259259259302E-3</c:v>
                      </c:pt>
                      <c:pt idx="156">
                        <c:v>7.2222222222222202E-3</c:v>
                      </c:pt>
                      <c:pt idx="157">
                        <c:v>7.2685185185185196E-3</c:v>
                      </c:pt>
                      <c:pt idx="158">
                        <c:v>7.3148148148148096E-3</c:v>
                      </c:pt>
                      <c:pt idx="159">
                        <c:v>7.3611111111111099E-3</c:v>
                      </c:pt>
                      <c:pt idx="160">
                        <c:v>7.4074074074074103E-3</c:v>
                      </c:pt>
                      <c:pt idx="161">
                        <c:v>7.4537037037037002E-3</c:v>
                      </c:pt>
                      <c:pt idx="162">
                        <c:v>7.4999999999999997E-3</c:v>
                      </c:pt>
                      <c:pt idx="163">
                        <c:v>7.5462962962963001E-3</c:v>
                      </c:pt>
                      <c:pt idx="164">
                        <c:v>7.59259259259259E-3</c:v>
                      </c:pt>
                      <c:pt idx="165">
                        <c:v>7.6388888888888904E-3</c:v>
                      </c:pt>
                      <c:pt idx="166">
                        <c:v>7.6851851851851803E-3</c:v>
                      </c:pt>
                      <c:pt idx="167">
                        <c:v>7.7314814814814798E-3</c:v>
                      </c:pt>
                      <c:pt idx="168">
                        <c:v>7.7777777777777802E-3</c:v>
                      </c:pt>
                      <c:pt idx="169">
                        <c:v>7.8240740740740701E-3</c:v>
                      </c:pt>
                      <c:pt idx="170">
                        <c:v>7.8703703703703696E-3</c:v>
                      </c:pt>
                      <c:pt idx="171">
                        <c:v>7.9166666666666708E-3</c:v>
                      </c:pt>
                      <c:pt idx="172">
                        <c:v>7.9629629629629599E-3</c:v>
                      </c:pt>
                      <c:pt idx="173">
                        <c:v>8.0092592592592594E-3</c:v>
                      </c:pt>
                      <c:pt idx="174">
                        <c:v>8.0555555555555606E-3</c:v>
                      </c:pt>
                      <c:pt idx="175">
                        <c:v>8.1018518518518497E-3</c:v>
                      </c:pt>
                      <c:pt idx="176">
                        <c:v>8.1481481481481492E-3</c:v>
                      </c:pt>
                      <c:pt idx="177">
                        <c:v>8.19444444444444E-3</c:v>
                      </c:pt>
                      <c:pt idx="178">
                        <c:v>8.2407407407407395E-3</c:v>
                      </c:pt>
                      <c:pt idx="179">
                        <c:v>8.2870370370370407E-3</c:v>
                      </c:pt>
                      <c:pt idx="180">
                        <c:v>8.3333333333333297E-3</c:v>
                      </c:pt>
                      <c:pt idx="181">
                        <c:v>8.3796296296296292E-3</c:v>
                      </c:pt>
                      <c:pt idx="182">
                        <c:v>8.4259259259259305E-3</c:v>
                      </c:pt>
                      <c:pt idx="183">
                        <c:v>8.4722222222222195E-3</c:v>
                      </c:pt>
                      <c:pt idx="184">
                        <c:v>8.5185185185185208E-3</c:v>
                      </c:pt>
                      <c:pt idx="185">
                        <c:v>8.5648148148148202E-3</c:v>
                      </c:pt>
                      <c:pt idx="186">
                        <c:v>8.6111111111111093E-3</c:v>
                      </c:pt>
                      <c:pt idx="187">
                        <c:v>8.6574074074074105E-3</c:v>
                      </c:pt>
                      <c:pt idx="188">
                        <c:v>8.7037037037036996E-3</c:v>
                      </c:pt>
                      <c:pt idx="189">
                        <c:v>8.7500000000000008E-3</c:v>
                      </c:pt>
                      <c:pt idx="190">
                        <c:v>8.7962962962963003E-3</c:v>
                      </c:pt>
                      <c:pt idx="191">
                        <c:v>8.8425925925925894E-3</c:v>
                      </c:pt>
                      <c:pt idx="192">
                        <c:v>8.8888888888888906E-3</c:v>
                      </c:pt>
                      <c:pt idx="193">
                        <c:v>8.9351851851851797E-3</c:v>
                      </c:pt>
                      <c:pt idx="194">
                        <c:v>8.9814814814814792E-3</c:v>
                      </c:pt>
                      <c:pt idx="195">
                        <c:v>9.0277777777777804E-3</c:v>
                      </c:pt>
                      <c:pt idx="196">
                        <c:v>9.0740740740740695E-3</c:v>
                      </c:pt>
                      <c:pt idx="197">
                        <c:v>9.1203703703703707E-3</c:v>
                      </c:pt>
                      <c:pt idx="198">
                        <c:v>9.1666666666666702E-3</c:v>
                      </c:pt>
                      <c:pt idx="199">
                        <c:v>9.2129629629629593E-3</c:v>
                      </c:pt>
                      <c:pt idx="200">
                        <c:v>9.2592592592592605E-3</c:v>
                      </c:pt>
                      <c:pt idx="201">
                        <c:v>9.3055555555555496E-3</c:v>
                      </c:pt>
                      <c:pt idx="202">
                        <c:v>9.3518518518518508E-3</c:v>
                      </c:pt>
                      <c:pt idx="203">
                        <c:v>9.3981481481481503E-3</c:v>
                      </c:pt>
                      <c:pt idx="204">
                        <c:v>9.4444444444444393E-3</c:v>
                      </c:pt>
                      <c:pt idx="205">
                        <c:v>9.4907407407407406E-3</c:v>
                      </c:pt>
                      <c:pt idx="206">
                        <c:v>9.53703703703704E-3</c:v>
                      </c:pt>
                      <c:pt idx="207">
                        <c:v>9.5833333333333309E-3</c:v>
                      </c:pt>
                      <c:pt idx="208">
                        <c:v>9.6296296296296303E-3</c:v>
                      </c:pt>
                      <c:pt idx="209">
                        <c:v>9.6759259259259194E-3</c:v>
                      </c:pt>
                      <c:pt idx="210">
                        <c:v>9.7222222222222206E-3</c:v>
                      </c:pt>
                      <c:pt idx="211">
                        <c:v>9.7685185185185201E-3</c:v>
                      </c:pt>
                      <c:pt idx="212">
                        <c:v>9.8148148148148092E-3</c:v>
                      </c:pt>
                      <c:pt idx="213">
                        <c:v>9.8611111111111104E-3</c:v>
                      </c:pt>
                      <c:pt idx="214">
                        <c:v>9.9074074074074099E-3</c:v>
                      </c:pt>
                      <c:pt idx="215">
                        <c:v>9.9537037037037007E-3</c:v>
                      </c:pt>
                      <c:pt idx="216">
                        <c:v>0.01</c:v>
                      </c:pt>
                      <c:pt idx="217">
                        <c:v>1.00462962962963E-2</c:v>
                      </c:pt>
                      <c:pt idx="218">
                        <c:v>1.0092592592592599E-2</c:v>
                      </c:pt>
                      <c:pt idx="219">
                        <c:v>1.01388888888889E-2</c:v>
                      </c:pt>
                      <c:pt idx="220">
                        <c:v>1.01851851851852E-2</c:v>
                      </c:pt>
                      <c:pt idx="221">
                        <c:v>1.0231481481481499E-2</c:v>
                      </c:pt>
                      <c:pt idx="222">
                        <c:v>1.0277777777777801E-2</c:v>
                      </c:pt>
                      <c:pt idx="223">
                        <c:v>1.03240740740741E-2</c:v>
                      </c:pt>
                      <c:pt idx="224">
                        <c:v>1.03703703703704E-2</c:v>
                      </c:pt>
                      <c:pt idx="225">
                        <c:v>1.0416666666666701E-2</c:v>
                      </c:pt>
                      <c:pt idx="226">
                        <c:v>1.0462962962963E-2</c:v>
                      </c:pt>
                      <c:pt idx="227">
                        <c:v>1.05092592592593E-2</c:v>
                      </c:pt>
                      <c:pt idx="228">
                        <c:v>1.0555555555555599E-2</c:v>
                      </c:pt>
                      <c:pt idx="229">
                        <c:v>1.06018518518519E-2</c:v>
                      </c:pt>
                      <c:pt idx="230">
                        <c:v>1.0648148148148099E-2</c:v>
                      </c:pt>
                      <c:pt idx="231">
                        <c:v>1.0694444444444401E-2</c:v>
                      </c:pt>
                      <c:pt idx="232">
                        <c:v>1.07407407407407E-2</c:v>
                      </c:pt>
                      <c:pt idx="233">
                        <c:v>1.0787037037037E-2</c:v>
                      </c:pt>
                      <c:pt idx="234">
                        <c:v>1.0833333333333301E-2</c:v>
                      </c:pt>
                      <c:pt idx="235">
                        <c:v>1.08796296296296E-2</c:v>
                      </c:pt>
                      <c:pt idx="236">
                        <c:v>1.09259259259259E-2</c:v>
                      </c:pt>
                      <c:pt idx="237">
                        <c:v>1.0972222222222199E-2</c:v>
                      </c:pt>
                      <c:pt idx="238">
                        <c:v>1.10185185185185E-2</c:v>
                      </c:pt>
                      <c:pt idx="239">
                        <c:v>1.10648148148148E-2</c:v>
                      </c:pt>
                      <c:pt idx="240">
                        <c:v>1.1111111111111099E-2</c:v>
                      </c:pt>
                      <c:pt idx="241">
                        <c:v>1.1157407407407401E-2</c:v>
                      </c:pt>
                      <c:pt idx="242">
                        <c:v>1.12037037037037E-2</c:v>
                      </c:pt>
                      <c:pt idx="243">
                        <c:v>1.125E-2</c:v>
                      </c:pt>
                      <c:pt idx="244">
                        <c:v>1.1296296296296301E-2</c:v>
                      </c:pt>
                      <c:pt idx="245">
                        <c:v>1.13425925925926E-2</c:v>
                      </c:pt>
                      <c:pt idx="246">
                        <c:v>1.13888888888889E-2</c:v>
                      </c:pt>
                      <c:pt idx="247">
                        <c:v>1.1435185185185199E-2</c:v>
                      </c:pt>
                      <c:pt idx="248">
                        <c:v>1.14814814814815E-2</c:v>
                      </c:pt>
                      <c:pt idx="249">
                        <c:v>1.15277777777778E-2</c:v>
                      </c:pt>
                      <c:pt idx="250">
                        <c:v>1.1574074074074099E-2</c:v>
                      </c:pt>
                      <c:pt idx="251">
                        <c:v>1.1620370370370401E-2</c:v>
                      </c:pt>
                      <c:pt idx="252">
                        <c:v>1.16666666666667E-2</c:v>
                      </c:pt>
                      <c:pt idx="253">
                        <c:v>1.1712962962963E-2</c:v>
                      </c:pt>
                      <c:pt idx="254">
                        <c:v>1.1759259259259301E-2</c:v>
                      </c:pt>
                      <c:pt idx="255">
                        <c:v>1.18055555555556E-2</c:v>
                      </c:pt>
                      <c:pt idx="256">
                        <c:v>1.18518518518519E-2</c:v>
                      </c:pt>
                      <c:pt idx="257">
                        <c:v>1.18981481481481E-2</c:v>
                      </c:pt>
                      <c:pt idx="258">
                        <c:v>1.19444444444444E-2</c:v>
                      </c:pt>
                      <c:pt idx="259">
                        <c:v>1.1990740740740699E-2</c:v>
                      </c:pt>
                      <c:pt idx="260">
                        <c:v>1.2037037037037001E-2</c:v>
                      </c:pt>
                      <c:pt idx="261">
                        <c:v>1.20833333333333E-2</c:v>
                      </c:pt>
                      <c:pt idx="262">
                        <c:v>1.21296296296296E-2</c:v>
                      </c:pt>
                      <c:pt idx="263">
                        <c:v>1.2175925925925901E-2</c:v>
                      </c:pt>
                      <c:pt idx="264">
                        <c:v>1.22222222222222E-2</c:v>
                      </c:pt>
                      <c:pt idx="265">
                        <c:v>1.22685185185185E-2</c:v>
                      </c:pt>
                      <c:pt idx="266">
                        <c:v>1.2314814814814799E-2</c:v>
                      </c:pt>
                      <c:pt idx="267">
                        <c:v>1.2361111111111101E-2</c:v>
                      </c:pt>
                      <c:pt idx="268">
                        <c:v>1.24074074074074E-2</c:v>
                      </c:pt>
                      <c:pt idx="269">
                        <c:v>1.2453703703703699E-2</c:v>
                      </c:pt>
                      <c:pt idx="270">
                        <c:v>1.2500000000000001E-2</c:v>
                      </c:pt>
                      <c:pt idx="271">
                        <c:v>1.25462962962963E-2</c:v>
                      </c:pt>
                      <c:pt idx="272">
                        <c:v>1.25925925925926E-2</c:v>
                      </c:pt>
                      <c:pt idx="273">
                        <c:v>1.2638888888888899E-2</c:v>
                      </c:pt>
                      <c:pt idx="274">
                        <c:v>1.26851851851852E-2</c:v>
                      </c:pt>
                      <c:pt idx="275">
                        <c:v>1.27314814814815E-2</c:v>
                      </c:pt>
                      <c:pt idx="276">
                        <c:v>1.2777777777777799E-2</c:v>
                      </c:pt>
                      <c:pt idx="277">
                        <c:v>1.2824074074074101E-2</c:v>
                      </c:pt>
                      <c:pt idx="278">
                        <c:v>1.28703703703704E-2</c:v>
                      </c:pt>
                      <c:pt idx="279">
                        <c:v>1.29166666666667E-2</c:v>
                      </c:pt>
                      <c:pt idx="280">
                        <c:v>1.2962962962963001E-2</c:v>
                      </c:pt>
                      <c:pt idx="281">
                        <c:v>1.30092592592593E-2</c:v>
                      </c:pt>
                      <c:pt idx="282">
                        <c:v>1.30555555555556E-2</c:v>
                      </c:pt>
                      <c:pt idx="283">
                        <c:v>1.3101851851851899E-2</c:v>
                      </c:pt>
                      <c:pt idx="284">
                        <c:v>1.31481481481481E-2</c:v>
                      </c:pt>
                      <c:pt idx="285">
                        <c:v>1.3194444444444399E-2</c:v>
                      </c:pt>
                      <c:pt idx="286">
                        <c:v>1.3240740740740701E-2</c:v>
                      </c:pt>
                      <c:pt idx="287">
                        <c:v>1.3287037037037E-2</c:v>
                      </c:pt>
                      <c:pt idx="288">
                        <c:v>1.3333333333333299E-2</c:v>
                      </c:pt>
                      <c:pt idx="289">
                        <c:v>1.3379629629629601E-2</c:v>
                      </c:pt>
                      <c:pt idx="290">
                        <c:v>1.34259259259259E-2</c:v>
                      </c:pt>
                      <c:pt idx="291">
                        <c:v>1.34722222222222E-2</c:v>
                      </c:pt>
                      <c:pt idx="292">
                        <c:v>1.3518518518518499E-2</c:v>
                      </c:pt>
                      <c:pt idx="293">
                        <c:v>1.35648148148148E-2</c:v>
                      </c:pt>
                      <c:pt idx="294">
                        <c:v>1.36111111111111E-2</c:v>
                      </c:pt>
                      <c:pt idx="295">
                        <c:v>1.3657407407407399E-2</c:v>
                      </c:pt>
                      <c:pt idx="296">
                        <c:v>1.3703703703703701E-2</c:v>
                      </c:pt>
                      <c:pt idx="297">
                        <c:v>1.375E-2</c:v>
                      </c:pt>
                      <c:pt idx="298">
                        <c:v>1.37962962962963E-2</c:v>
                      </c:pt>
                      <c:pt idx="299">
                        <c:v>1.3842592592592601E-2</c:v>
                      </c:pt>
                      <c:pt idx="300">
                        <c:v>1.38888888888889E-2</c:v>
                      </c:pt>
                      <c:pt idx="301">
                        <c:v>1.39351851851852E-2</c:v>
                      </c:pt>
                      <c:pt idx="302">
                        <c:v>1.3981481481481499E-2</c:v>
                      </c:pt>
                      <c:pt idx="303">
                        <c:v>1.40277777777778E-2</c:v>
                      </c:pt>
                      <c:pt idx="304">
                        <c:v>1.40740740740741E-2</c:v>
                      </c:pt>
                      <c:pt idx="305">
                        <c:v>1.4120370370370399E-2</c:v>
                      </c:pt>
                      <c:pt idx="306">
                        <c:v>1.4166666666666701E-2</c:v>
                      </c:pt>
                      <c:pt idx="307">
                        <c:v>1.4212962962963E-2</c:v>
                      </c:pt>
                      <c:pt idx="308">
                        <c:v>1.42592592592593E-2</c:v>
                      </c:pt>
                      <c:pt idx="309">
                        <c:v>1.4305555555555601E-2</c:v>
                      </c:pt>
                      <c:pt idx="310">
                        <c:v>1.43518518518519E-2</c:v>
                      </c:pt>
                      <c:pt idx="311">
                        <c:v>1.4398148148148099E-2</c:v>
                      </c:pt>
                      <c:pt idx="312">
                        <c:v>1.44444444444444E-2</c:v>
                      </c:pt>
                      <c:pt idx="313">
                        <c:v>1.44907407407407E-2</c:v>
                      </c:pt>
                      <c:pt idx="314">
                        <c:v>1.4537037037036999E-2</c:v>
                      </c:pt>
                      <c:pt idx="315">
                        <c:v>1.4583333333333301E-2</c:v>
                      </c:pt>
                      <c:pt idx="316">
                        <c:v>1.46296296296296E-2</c:v>
                      </c:pt>
                      <c:pt idx="317">
                        <c:v>1.46759259259259E-2</c:v>
                      </c:pt>
                      <c:pt idx="318">
                        <c:v>1.4722222222222201E-2</c:v>
                      </c:pt>
                      <c:pt idx="319">
                        <c:v>1.47685185185185E-2</c:v>
                      </c:pt>
                      <c:pt idx="320">
                        <c:v>1.48148148148148E-2</c:v>
                      </c:pt>
                      <c:pt idx="321">
                        <c:v>1.4861111111111099E-2</c:v>
                      </c:pt>
                      <c:pt idx="322">
                        <c:v>1.49074074074074E-2</c:v>
                      </c:pt>
                      <c:pt idx="323">
                        <c:v>1.49537037037037E-2</c:v>
                      </c:pt>
                      <c:pt idx="324">
                        <c:v>1.4999999999999999E-2</c:v>
                      </c:pt>
                      <c:pt idx="325">
                        <c:v>1.5046296296296301E-2</c:v>
                      </c:pt>
                      <c:pt idx="326">
                        <c:v>1.50925925925926E-2</c:v>
                      </c:pt>
                      <c:pt idx="327">
                        <c:v>1.51388888888889E-2</c:v>
                      </c:pt>
                      <c:pt idx="328">
                        <c:v>1.5185185185185201E-2</c:v>
                      </c:pt>
                      <c:pt idx="329">
                        <c:v>1.52314814814815E-2</c:v>
                      </c:pt>
                      <c:pt idx="330">
                        <c:v>1.52777777777778E-2</c:v>
                      </c:pt>
                      <c:pt idx="331">
                        <c:v>1.5324074074074099E-2</c:v>
                      </c:pt>
                      <c:pt idx="332">
                        <c:v>1.5370370370370401E-2</c:v>
                      </c:pt>
                      <c:pt idx="333">
                        <c:v>1.54166666666667E-2</c:v>
                      </c:pt>
                      <c:pt idx="334">
                        <c:v>1.5462962962963E-2</c:v>
                      </c:pt>
                      <c:pt idx="335">
                        <c:v>1.5509259259259301E-2</c:v>
                      </c:pt>
                      <c:pt idx="336">
                        <c:v>1.55555555555556E-2</c:v>
                      </c:pt>
                      <c:pt idx="337">
                        <c:v>1.56018518518519E-2</c:v>
                      </c:pt>
                      <c:pt idx="338">
                        <c:v>1.5648148148148099E-2</c:v>
                      </c:pt>
                      <c:pt idx="339">
                        <c:v>1.56944444444444E-2</c:v>
                      </c:pt>
                      <c:pt idx="340">
                        <c:v>1.5740740740740701E-2</c:v>
                      </c:pt>
                      <c:pt idx="341">
                        <c:v>1.5787037037036999E-2</c:v>
                      </c:pt>
                      <c:pt idx="342">
                        <c:v>1.58333333333333E-2</c:v>
                      </c:pt>
                      <c:pt idx="343">
                        <c:v>1.5879629629629601E-2</c:v>
                      </c:pt>
                      <c:pt idx="344">
                        <c:v>1.5925925925925899E-2</c:v>
                      </c:pt>
                      <c:pt idx="345">
                        <c:v>1.59722222222222E-2</c:v>
                      </c:pt>
                      <c:pt idx="346">
                        <c:v>1.6018518518518501E-2</c:v>
                      </c:pt>
                      <c:pt idx="347">
                        <c:v>1.6064814814814799E-2</c:v>
                      </c:pt>
                      <c:pt idx="348">
                        <c:v>1.61111111111111E-2</c:v>
                      </c:pt>
                      <c:pt idx="349">
                        <c:v>1.6157407407407402E-2</c:v>
                      </c:pt>
                      <c:pt idx="350">
                        <c:v>1.6203703703703699E-2</c:v>
                      </c:pt>
                      <c:pt idx="351">
                        <c:v>1.6250000000000001E-2</c:v>
                      </c:pt>
                      <c:pt idx="352">
                        <c:v>1.6296296296296298E-2</c:v>
                      </c:pt>
                      <c:pt idx="353">
                        <c:v>1.63425925925926E-2</c:v>
                      </c:pt>
                      <c:pt idx="354">
                        <c:v>1.6388888888888901E-2</c:v>
                      </c:pt>
                      <c:pt idx="355">
                        <c:v>1.6435185185185198E-2</c:v>
                      </c:pt>
                      <c:pt idx="356">
                        <c:v>1.64814814814815E-2</c:v>
                      </c:pt>
                      <c:pt idx="357">
                        <c:v>1.6527777777777801E-2</c:v>
                      </c:pt>
                      <c:pt idx="358">
                        <c:v>1.6574074074074099E-2</c:v>
                      </c:pt>
                      <c:pt idx="359">
                        <c:v>1.66203703703704E-2</c:v>
                      </c:pt>
                      <c:pt idx="360">
                        <c:v>1.6666666666666701E-2</c:v>
                      </c:pt>
                      <c:pt idx="361">
                        <c:v>1.6712962962962999E-2</c:v>
                      </c:pt>
                      <c:pt idx="362">
                        <c:v>1.67592592592593E-2</c:v>
                      </c:pt>
                      <c:pt idx="363">
                        <c:v>1.6805555555555601E-2</c:v>
                      </c:pt>
                      <c:pt idx="364">
                        <c:v>1.6851851851851899E-2</c:v>
                      </c:pt>
                      <c:pt idx="365">
                        <c:v>1.68981481481481E-2</c:v>
                      </c:pt>
                      <c:pt idx="366">
                        <c:v>1.6944444444444401E-2</c:v>
                      </c:pt>
                      <c:pt idx="367">
                        <c:v>1.6990740740740699E-2</c:v>
                      </c:pt>
                      <c:pt idx="368">
                        <c:v>1.7037037037037E-2</c:v>
                      </c:pt>
                      <c:pt idx="369">
                        <c:v>1.7083333333333301E-2</c:v>
                      </c:pt>
                      <c:pt idx="370">
                        <c:v>1.7129629629629599E-2</c:v>
                      </c:pt>
                      <c:pt idx="371">
                        <c:v>1.71759259259259E-2</c:v>
                      </c:pt>
                      <c:pt idx="372">
                        <c:v>1.7222222222222201E-2</c:v>
                      </c:pt>
                      <c:pt idx="373">
                        <c:v>1.7268518518518499E-2</c:v>
                      </c:pt>
                      <c:pt idx="374">
                        <c:v>1.73148148148148E-2</c:v>
                      </c:pt>
                      <c:pt idx="375">
                        <c:v>1.7361111111111101E-2</c:v>
                      </c:pt>
                      <c:pt idx="376">
                        <c:v>1.7407407407407399E-2</c:v>
                      </c:pt>
                      <c:pt idx="377">
                        <c:v>1.74537037037037E-2</c:v>
                      </c:pt>
                      <c:pt idx="378">
                        <c:v>1.7500000000000002E-2</c:v>
                      </c:pt>
                      <c:pt idx="379">
                        <c:v>1.7546296296296299E-2</c:v>
                      </c:pt>
                      <c:pt idx="380">
                        <c:v>1.7592592592592601E-2</c:v>
                      </c:pt>
                      <c:pt idx="381">
                        <c:v>1.7638888888888898E-2</c:v>
                      </c:pt>
                      <c:pt idx="382">
                        <c:v>1.76851851851852E-2</c:v>
                      </c:pt>
                      <c:pt idx="383">
                        <c:v>1.7731481481481501E-2</c:v>
                      </c:pt>
                      <c:pt idx="384">
                        <c:v>1.7777777777777799E-2</c:v>
                      </c:pt>
                      <c:pt idx="385">
                        <c:v>1.78240740740741E-2</c:v>
                      </c:pt>
                      <c:pt idx="386">
                        <c:v>1.7870370370370401E-2</c:v>
                      </c:pt>
                      <c:pt idx="387">
                        <c:v>1.7916666666666699E-2</c:v>
                      </c:pt>
                      <c:pt idx="388">
                        <c:v>1.7962962962963E-2</c:v>
                      </c:pt>
                      <c:pt idx="389">
                        <c:v>1.8009259259259301E-2</c:v>
                      </c:pt>
                      <c:pt idx="390">
                        <c:v>1.8055555555555599E-2</c:v>
                      </c:pt>
                      <c:pt idx="391">
                        <c:v>1.81018518518519E-2</c:v>
                      </c:pt>
                      <c:pt idx="392">
                        <c:v>1.8148148148148101E-2</c:v>
                      </c:pt>
                      <c:pt idx="393">
                        <c:v>1.8194444444444399E-2</c:v>
                      </c:pt>
                      <c:pt idx="394">
                        <c:v>1.82407407407407E-2</c:v>
                      </c:pt>
                      <c:pt idx="395">
                        <c:v>1.8287037037037001E-2</c:v>
                      </c:pt>
                      <c:pt idx="396">
                        <c:v>1.8333333333333299E-2</c:v>
                      </c:pt>
                      <c:pt idx="397">
                        <c:v>1.83796296296296E-2</c:v>
                      </c:pt>
                      <c:pt idx="398">
                        <c:v>1.8425925925925901E-2</c:v>
                      </c:pt>
                      <c:pt idx="399">
                        <c:v>1.8472222222222199E-2</c:v>
                      </c:pt>
                      <c:pt idx="400">
                        <c:v>1.85185185185185E-2</c:v>
                      </c:pt>
                      <c:pt idx="401">
                        <c:v>1.8564814814814801E-2</c:v>
                      </c:pt>
                      <c:pt idx="402">
                        <c:v>1.8611111111111099E-2</c:v>
                      </c:pt>
                      <c:pt idx="403">
                        <c:v>1.86574074074074E-2</c:v>
                      </c:pt>
                      <c:pt idx="404">
                        <c:v>1.8703703703703702E-2</c:v>
                      </c:pt>
                      <c:pt idx="405">
                        <c:v>1.8749999999999999E-2</c:v>
                      </c:pt>
                      <c:pt idx="406">
                        <c:v>1.8796296296296301E-2</c:v>
                      </c:pt>
                      <c:pt idx="407">
                        <c:v>1.8842592592592598E-2</c:v>
                      </c:pt>
                      <c:pt idx="408">
                        <c:v>1.8888888888888899E-2</c:v>
                      </c:pt>
                      <c:pt idx="409">
                        <c:v>1.8935185185185201E-2</c:v>
                      </c:pt>
                      <c:pt idx="410">
                        <c:v>1.8981481481481498E-2</c:v>
                      </c:pt>
                      <c:pt idx="411">
                        <c:v>1.90277777777778E-2</c:v>
                      </c:pt>
                      <c:pt idx="412">
                        <c:v>1.9074074074074101E-2</c:v>
                      </c:pt>
                      <c:pt idx="413">
                        <c:v>1.9120370370370399E-2</c:v>
                      </c:pt>
                      <c:pt idx="414">
                        <c:v>1.91666666666667E-2</c:v>
                      </c:pt>
                      <c:pt idx="415">
                        <c:v>1.9212962962963001E-2</c:v>
                      </c:pt>
                      <c:pt idx="416">
                        <c:v>1.9259259259259299E-2</c:v>
                      </c:pt>
                      <c:pt idx="417">
                        <c:v>1.93055555555556E-2</c:v>
                      </c:pt>
                      <c:pt idx="418">
                        <c:v>1.9351851851851801E-2</c:v>
                      </c:pt>
                      <c:pt idx="419">
                        <c:v>1.9398148148148098E-2</c:v>
                      </c:pt>
                      <c:pt idx="420">
                        <c:v>1.94444444444444E-2</c:v>
                      </c:pt>
                      <c:pt idx="421">
                        <c:v>1.9490740740740701E-2</c:v>
                      </c:pt>
                      <c:pt idx="422">
                        <c:v>1.9537037037036999E-2</c:v>
                      </c:pt>
                      <c:pt idx="423">
                        <c:v>1.95833333333333E-2</c:v>
                      </c:pt>
                      <c:pt idx="424">
                        <c:v>1.9629629629629601E-2</c:v>
                      </c:pt>
                      <c:pt idx="425">
                        <c:v>1.9675925925925899E-2</c:v>
                      </c:pt>
                      <c:pt idx="426">
                        <c:v>1.97222222222222E-2</c:v>
                      </c:pt>
                      <c:pt idx="427">
                        <c:v>1.9768518518518501E-2</c:v>
                      </c:pt>
                      <c:pt idx="428">
                        <c:v>1.9814814814814799E-2</c:v>
                      </c:pt>
                      <c:pt idx="429">
                        <c:v>1.98611111111111E-2</c:v>
                      </c:pt>
                      <c:pt idx="430">
                        <c:v>1.9907407407407401E-2</c:v>
                      </c:pt>
                      <c:pt idx="431">
                        <c:v>1.9953703703703699E-2</c:v>
                      </c:pt>
                      <c:pt idx="432">
                        <c:v>0.02</c:v>
                      </c:pt>
                      <c:pt idx="433">
                        <c:v>2.0046296296296302E-2</c:v>
                      </c:pt>
                      <c:pt idx="434">
                        <c:v>2.0092592592592599E-2</c:v>
                      </c:pt>
                      <c:pt idx="435">
                        <c:v>2.0138888888888901E-2</c:v>
                      </c:pt>
                      <c:pt idx="436">
                        <c:v>2.0185185185185198E-2</c:v>
                      </c:pt>
                      <c:pt idx="437">
                        <c:v>2.02314814814815E-2</c:v>
                      </c:pt>
                      <c:pt idx="438">
                        <c:v>2.0277777777777801E-2</c:v>
                      </c:pt>
                      <c:pt idx="439">
                        <c:v>2.0324074074074099E-2</c:v>
                      </c:pt>
                      <c:pt idx="440">
                        <c:v>2.03703703703704E-2</c:v>
                      </c:pt>
                      <c:pt idx="441">
                        <c:v>2.0416666666666701E-2</c:v>
                      </c:pt>
                      <c:pt idx="442">
                        <c:v>2.0462962962962999E-2</c:v>
                      </c:pt>
                      <c:pt idx="443">
                        <c:v>2.05092592592593E-2</c:v>
                      </c:pt>
                      <c:pt idx="444">
                        <c:v>2.0555555555555601E-2</c:v>
                      </c:pt>
                      <c:pt idx="445">
                        <c:v>2.0601851851851899E-2</c:v>
                      </c:pt>
                      <c:pt idx="446">
                        <c:v>2.06481481481481E-2</c:v>
                      </c:pt>
                      <c:pt idx="447">
                        <c:v>2.0694444444444401E-2</c:v>
                      </c:pt>
                      <c:pt idx="448">
                        <c:v>2.0740740740740699E-2</c:v>
                      </c:pt>
                      <c:pt idx="449">
                        <c:v>2.0787037037037E-2</c:v>
                      </c:pt>
                      <c:pt idx="450">
                        <c:v>2.0833333333333301E-2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'[3]RISE1-Úroveň PRŮMĚR'!$AT$5:$AT$515</c15:sqref>
                        </c15:formulaRef>
                      </c:ext>
                    </c:extLst>
                    <c:numCache>
                      <c:formatCode>General</c:formatCode>
                      <c:ptCount val="511"/>
                      <c:pt idx="0">
                        <c:v>21.061711809523811</c:v>
                      </c:pt>
                      <c:pt idx="1">
                        <c:v>21.088532666666669</c:v>
                      </c:pt>
                      <c:pt idx="2">
                        <c:v>21.269184047619046</c:v>
                      </c:pt>
                      <c:pt idx="3">
                        <c:v>21.520811047619048</c:v>
                      </c:pt>
                      <c:pt idx="4">
                        <c:v>22.094093142857144</c:v>
                      </c:pt>
                      <c:pt idx="5">
                        <c:v>23.314323428571431</c:v>
                      </c:pt>
                      <c:pt idx="6">
                        <c:v>24.043490285714284</c:v>
                      </c:pt>
                      <c:pt idx="7">
                        <c:v>24.760576000000004</c:v>
                      </c:pt>
                      <c:pt idx="8">
                        <c:v>24.978184238095238</c:v>
                      </c:pt>
                      <c:pt idx="9">
                        <c:v>25.301736428571427</c:v>
                      </c:pt>
                      <c:pt idx="10">
                        <c:v>25.767562476190477</c:v>
                      </c:pt>
                      <c:pt idx="11">
                        <c:v>26.172778428571434</c:v>
                      </c:pt>
                      <c:pt idx="12">
                        <c:v>26.424286476190478</c:v>
                      </c:pt>
                      <c:pt idx="13">
                        <c:v>27.03086157142857</c:v>
                      </c:pt>
                      <c:pt idx="14">
                        <c:v>34.258279190476195</c:v>
                      </c:pt>
                      <c:pt idx="15">
                        <c:v>35.091168809523815</c:v>
                      </c:pt>
                      <c:pt idx="16">
                        <c:v>35.342811142857137</c:v>
                      </c:pt>
                      <c:pt idx="17">
                        <c:v>38.445117000000003</c:v>
                      </c:pt>
                      <c:pt idx="18">
                        <c:v>39.972742857142855</c:v>
                      </c:pt>
                      <c:pt idx="19">
                        <c:v>45.905889333333334</c:v>
                      </c:pt>
                      <c:pt idx="20">
                        <c:v>61.00706104761904</c:v>
                      </c:pt>
                      <c:pt idx="21">
                        <c:v>67.848700666666673</c:v>
                      </c:pt>
                      <c:pt idx="22">
                        <c:v>82.090892000000011</c:v>
                      </c:pt>
                      <c:pt idx="23">
                        <c:v>100.45611785714284</c:v>
                      </c:pt>
                      <c:pt idx="24">
                        <c:v>106.94203128571428</c:v>
                      </c:pt>
                      <c:pt idx="25">
                        <c:v>115.30999657142858</c:v>
                      </c:pt>
                      <c:pt idx="26">
                        <c:v>121.09412295238094</c:v>
                      </c:pt>
                      <c:pt idx="27">
                        <c:v>131.15334966666666</c:v>
                      </c:pt>
                      <c:pt idx="28">
                        <c:v>136.46444376190473</c:v>
                      </c:pt>
                      <c:pt idx="29">
                        <c:v>143.55580319047615</c:v>
                      </c:pt>
                      <c:pt idx="30">
                        <c:v>142.90979419047619</c:v>
                      </c:pt>
                      <c:pt idx="31">
                        <c:v>143.10292933333335</c:v>
                      </c:pt>
                      <c:pt idx="32">
                        <c:v>150.07912933333333</c:v>
                      </c:pt>
                      <c:pt idx="33">
                        <c:v>156.28789585714284</c:v>
                      </c:pt>
                      <c:pt idx="34">
                        <c:v>158.78144095238096</c:v>
                      </c:pt>
                      <c:pt idx="35">
                        <c:v>161.67969604761905</c:v>
                      </c:pt>
                      <c:pt idx="36">
                        <c:v>161.01225928571429</c:v>
                      </c:pt>
                      <c:pt idx="37">
                        <c:v>167.83396028571428</c:v>
                      </c:pt>
                      <c:pt idx="38">
                        <c:v>174.487078</c:v>
                      </c:pt>
                      <c:pt idx="39">
                        <c:v>165.86782166666669</c:v>
                      </c:pt>
                      <c:pt idx="40">
                        <c:v>166.57816642857145</c:v>
                      </c:pt>
                      <c:pt idx="41">
                        <c:v>166.75451285714288</c:v>
                      </c:pt>
                      <c:pt idx="42">
                        <c:v>166.08454966666667</c:v>
                      </c:pt>
                      <c:pt idx="43">
                        <c:v>166.32721123809526</c:v>
                      </c:pt>
                      <c:pt idx="44">
                        <c:v>165.31329547619046</c:v>
                      </c:pt>
                      <c:pt idx="45">
                        <c:v>167.6475410952381</c:v>
                      </c:pt>
                      <c:pt idx="46">
                        <c:v>176.06709052380953</c:v>
                      </c:pt>
                      <c:pt idx="47">
                        <c:v>174.77836176190476</c:v>
                      </c:pt>
                      <c:pt idx="48">
                        <c:v>177.3985867142857</c:v>
                      </c:pt>
                      <c:pt idx="49">
                        <c:v>171.35913076190477</c:v>
                      </c:pt>
                      <c:pt idx="50">
                        <c:v>176.29696871428573</c:v>
                      </c:pt>
                      <c:pt idx="51">
                        <c:v>179.75481342857142</c:v>
                      </c:pt>
                      <c:pt idx="52">
                        <c:v>182.58406466666665</c:v>
                      </c:pt>
                      <c:pt idx="53">
                        <c:v>187.09162766666665</c:v>
                      </c:pt>
                      <c:pt idx="54">
                        <c:v>185.80226195238095</c:v>
                      </c:pt>
                      <c:pt idx="55">
                        <c:v>177.94556209523807</c:v>
                      </c:pt>
                      <c:pt idx="56">
                        <c:v>186.18655171428574</c:v>
                      </c:pt>
                      <c:pt idx="57">
                        <c:v>184.3718841428572</c:v>
                      </c:pt>
                      <c:pt idx="58">
                        <c:v>186.39443666666668</c:v>
                      </c:pt>
                      <c:pt idx="59">
                        <c:v>196.49915552380949</c:v>
                      </c:pt>
                      <c:pt idx="60">
                        <c:v>199.53892195238097</c:v>
                      </c:pt>
                      <c:pt idx="61">
                        <c:v>193.16171595238097</c:v>
                      </c:pt>
                      <c:pt idx="62">
                        <c:v>194.41716357142855</c:v>
                      </c:pt>
                      <c:pt idx="63">
                        <c:v>198.2876780476191</c:v>
                      </c:pt>
                      <c:pt idx="64">
                        <c:v>193.34497999999999</c:v>
                      </c:pt>
                      <c:pt idx="65">
                        <c:v>186.52224490476192</c:v>
                      </c:pt>
                      <c:pt idx="66">
                        <c:v>186.95088809523807</c:v>
                      </c:pt>
                      <c:pt idx="67">
                        <c:v>191.63610657142854</c:v>
                      </c:pt>
                      <c:pt idx="68">
                        <c:v>190.65841628571425</c:v>
                      </c:pt>
                      <c:pt idx="69">
                        <c:v>188.19222500000001</c:v>
                      </c:pt>
                      <c:pt idx="70">
                        <c:v>192.900992</c:v>
                      </c:pt>
                      <c:pt idx="71">
                        <c:v>193.17714304761907</c:v>
                      </c:pt>
                      <c:pt idx="72">
                        <c:v>199.18554947619046</c:v>
                      </c:pt>
                      <c:pt idx="73">
                        <c:v>197.96827752380952</c:v>
                      </c:pt>
                      <c:pt idx="74">
                        <c:v>202.38959252380957</c:v>
                      </c:pt>
                      <c:pt idx="75">
                        <c:v>209.46797742857143</c:v>
                      </c:pt>
                      <c:pt idx="76">
                        <c:v>203.25660961904762</c:v>
                      </c:pt>
                      <c:pt idx="77">
                        <c:v>192.5423537142857</c:v>
                      </c:pt>
                      <c:pt idx="78">
                        <c:v>198.78657138095238</c:v>
                      </c:pt>
                      <c:pt idx="79">
                        <c:v>215.03108080952381</c:v>
                      </c:pt>
                      <c:pt idx="80">
                        <c:v>208.06119819047618</c:v>
                      </c:pt>
                      <c:pt idx="81">
                        <c:v>210.40806699999999</c:v>
                      </c:pt>
                      <c:pt idx="82">
                        <c:v>207.42315471428572</c:v>
                      </c:pt>
                      <c:pt idx="83">
                        <c:v>209.71705733333332</c:v>
                      </c:pt>
                      <c:pt idx="84">
                        <c:v>204.59319790476192</c:v>
                      </c:pt>
                      <c:pt idx="85">
                        <c:v>199.6153471904762</c:v>
                      </c:pt>
                      <c:pt idx="86">
                        <c:v>203.88829242857142</c:v>
                      </c:pt>
                      <c:pt idx="87">
                        <c:v>197.74178066666664</c:v>
                      </c:pt>
                      <c:pt idx="88">
                        <c:v>201.81828133333332</c:v>
                      </c:pt>
                      <c:pt idx="89">
                        <c:v>203.55718485714286</c:v>
                      </c:pt>
                      <c:pt idx="90">
                        <c:v>196.29822914285714</c:v>
                      </c:pt>
                      <c:pt idx="91">
                        <c:v>202.62336833333333</c:v>
                      </c:pt>
                      <c:pt idx="92">
                        <c:v>202.50480109523809</c:v>
                      </c:pt>
                      <c:pt idx="93">
                        <c:v>210.62841795238094</c:v>
                      </c:pt>
                      <c:pt idx="94">
                        <c:v>206.83208442857145</c:v>
                      </c:pt>
                      <c:pt idx="95">
                        <c:v>215.09877357142855</c:v>
                      </c:pt>
                      <c:pt idx="96">
                        <c:v>212.32073157142858</c:v>
                      </c:pt>
                      <c:pt idx="97">
                        <c:v>211.60610299999999</c:v>
                      </c:pt>
                      <c:pt idx="98">
                        <c:v>212.93782057142857</c:v>
                      </c:pt>
                      <c:pt idx="99">
                        <c:v>221.15081519047621</c:v>
                      </c:pt>
                      <c:pt idx="100">
                        <c:v>227.73304942857143</c:v>
                      </c:pt>
                      <c:pt idx="101">
                        <c:v>222.89254528571428</c:v>
                      </c:pt>
                      <c:pt idx="102">
                        <c:v>223.38419023809524</c:v>
                      </c:pt>
                      <c:pt idx="103">
                        <c:v>223.27785847619046</c:v>
                      </c:pt>
                      <c:pt idx="104">
                        <c:v>222.68475285714285</c:v>
                      </c:pt>
                      <c:pt idx="105">
                        <c:v>226.47942152380952</c:v>
                      </c:pt>
                      <c:pt idx="106">
                        <c:v>226.63572352380947</c:v>
                      </c:pt>
                      <c:pt idx="107">
                        <c:v>228.33210380952377</c:v>
                      </c:pt>
                      <c:pt idx="108">
                        <c:v>231.24678385714287</c:v>
                      </c:pt>
                      <c:pt idx="109">
                        <c:v>235.10592252380954</c:v>
                      </c:pt>
                      <c:pt idx="110">
                        <c:v>230.9857126190476</c:v>
                      </c:pt>
                      <c:pt idx="111">
                        <c:v>225.22616476190478</c:v>
                      </c:pt>
                      <c:pt idx="112">
                        <c:v>221.99544085714288</c:v>
                      </c:pt>
                      <c:pt idx="113">
                        <c:v>233.16834561904761</c:v>
                      </c:pt>
                      <c:pt idx="114">
                        <c:v>236.12931228571429</c:v>
                      </c:pt>
                      <c:pt idx="115">
                        <c:v>227.41461042857142</c:v>
                      </c:pt>
                      <c:pt idx="116">
                        <c:v>218.95859095238094</c:v>
                      </c:pt>
                      <c:pt idx="117">
                        <c:v>215.75591009523808</c:v>
                      </c:pt>
                      <c:pt idx="118">
                        <c:v>220.2724738571429</c:v>
                      </c:pt>
                      <c:pt idx="119">
                        <c:v>215.62817285714289</c:v>
                      </c:pt>
                      <c:pt idx="120">
                        <c:v>222.88372038095238</c:v>
                      </c:pt>
                      <c:pt idx="121">
                        <c:v>222.36687976190478</c:v>
                      </c:pt>
                      <c:pt idx="122">
                        <c:v>221.74425123809522</c:v>
                      </c:pt>
                      <c:pt idx="123">
                        <c:v>225.66538576190476</c:v>
                      </c:pt>
                      <c:pt idx="124">
                        <c:v>221.67490238095237</c:v>
                      </c:pt>
                      <c:pt idx="125">
                        <c:v>225.16433623809522</c:v>
                      </c:pt>
                      <c:pt idx="126">
                        <c:v>230.133228</c:v>
                      </c:pt>
                      <c:pt idx="127">
                        <c:v>220.16479723809525</c:v>
                      </c:pt>
                      <c:pt idx="128">
                        <c:v>217.16222719047619</c:v>
                      </c:pt>
                      <c:pt idx="129">
                        <c:v>232.10009023809525</c:v>
                      </c:pt>
                      <c:pt idx="130">
                        <c:v>226.0463483809524</c:v>
                      </c:pt>
                      <c:pt idx="131">
                        <c:v>231.8450800952381</c:v>
                      </c:pt>
                      <c:pt idx="132">
                        <c:v>232.25050719047621</c:v>
                      </c:pt>
                      <c:pt idx="133">
                        <c:v>226.99409214285711</c:v>
                      </c:pt>
                      <c:pt idx="134">
                        <c:v>220.33785961904758</c:v>
                      </c:pt>
                      <c:pt idx="135">
                        <c:v>226.88181209523813</c:v>
                      </c:pt>
                      <c:pt idx="136">
                        <c:v>235.30949742857146</c:v>
                      </c:pt>
                      <c:pt idx="137">
                        <c:v>227.28087666666667</c:v>
                      </c:pt>
                      <c:pt idx="138">
                        <c:v>218.23530876190475</c:v>
                      </c:pt>
                      <c:pt idx="139">
                        <c:v>223.7914531904762</c:v>
                      </c:pt>
                      <c:pt idx="140">
                        <c:v>229.15033128571429</c:v>
                      </c:pt>
                      <c:pt idx="141">
                        <c:v>219.56736671428573</c:v>
                      </c:pt>
                      <c:pt idx="142">
                        <c:v>213.79477571428569</c:v>
                      </c:pt>
                      <c:pt idx="143">
                        <c:v>213.9211793809524</c:v>
                      </c:pt>
                      <c:pt idx="144">
                        <c:v>220.96953704761904</c:v>
                      </c:pt>
                      <c:pt idx="145">
                        <c:v>222.75321452380953</c:v>
                      </c:pt>
                      <c:pt idx="146">
                        <c:v>225.72273147619046</c:v>
                      </c:pt>
                      <c:pt idx="147">
                        <c:v>222.00227114285713</c:v>
                      </c:pt>
                      <c:pt idx="148">
                        <c:v>216.02940880952383</c:v>
                      </c:pt>
                      <c:pt idx="149">
                        <c:v>202.28514385714288</c:v>
                      </c:pt>
                      <c:pt idx="150">
                        <c:v>209.17527295238096</c:v>
                      </c:pt>
                      <c:pt idx="151">
                        <c:v>210.27180652380954</c:v>
                      </c:pt>
                      <c:pt idx="152">
                        <c:v>208.33968038095239</c:v>
                      </c:pt>
                      <c:pt idx="153">
                        <c:v>197.99238723809523</c:v>
                      </c:pt>
                      <c:pt idx="154">
                        <c:v>207.16618323809521</c:v>
                      </c:pt>
                      <c:pt idx="155">
                        <c:v>204.71837071428573</c:v>
                      </c:pt>
                      <c:pt idx="156">
                        <c:v>207.66323842857142</c:v>
                      </c:pt>
                      <c:pt idx="157">
                        <c:v>206.9533122857143</c:v>
                      </c:pt>
                      <c:pt idx="158">
                        <c:v>214.56907028571428</c:v>
                      </c:pt>
                      <c:pt idx="159">
                        <c:v>219.738913</c:v>
                      </c:pt>
                      <c:pt idx="160">
                        <c:v>219.06060371428575</c:v>
                      </c:pt>
                      <c:pt idx="161">
                        <c:v>206.32631714285716</c:v>
                      </c:pt>
                      <c:pt idx="162">
                        <c:v>208.89558142857143</c:v>
                      </c:pt>
                      <c:pt idx="163">
                        <c:v>220.556609952381</c:v>
                      </c:pt>
                      <c:pt idx="164">
                        <c:v>206.83472985714286</c:v>
                      </c:pt>
                      <c:pt idx="165">
                        <c:v>207.19885138095239</c:v>
                      </c:pt>
                      <c:pt idx="166">
                        <c:v>208.73744214285716</c:v>
                      </c:pt>
                      <c:pt idx="167">
                        <c:v>209.48147328571432</c:v>
                      </c:pt>
                      <c:pt idx="168">
                        <c:v>208.17887404761905</c:v>
                      </c:pt>
                      <c:pt idx="169">
                        <c:v>207.93236528571427</c:v>
                      </c:pt>
                      <c:pt idx="170">
                        <c:v>209.92695661904759</c:v>
                      </c:pt>
                      <c:pt idx="171">
                        <c:v>213.73148666666665</c:v>
                      </c:pt>
                      <c:pt idx="172">
                        <c:v>216.713346</c:v>
                      </c:pt>
                      <c:pt idx="173">
                        <c:v>217.86709628571427</c:v>
                      </c:pt>
                      <c:pt idx="174">
                        <c:v>224.87667228571431</c:v>
                      </c:pt>
                      <c:pt idx="175">
                        <c:v>217.93290009523807</c:v>
                      </c:pt>
                      <c:pt idx="176">
                        <c:v>216.24778376190477</c:v>
                      </c:pt>
                      <c:pt idx="177">
                        <c:v>217.63649333333333</c:v>
                      </c:pt>
                      <c:pt idx="178">
                        <c:v>211.95719604761905</c:v>
                      </c:pt>
                      <c:pt idx="179">
                        <c:v>219.96081223809526</c:v>
                      </c:pt>
                      <c:pt idx="180">
                        <c:v>218.66103490476189</c:v>
                      </c:pt>
                      <c:pt idx="181">
                        <c:v>222.54159799999999</c:v>
                      </c:pt>
                      <c:pt idx="182">
                        <c:v>217.13041295238096</c:v>
                      </c:pt>
                      <c:pt idx="183">
                        <c:v>214.03752471428569</c:v>
                      </c:pt>
                      <c:pt idx="184">
                        <c:v>223.6658691904762</c:v>
                      </c:pt>
                      <c:pt idx="185">
                        <c:v>231.42902090476193</c:v>
                      </c:pt>
                      <c:pt idx="186">
                        <c:v>233.4954093809524</c:v>
                      </c:pt>
                      <c:pt idx="187">
                        <c:v>225.14523204761903</c:v>
                      </c:pt>
                      <c:pt idx="188">
                        <c:v>225.3592149047619</c:v>
                      </c:pt>
                      <c:pt idx="189">
                        <c:v>223.63587376190478</c:v>
                      </c:pt>
                      <c:pt idx="190">
                        <c:v>215.82268004761906</c:v>
                      </c:pt>
                      <c:pt idx="191">
                        <c:v>209.39451685714286</c:v>
                      </c:pt>
                      <c:pt idx="192">
                        <c:v>213.16867909523808</c:v>
                      </c:pt>
                      <c:pt idx="193">
                        <c:v>213.03236785714284</c:v>
                      </c:pt>
                      <c:pt idx="194">
                        <c:v>222.41524133333334</c:v>
                      </c:pt>
                      <c:pt idx="195">
                        <c:v>222.31301899999997</c:v>
                      </c:pt>
                      <c:pt idx="196">
                        <c:v>230.97786242857146</c:v>
                      </c:pt>
                      <c:pt idx="197">
                        <c:v>231.69664709523809</c:v>
                      </c:pt>
                      <c:pt idx="198">
                        <c:v>222.8048879047619</c:v>
                      </c:pt>
                      <c:pt idx="199">
                        <c:v>224.86928685714284</c:v>
                      </c:pt>
                      <c:pt idx="200">
                        <c:v>230.83938933333334</c:v>
                      </c:pt>
                      <c:pt idx="201">
                        <c:v>226.52642538095236</c:v>
                      </c:pt>
                      <c:pt idx="202">
                        <c:v>231.17841885714287</c:v>
                      </c:pt>
                      <c:pt idx="203">
                        <c:v>230.64209442857143</c:v>
                      </c:pt>
                      <c:pt idx="204">
                        <c:v>225.34234014285713</c:v>
                      </c:pt>
                      <c:pt idx="205">
                        <c:v>223.33213938095238</c:v>
                      </c:pt>
                      <c:pt idx="206">
                        <c:v>229.84517404761905</c:v>
                      </c:pt>
                      <c:pt idx="207">
                        <c:v>228.87299728571429</c:v>
                      </c:pt>
                      <c:pt idx="208">
                        <c:v>229.06682204761901</c:v>
                      </c:pt>
                      <c:pt idx="209">
                        <c:v>234.21485176190478</c:v>
                      </c:pt>
                      <c:pt idx="210">
                        <c:v>239.43804809523809</c:v>
                      </c:pt>
                      <c:pt idx="211">
                        <c:v>233.31175880952381</c:v>
                      </c:pt>
                      <c:pt idx="212">
                        <c:v>231.52029071428572</c:v>
                      </c:pt>
                      <c:pt idx="213">
                        <c:v>233.79133566666664</c:v>
                      </c:pt>
                      <c:pt idx="214">
                        <c:v>231.21184023809519</c:v>
                      </c:pt>
                      <c:pt idx="215">
                        <c:v>229.51466280952386</c:v>
                      </c:pt>
                      <c:pt idx="216">
                        <c:v>233.09137814285714</c:v>
                      </c:pt>
                      <c:pt idx="217">
                        <c:v>236.7631706190476</c:v>
                      </c:pt>
                      <c:pt idx="218">
                        <c:v>238.1692653809524</c:v>
                      </c:pt>
                      <c:pt idx="219">
                        <c:v>232.43091457142859</c:v>
                      </c:pt>
                      <c:pt idx="220">
                        <c:v>231.32140461904763</c:v>
                      </c:pt>
                      <c:pt idx="221">
                        <c:v>231.47226414285714</c:v>
                      </c:pt>
                      <c:pt idx="222">
                        <c:v>223.00024680952379</c:v>
                      </c:pt>
                      <c:pt idx="223">
                        <c:v>228.2086348095238</c:v>
                      </c:pt>
                      <c:pt idx="224">
                        <c:v>233.51473957142858</c:v>
                      </c:pt>
                      <c:pt idx="225">
                        <c:v>235.86432814285718</c:v>
                      </c:pt>
                      <c:pt idx="226">
                        <c:v>230.6346101904762</c:v>
                      </c:pt>
                      <c:pt idx="227">
                        <c:v>231.05237019047618</c:v>
                      </c:pt>
                      <c:pt idx="228">
                        <c:v>228.19944728571431</c:v>
                      </c:pt>
                      <c:pt idx="229">
                        <c:v>229.85774147619045</c:v>
                      </c:pt>
                      <c:pt idx="230">
                        <c:v>232.81555461904759</c:v>
                      </c:pt>
                      <c:pt idx="231">
                        <c:v>234.5083773809524</c:v>
                      </c:pt>
                      <c:pt idx="232">
                        <c:v>232.4080815714286</c:v>
                      </c:pt>
                      <c:pt idx="233">
                        <c:v>231.8201175238095</c:v>
                      </c:pt>
                      <c:pt idx="234">
                        <c:v>228.02469461904764</c:v>
                      </c:pt>
                      <c:pt idx="235">
                        <c:v>230.39541433333332</c:v>
                      </c:pt>
                      <c:pt idx="236">
                        <c:v>233.22625938095237</c:v>
                      </c:pt>
                      <c:pt idx="237">
                        <c:v>242.1277133809524</c:v>
                      </c:pt>
                      <c:pt idx="238">
                        <c:v>235.34677338095238</c:v>
                      </c:pt>
                      <c:pt idx="239">
                        <c:v>235.44784704761909</c:v>
                      </c:pt>
                      <c:pt idx="240">
                        <c:v>230.59593338095237</c:v>
                      </c:pt>
                      <c:pt idx="241">
                        <c:v>236.72384119047624</c:v>
                      </c:pt>
                      <c:pt idx="242">
                        <c:v>237.39906109523812</c:v>
                      </c:pt>
                      <c:pt idx="243">
                        <c:v>225.97630928571428</c:v>
                      </c:pt>
                      <c:pt idx="244">
                        <c:v>233.2884179047619</c:v>
                      </c:pt>
                      <c:pt idx="245">
                        <c:v>227.33330423809525</c:v>
                      </c:pt>
                      <c:pt idx="246">
                        <c:v>227.70670890476188</c:v>
                      </c:pt>
                      <c:pt idx="247">
                        <c:v>230.41616099999999</c:v>
                      </c:pt>
                      <c:pt idx="248">
                        <c:v>231.59863023809524</c:v>
                      </c:pt>
                      <c:pt idx="249">
                        <c:v>237.99579123809522</c:v>
                      </c:pt>
                      <c:pt idx="250">
                        <c:v>244.59719619047618</c:v>
                      </c:pt>
                      <c:pt idx="251">
                        <c:v>239.23466604761902</c:v>
                      </c:pt>
                      <c:pt idx="252">
                        <c:v>230.71962499999998</c:v>
                      </c:pt>
                      <c:pt idx="253">
                        <c:v>242.23988676190473</c:v>
                      </c:pt>
                      <c:pt idx="254">
                        <c:v>242.33504938095237</c:v>
                      </c:pt>
                      <c:pt idx="255">
                        <c:v>246.57031952380953</c:v>
                      </c:pt>
                      <c:pt idx="256">
                        <c:v>241.20505052380952</c:v>
                      </c:pt>
                      <c:pt idx="257">
                        <c:v>236.14266142857142</c:v>
                      </c:pt>
                      <c:pt idx="258">
                        <c:v>239.87254885714287</c:v>
                      </c:pt>
                      <c:pt idx="259">
                        <c:v>242.93734895238094</c:v>
                      </c:pt>
                      <c:pt idx="260">
                        <c:v>246.79056333333332</c:v>
                      </c:pt>
                      <c:pt idx="261">
                        <c:v>248.63507380952376</c:v>
                      </c:pt>
                      <c:pt idx="262">
                        <c:v>248.77850390476192</c:v>
                      </c:pt>
                      <c:pt idx="263">
                        <c:v>252.38957819047619</c:v>
                      </c:pt>
                      <c:pt idx="264">
                        <c:v>246.55429814285716</c:v>
                      </c:pt>
                      <c:pt idx="265">
                        <c:v>240.95611290476188</c:v>
                      </c:pt>
                      <c:pt idx="266">
                        <c:v>241.60389423809522</c:v>
                      </c:pt>
                      <c:pt idx="267">
                        <c:v>244.73512123809527</c:v>
                      </c:pt>
                      <c:pt idx="268">
                        <c:v>240.73298314285717</c:v>
                      </c:pt>
                      <c:pt idx="269">
                        <c:v>240.86162971428575</c:v>
                      </c:pt>
                      <c:pt idx="270">
                        <c:v>242.92066704761905</c:v>
                      </c:pt>
                      <c:pt idx="271">
                        <c:v>242.69487023809521</c:v>
                      </c:pt>
                      <c:pt idx="272">
                        <c:v>249.75447352380954</c:v>
                      </c:pt>
                      <c:pt idx="273">
                        <c:v>247.82953171428571</c:v>
                      </c:pt>
                      <c:pt idx="274">
                        <c:v>242.32994480952382</c:v>
                      </c:pt>
                      <c:pt idx="275">
                        <c:v>237.19712433333333</c:v>
                      </c:pt>
                      <c:pt idx="276">
                        <c:v>241.61366357142856</c:v>
                      </c:pt>
                      <c:pt idx="277">
                        <c:v>239.12416114285716</c:v>
                      </c:pt>
                      <c:pt idx="278">
                        <c:v>237.51223366666667</c:v>
                      </c:pt>
                      <c:pt idx="279">
                        <c:v>238.67613104761904</c:v>
                      </c:pt>
                      <c:pt idx="280">
                        <c:v>238.00939061904759</c:v>
                      </c:pt>
                      <c:pt idx="281">
                        <c:v>242.95430390476193</c:v>
                      </c:pt>
                      <c:pt idx="282">
                        <c:v>240.81514642857141</c:v>
                      </c:pt>
                      <c:pt idx="283">
                        <c:v>236.67077800000001</c:v>
                      </c:pt>
                      <c:pt idx="284">
                        <c:v>247.39467657142859</c:v>
                      </c:pt>
                      <c:pt idx="285">
                        <c:v>244.75109161904763</c:v>
                      </c:pt>
                      <c:pt idx="286">
                        <c:v>243.53247947619045</c:v>
                      </c:pt>
                      <c:pt idx="287">
                        <c:v>238.43940290476192</c:v>
                      </c:pt>
                      <c:pt idx="288">
                        <c:v>232.75850709523806</c:v>
                      </c:pt>
                      <c:pt idx="289">
                        <c:v>236.77201485714286</c:v>
                      </c:pt>
                      <c:pt idx="290">
                        <c:v>236.33513333333335</c:v>
                      </c:pt>
                      <c:pt idx="291">
                        <c:v>238.99703071428573</c:v>
                      </c:pt>
                      <c:pt idx="292">
                        <c:v>244.53576414285715</c:v>
                      </c:pt>
                      <c:pt idx="293">
                        <c:v>243.73270604761902</c:v>
                      </c:pt>
                      <c:pt idx="294">
                        <c:v>249.37220890476192</c:v>
                      </c:pt>
                      <c:pt idx="295">
                        <c:v>252.69564199999999</c:v>
                      </c:pt>
                      <c:pt idx="296">
                        <c:v>250.69567028571427</c:v>
                      </c:pt>
                      <c:pt idx="297">
                        <c:v>245.95078252380949</c:v>
                      </c:pt>
                      <c:pt idx="298">
                        <c:v>246.32204642857144</c:v>
                      </c:pt>
                      <c:pt idx="299">
                        <c:v>241.21630714285718</c:v>
                      </c:pt>
                      <c:pt idx="300">
                        <c:v>248.13654571428572</c:v>
                      </c:pt>
                      <c:pt idx="301">
                        <c:v>240.57932123809522</c:v>
                      </c:pt>
                      <c:pt idx="302">
                        <c:v>240.55626909523804</c:v>
                      </c:pt>
                      <c:pt idx="303">
                        <c:v>240.30429766666668</c:v>
                      </c:pt>
                      <c:pt idx="304">
                        <c:v>245.26168433333336</c:v>
                      </c:pt>
                      <c:pt idx="305">
                        <c:v>239.95463009523812</c:v>
                      </c:pt>
                      <c:pt idx="306">
                        <c:v>239.17977047619047</c:v>
                      </c:pt>
                      <c:pt idx="307">
                        <c:v>245.51092685714286</c:v>
                      </c:pt>
                      <c:pt idx="308">
                        <c:v>238.84322980952379</c:v>
                      </c:pt>
                      <c:pt idx="309">
                        <c:v>243.50311323809524</c:v>
                      </c:pt>
                      <c:pt idx="310">
                        <c:v>224.59703185714284</c:v>
                      </c:pt>
                      <c:pt idx="311">
                        <c:v>232.33837866666667</c:v>
                      </c:pt>
                      <c:pt idx="312">
                        <c:v>221.15536528571428</c:v>
                      </c:pt>
                      <c:pt idx="313">
                        <c:v>223.4080372380952</c:v>
                      </c:pt>
                      <c:pt idx="314">
                        <c:v>222.27025533333335</c:v>
                      </c:pt>
                      <c:pt idx="315">
                        <c:v>218.5072287142857</c:v>
                      </c:pt>
                      <c:pt idx="316">
                        <c:v>227.63983309523812</c:v>
                      </c:pt>
                      <c:pt idx="317">
                        <c:v>231.79822733333333</c:v>
                      </c:pt>
                      <c:pt idx="318">
                        <c:v>233.87793814285715</c:v>
                      </c:pt>
                      <c:pt idx="319">
                        <c:v>223.22398138095232</c:v>
                      </c:pt>
                      <c:pt idx="320">
                        <c:v>224.36164019047615</c:v>
                      </c:pt>
                      <c:pt idx="321">
                        <c:v>226.01562880952383</c:v>
                      </c:pt>
                      <c:pt idx="322">
                        <c:v>223.73024876190479</c:v>
                      </c:pt>
                      <c:pt idx="323">
                        <c:v>226.24939895238094</c:v>
                      </c:pt>
                      <c:pt idx="324">
                        <c:v>220.06398680952381</c:v>
                      </c:pt>
                      <c:pt idx="325">
                        <c:v>225.59757057142861</c:v>
                      </c:pt>
                      <c:pt idx="326">
                        <c:v>228.94948519047622</c:v>
                      </c:pt>
                      <c:pt idx="327">
                        <c:v>230.20292590476188</c:v>
                      </c:pt>
                      <c:pt idx="328">
                        <c:v>219.08829261904762</c:v>
                      </c:pt>
                      <c:pt idx="329">
                        <c:v>213.88829952380954</c:v>
                      </c:pt>
                      <c:pt idx="330">
                        <c:v>213.35019876190475</c:v>
                      </c:pt>
                      <c:pt idx="331">
                        <c:v>218.51500847619047</c:v>
                      </c:pt>
                      <c:pt idx="332">
                        <c:v>217.59219457142854</c:v>
                      </c:pt>
                      <c:pt idx="333">
                        <c:v>221.40480276190476</c:v>
                      </c:pt>
                      <c:pt idx="334">
                        <c:v>213.12314085714289</c:v>
                      </c:pt>
                      <c:pt idx="335">
                        <c:v>209.52805323809523</c:v>
                      </c:pt>
                      <c:pt idx="336">
                        <c:v>216.82315561904761</c:v>
                      </c:pt>
                      <c:pt idx="337">
                        <c:v>217.4761672380952</c:v>
                      </c:pt>
                      <c:pt idx="338">
                        <c:v>213.58173600000001</c:v>
                      </c:pt>
                      <c:pt idx="339">
                        <c:v>210.17654371428569</c:v>
                      </c:pt>
                      <c:pt idx="340">
                        <c:v>208.09675690476192</c:v>
                      </c:pt>
                      <c:pt idx="341">
                        <c:v>206.85970385714288</c:v>
                      </c:pt>
                      <c:pt idx="342">
                        <c:v>200.07002323809525</c:v>
                      </c:pt>
                      <c:pt idx="343">
                        <c:v>200.47893795238096</c:v>
                      </c:pt>
                      <c:pt idx="344">
                        <c:v>203.68247080952381</c:v>
                      </c:pt>
                      <c:pt idx="345">
                        <c:v>199.00682433333336</c:v>
                      </c:pt>
                      <c:pt idx="346">
                        <c:v>207.95972357142855</c:v>
                      </c:pt>
                      <c:pt idx="347">
                        <c:v>203.98250333333331</c:v>
                      </c:pt>
                      <c:pt idx="348">
                        <c:v>205.23057057142856</c:v>
                      </c:pt>
                      <c:pt idx="349">
                        <c:v>204.15283485714284</c:v>
                      </c:pt>
                      <c:pt idx="350">
                        <c:v>209.40162809523812</c:v>
                      </c:pt>
                      <c:pt idx="351">
                        <c:v>205.28048176190475</c:v>
                      </c:pt>
                      <c:pt idx="352">
                        <c:v>208.65811357142857</c:v>
                      </c:pt>
                      <c:pt idx="353">
                        <c:v>209.02079285714285</c:v>
                      </c:pt>
                      <c:pt idx="354">
                        <c:v>200.63317114285715</c:v>
                      </c:pt>
                      <c:pt idx="355">
                        <c:v>193.57964685714285</c:v>
                      </c:pt>
                      <c:pt idx="356">
                        <c:v>188.09378533333333</c:v>
                      </c:pt>
                      <c:pt idx="357">
                        <c:v>190.70112071428571</c:v>
                      </c:pt>
                      <c:pt idx="358">
                        <c:v>184.47752052380952</c:v>
                      </c:pt>
                      <c:pt idx="359">
                        <c:v>182.48592799999997</c:v>
                      </c:pt>
                      <c:pt idx="360">
                        <c:v>191.07176061904764</c:v>
                      </c:pt>
                      <c:pt idx="361">
                        <c:v>197.37402190476192</c:v>
                      </c:pt>
                      <c:pt idx="362">
                        <c:v>201.84691857142857</c:v>
                      </c:pt>
                      <c:pt idx="363">
                        <c:v>195.0880135714286</c:v>
                      </c:pt>
                      <c:pt idx="364">
                        <c:v>195.92300714285716</c:v>
                      </c:pt>
                      <c:pt idx="365">
                        <c:v>192.75708942857145</c:v>
                      </c:pt>
                      <c:pt idx="366">
                        <c:v>182.69271219047619</c:v>
                      </c:pt>
                      <c:pt idx="367">
                        <c:v>180.30192352380951</c:v>
                      </c:pt>
                      <c:pt idx="368">
                        <c:v>181.57781523809521</c:v>
                      </c:pt>
                      <c:pt idx="369">
                        <c:v>196.71890609523811</c:v>
                      </c:pt>
                      <c:pt idx="370">
                        <c:v>197.14217966666664</c:v>
                      </c:pt>
                      <c:pt idx="371">
                        <c:v>194.05309714285715</c:v>
                      </c:pt>
                      <c:pt idx="372">
                        <c:v>194.4631542380952</c:v>
                      </c:pt>
                      <c:pt idx="373">
                        <c:v>191.25976776190475</c:v>
                      </c:pt>
                      <c:pt idx="374">
                        <c:v>188.45692395238095</c:v>
                      </c:pt>
                      <c:pt idx="375">
                        <c:v>194.72186204761906</c:v>
                      </c:pt>
                      <c:pt idx="376">
                        <c:v>190.81689319047621</c:v>
                      </c:pt>
                      <c:pt idx="377">
                        <c:v>188.64127085714287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7-72B5-48A2-A031-22AB47ECBE82}"/>
                  </c:ext>
                </c:extLst>
              </c15:ser>
            </c15:filteredScatterSeries>
          </c:ext>
        </c:extLst>
      </c:scatterChart>
      <c:valAx>
        <c:axId val="375430376"/>
        <c:scaling>
          <c:orientation val="minMax"/>
          <c:max val="4.300000000000001E-2"/>
          <c:min val="0"/>
        </c:scaling>
        <c:delete val="0"/>
        <c:axPos val="b"/>
        <c:majorGridlines>
          <c:spPr>
            <a:ln w="31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cs-CZ"/>
                  <a:t>Čas (h:min)</a:t>
                </a:r>
              </a:p>
            </c:rich>
          </c:tx>
          <c:layout>
            <c:manualLayout>
              <c:xMode val="edge"/>
              <c:yMode val="edge"/>
              <c:x val="0.46409786804818409"/>
              <c:y val="0.95234332738476279"/>
            </c:manualLayout>
          </c:layout>
          <c:overlay val="0"/>
          <c:spPr>
            <a:noFill/>
            <a:ln w="25400"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1" i="0" u="none" strike="noStrike" kern="1200" baseline="0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pPr>
              <a:endParaRPr lang="cs-CZ"/>
            </a:p>
          </c:txPr>
        </c:title>
        <c:numFmt formatCode="h:mm;@" sourceLinked="0"/>
        <c:majorTickMark val="out"/>
        <c:minorTickMark val="out"/>
        <c:tickLblPos val="nextTo"/>
        <c:spPr>
          <a:noFill/>
          <a:ln w="3175" cap="flat" cmpd="sng" algn="ctr">
            <a:solidFill>
              <a:srgbClr val="000000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375429592"/>
        <c:crosses val="autoZero"/>
        <c:crossBetween val="midCat"/>
        <c:majorUnit val="7.0000000000000019E-3"/>
      </c:valAx>
      <c:valAx>
        <c:axId val="375429592"/>
        <c:scaling>
          <c:orientation val="minMax"/>
          <c:max val="650"/>
          <c:min val="0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cs-CZ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Teplota (°C)</a:t>
                </a:r>
              </a:p>
            </c:rich>
          </c:tx>
          <c:layout>
            <c:manualLayout>
              <c:xMode val="edge"/>
              <c:yMode val="edge"/>
              <c:x val="5.7937124056676014E-3"/>
              <c:y val="0.43837200521564751"/>
            </c:manualLayout>
          </c:layout>
          <c:overlay val="0"/>
          <c:spPr>
            <a:noFill/>
            <a:ln w="25400"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rgbClr val="000000"/>
                  </a:solidFill>
                  <a:latin typeface="Calibri"/>
                  <a:ea typeface="Calibri"/>
                  <a:cs typeface="Calibri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 w="3175" cap="flat" cmpd="sng" algn="ctr">
            <a:solidFill>
              <a:srgbClr val="000000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375430376"/>
        <c:crosses val="autoZero"/>
        <c:crossBetween val="midCat"/>
      </c:valAx>
      <c:spPr>
        <a:solidFill>
          <a:srgbClr val="FFFFFF"/>
        </a:solidFill>
        <a:ln w="9525">
          <a:solidFill>
            <a:schemeClr val="tx1"/>
          </a:solidFill>
          <a:prstDash val="solid"/>
        </a:ln>
        <a:effectLst/>
      </c:spPr>
    </c:plotArea>
    <c:legend>
      <c:legendPos val="r"/>
      <c:layout>
        <c:manualLayout>
          <c:xMode val="edge"/>
          <c:yMode val="edge"/>
          <c:x val="0.70537886407832096"/>
          <c:y val="9.3240848531884635E-2"/>
          <c:w val="0.25307399584255347"/>
          <c:h val="0.42247348337860569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rgbClr val="FFFFFF"/>
    </a:solidFill>
    <a:ln w="3175" cap="flat" cmpd="sng" algn="ctr">
      <a:solidFill>
        <a:srgbClr val="000000"/>
      </a:solidFill>
      <a:prstDash val="solid"/>
      <a:round/>
    </a:ln>
    <a:effectLst/>
  </c:spPr>
  <c:txPr>
    <a:bodyPr/>
    <a:lstStyle/>
    <a:p>
      <a:pPr>
        <a:defRPr sz="5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cs-CZ" dirty="0"/>
              <a:t>Porovnání:</a:t>
            </a:r>
            <a:r>
              <a:rPr lang="cs-CZ" baseline="0" dirty="0"/>
              <a:t> úroveň </a:t>
            </a:r>
            <a:r>
              <a:rPr lang="cs-CZ" baseline="0" dirty="0">
                <a:solidFill>
                  <a:srgbClr val="72AF2F"/>
                </a:solidFill>
              </a:rPr>
              <a:t>H2, PAVUS, ČR </a:t>
            </a:r>
            <a:r>
              <a:rPr lang="cs-CZ" baseline="0" dirty="0"/>
              <a:t>/ </a:t>
            </a:r>
            <a:r>
              <a:rPr lang="cs-CZ" baseline="0" dirty="0" err="1">
                <a:solidFill>
                  <a:srgbClr val="C00000"/>
                </a:solidFill>
              </a:rPr>
              <a:t>prům</a:t>
            </a:r>
            <a:r>
              <a:rPr lang="cs-CZ" baseline="0" dirty="0">
                <a:solidFill>
                  <a:srgbClr val="C00000"/>
                </a:solidFill>
              </a:rPr>
              <a:t>. RISE</a:t>
            </a:r>
            <a:endParaRPr lang="cs-CZ" dirty="0">
              <a:solidFill>
                <a:srgbClr val="C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5.4250120143432778E-2"/>
          <c:y val="7.8634713521074429E-2"/>
          <c:w val="0.91396167028417241"/>
          <c:h val="0.8312738577580715"/>
        </c:manualLayout>
      </c:layout>
      <c:scatterChart>
        <c:scatterStyle val="smoothMarker"/>
        <c:varyColors val="0"/>
        <c:ser>
          <c:idx val="8"/>
          <c:order val="0"/>
          <c:tx>
            <c:v>Tmax</c:v>
          </c:tx>
          <c:spPr>
            <a:ln w="19050" cap="rnd" cmpd="sng" algn="ctr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'[2]Úroveň H2 (09-19-B)'!$B$5:$B$396</c:f>
              <c:numCache>
                <c:formatCode>[$-F400]h:mm:ss\ AM/PM</c:formatCode>
                <c:ptCount val="368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</c:numCache>
            </c:numRef>
          </c:xVal>
          <c:yVal>
            <c:numRef>
              <c:f>'[2]Úroveň H2 (09-19-B)'!$U$4:$U$396</c:f>
              <c:numCache>
                <c:formatCode>0</c:formatCode>
                <c:ptCount val="369"/>
                <c:pt idx="0">
                  <c:v>514.66666666666663</c:v>
                </c:pt>
                <c:pt idx="1">
                  <c:v>514.66666666666663</c:v>
                </c:pt>
                <c:pt idx="2">
                  <c:v>514.66666666666663</c:v>
                </c:pt>
                <c:pt idx="3">
                  <c:v>514.66666666666663</c:v>
                </c:pt>
                <c:pt idx="4">
                  <c:v>514.66666666666663</c:v>
                </c:pt>
                <c:pt idx="5">
                  <c:v>514.66666666666663</c:v>
                </c:pt>
                <c:pt idx="6">
                  <c:v>514.66666666666663</c:v>
                </c:pt>
                <c:pt idx="7">
                  <c:v>514.66666666666663</c:v>
                </c:pt>
                <c:pt idx="8">
                  <c:v>514.66666666666663</c:v>
                </c:pt>
                <c:pt idx="9">
                  <c:v>514.66666666666663</c:v>
                </c:pt>
                <c:pt idx="10">
                  <c:v>514.66666666666663</c:v>
                </c:pt>
                <c:pt idx="11">
                  <c:v>514.66666666666663</c:v>
                </c:pt>
                <c:pt idx="12">
                  <c:v>514.66666666666663</c:v>
                </c:pt>
                <c:pt idx="13">
                  <c:v>514.66666666666663</c:v>
                </c:pt>
                <c:pt idx="14">
                  <c:v>514.66666666666663</c:v>
                </c:pt>
                <c:pt idx="15">
                  <c:v>514.66666666666663</c:v>
                </c:pt>
                <c:pt idx="16">
                  <c:v>514.66666666666663</c:v>
                </c:pt>
                <c:pt idx="17">
                  <c:v>514.66666666666663</c:v>
                </c:pt>
                <c:pt idx="18">
                  <c:v>514.66666666666663</c:v>
                </c:pt>
                <c:pt idx="19">
                  <c:v>514.66666666666663</c:v>
                </c:pt>
                <c:pt idx="20">
                  <c:v>514.66666666666663</c:v>
                </c:pt>
                <c:pt idx="21">
                  <c:v>514.66666666666663</c:v>
                </c:pt>
                <c:pt idx="22">
                  <c:v>514.66666666666663</c:v>
                </c:pt>
                <c:pt idx="23">
                  <c:v>514.66666666666663</c:v>
                </c:pt>
                <c:pt idx="24">
                  <c:v>514.66666666666663</c:v>
                </c:pt>
                <c:pt idx="25">
                  <c:v>514.66666666666663</c:v>
                </c:pt>
                <c:pt idx="26">
                  <c:v>514.66666666666663</c:v>
                </c:pt>
                <c:pt idx="27">
                  <c:v>514.66666666666663</c:v>
                </c:pt>
                <c:pt idx="28">
                  <c:v>514.66666666666663</c:v>
                </c:pt>
                <c:pt idx="29">
                  <c:v>514.66666666666663</c:v>
                </c:pt>
                <c:pt idx="30">
                  <c:v>514.66666666666663</c:v>
                </c:pt>
                <c:pt idx="31">
                  <c:v>514.66666666666663</c:v>
                </c:pt>
                <c:pt idx="32">
                  <c:v>514.66666666666663</c:v>
                </c:pt>
                <c:pt idx="33">
                  <c:v>514.66666666666663</c:v>
                </c:pt>
                <c:pt idx="34">
                  <c:v>514.66666666666663</c:v>
                </c:pt>
                <c:pt idx="35">
                  <c:v>514.66666666666663</c:v>
                </c:pt>
                <c:pt idx="36">
                  <c:v>514.66666666666663</c:v>
                </c:pt>
                <c:pt idx="37">
                  <c:v>514.66666666666663</c:v>
                </c:pt>
                <c:pt idx="38">
                  <c:v>514.66666666666663</c:v>
                </c:pt>
                <c:pt idx="39">
                  <c:v>514.66666666666663</c:v>
                </c:pt>
                <c:pt idx="40">
                  <c:v>514.66666666666663</c:v>
                </c:pt>
                <c:pt idx="41">
                  <c:v>514.66666666666663</c:v>
                </c:pt>
                <c:pt idx="42">
                  <c:v>514.66666666666663</c:v>
                </c:pt>
                <c:pt idx="43">
                  <c:v>514.66666666666663</c:v>
                </c:pt>
                <c:pt idx="44">
                  <c:v>514.66666666666663</c:v>
                </c:pt>
                <c:pt idx="45">
                  <c:v>514.66666666666663</c:v>
                </c:pt>
                <c:pt idx="46">
                  <c:v>514.66666666666663</c:v>
                </c:pt>
                <c:pt idx="47">
                  <c:v>514.66666666666663</c:v>
                </c:pt>
                <c:pt idx="48">
                  <c:v>514.66666666666663</c:v>
                </c:pt>
                <c:pt idx="49">
                  <c:v>514.66666666666663</c:v>
                </c:pt>
                <c:pt idx="50">
                  <c:v>514.66666666666663</c:v>
                </c:pt>
                <c:pt idx="51">
                  <c:v>514.66666666666663</c:v>
                </c:pt>
                <c:pt idx="52">
                  <c:v>514.66666666666663</c:v>
                </c:pt>
                <c:pt idx="53">
                  <c:v>514.66666666666663</c:v>
                </c:pt>
                <c:pt idx="54">
                  <c:v>514.66666666666663</c:v>
                </c:pt>
                <c:pt idx="55">
                  <c:v>514.66666666666663</c:v>
                </c:pt>
                <c:pt idx="56">
                  <c:v>514.66666666666663</c:v>
                </c:pt>
                <c:pt idx="57">
                  <c:v>514.66666666666663</c:v>
                </c:pt>
                <c:pt idx="58">
                  <c:v>514.66666666666663</c:v>
                </c:pt>
                <c:pt idx="59">
                  <c:v>514.66666666666663</c:v>
                </c:pt>
                <c:pt idx="60">
                  <c:v>514.66666666666663</c:v>
                </c:pt>
                <c:pt idx="61">
                  <c:v>514.66666666666663</c:v>
                </c:pt>
                <c:pt idx="62">
                  <c:v>514.66666666666663</c:v>
                </c:pt>
                <c:pt idx="63">
                  <c:v>514.66666666666663</c:v>
                </c:pt>
                <c:pt idx="64">
                  <c:v>514.66666666666663</c:v>
                </c:pt>
                <c:pt idx="65">
                  <c:v>514.66666666666663</c:v>
                </c:pt>
                <c:pt idx="66">
                  <c:v>514.66666666666663</c:v>
                </c:pt>
                <c:pt idx="67">
                  <c:v>514.66666666666663</c:v>
                </c:pt>
                <c:pt idx="68">
                  <c:v>514.66666666666663</c:v>
                </c:pt>
                <c:pt idx="69">
                  <c:v>514.66666666666663</c:v>
                </c:pt>
                <c:pt idx="70">
                  <c:v>514.66666666666663</c:v>
                </c:pt>
                <c:pt idx="71">
                  <c:v>514.66666666666663</c:v>
                </c:pt>
                <c:pt idx="72">
                  <c:v>514.66666666666663</c:v>
                </c:pt>
                <c:pt idx="73">
                  <c:v>514.66666666666663</c:v>
                </c:pt>
                <c:pt idx="74">
                  <c:v>514.66666666666663</c:v>
                </c:pt>
                <c:pt idx="75">
                  <c:v>514.66666666666663</c:v>
                </c:pt>
                <c:pt idx="76">
                  <c:v>514.66666666666663</c:v>
                </c:pt>
                <c:pt idx="77">
                  <c:v>514.66666666666663</c:v>
                </c:pt>
                <c:pt idx="78">
                  <c:v>514.66666666666663</c:v>
                </c:pt>
                <c:pt idx="79">
                  <c:v>514.66666666666663</c:v>
                </c:pt>
                <c:pt idx="80">
                  <c:v>514.66666666666663</c:v>
                </c:pt>
                <c:pt idx="81">
                  <c:v>514.66666666666663</c:v>
                </c:pt>
                <c:pt idx="82">
                  <c:v>514.66666666666663</c:v>
                </c:pt>
                <c:pt idx="83">
                  <c:v>514.66666666666663</c:v>
                </c:pt>
                <c:pt idx="84">
                  <c:v>514.66666666666663</c:v>
                </c:pt>
                <c:pt idx="85">
                  <c:v>514.66666666666663</c:v>
                </c:pt>
                <c:pt idx="86">
                  <c:v>514.66666666666663</c:v>
                </c:pt>
                <c:pt idx="87">
                  <c:v>514.66666666666663</c:v>
                </c:pt>
                <c:pt idx="88">
                  <c:v>514.66666666666663</c:v>
                </c:pt>
                <c:pt idx="89">
                  <c:v>514.66666666666663</c:v>
                </c:pt>
                <c:pt idx="90">
                  <c:v>514.66666666666663</c:v>
                </c:pt>
                <c:pt idx="91">
                  <c:v>514.66666666666663</c:v>
                </c:pt>
                <c:pt idx="92">
                  <c:v>514.66666666666663</c:v>
                </c:pt>
                <c:pt idx="93">
                  <c:v>514.66666666666663</c:v>
                </c:pt>
                <c:pt idx="94">
                  <c:v>514.66666666666663</c:v>
                </c:pt>
                <c:pt idx="95">
                  <c:v>514.66666666666663</c:v>
                </c:pt>
                <c:pt idx="96">
                  <c:v>514.66666666666663</c:v>
                </c:pt>
                <c:pt idx="97">
                  <c:v>514.66666666666663</c:v>
                </c:pt>
                <c:pt idx="98">
                  <c:v>514.66666666666663</c:v>
                </c:pt>
                <c:pt idx="99">
                  <c:v>514.66666666666663</c:v>
                </c:pt>
                <c:pt idx="100">
                  <c:v>514.66666666666663</c:v>
                </c:pt>
                <c:pt idx="101">
                  <c:v>514.66666666666663</c:v>
                </c:pt>
                <c:pt idx="102">
                  <c:v>514.66666666666663</c:v>
                </c:pt>
                <c:pt idx="103">
                  <c:v>514.66666666666663</c:v>
                </c:pt>
                <c:pt idx="104">
                  <c:v>514.66666666666663</c:v>
                </c:pt>
                <c:pt idx="105">
                  <c:v>514.66666666666663</c:v>
                </c:pt>
                <c:pt idx="106">
                  <c:v>514.66666666666663</c:v>
                </c:pt>
                <c:pt idx="107">
                  <c:v>514.66666666666663</c:v>
                </c:pt>
                <c:pt idx="108">
                  <c:v>514.66666666666663</c:v>
                </c:pt>
                <c:pt idx="109">
                  <c:v>514.66666666666663</c:v>
                </c:pt>
                <c:pt idx="110">
                  <c:v>514.66666666666663</c:v>
                </c:pt>
                <c:pt idx="111">
                  <c:v>514.66666666666663</c:v>
                </c:pt>
                <c:pt idx="112">
                  <c:v>514.66666666666663</c:v>
                </c:pt>
                <c:pt idx="113">
                  <c:v>514.66666666666663</c:v>
                </c:pt>
                <c:pt idx="114">
                  <c:v>514.66666666666663</c:v>
                </c:pt>
                <c:pt idx="115">
                  <c:v>514.66666666666663</c:v>
                </c:pt>
                <c:pt idx="116">
                  <c:v>514.66666666666663</c:v>
                </c:pt>
                <c:pt idx="117">
                  <c:v>514.66666666666663</c:v>
                </c:pt>
                <c:pt idx="118">
                  <c:v>514.66666666666663</c:v>
                </c:pt>
                <c:pt idx="119">
                  <c:v>514.66666666666663</c:v>
                </c:pt>
                <c:pt idx="120">
                  <c:v>514.66666666666663</c:v>
                </c:pt>
                <c:pt idx="121">
                  <c:v>514.66666666666663</c:v>
                </c:pt>
                <c:pt idx="122">
                  <c:v>514.66666666666663</c:v>
                </c:pt>
                <c:pt idx="123">
                  <c:v>514.66666666666663</c:v>
                </c:pt>
                <c:pt idx="124">
                  <c:v>514.66666666666663</c:v>
                </c:pt>
                <c:pt idx="125">
                  <c:v>514.66666666666663</c:v>
                </c:pt>
                <c:pt idx="126">
                  <c:v>514.66666666666663</c:v>
                </c:pt>
                <c:pt idx="127">
                  <c:v>514.66666666666663</c:v>
                </c:pt>
                <c:pt idx="128">
                  <c:v>514.66666666666663</c:v>
                </c:pt>
                <c:pt idx="129">
                  <c:v>514.66666666666663</c:v>
                </c:pt>
                <c:pt idx="130">
                  <c:v>514.66666666666663</c:v>
                </c:pt>
                <c:pt idx="131">
                  <c:v>514.66666666666663</c:v>
                </c:pt>
                <c:pt idx="132">
                  <c:v>514.66666666666663</c:v>
                </c:pt>
                <c:pt idx="133">
                  <c:v>514.66666666666663</c:v>
                </c:pt>
                <c:pt idx="134">
                  <c:v>514.66666666666663</c:v>
                </c:pt>
                <c:pt idx="135">
                  <c:v>514.66666666666663</c:v>
                </c:pt>
                <c:pt idx="136">
                  <c:v>514.66666666666663</c:v>
                </c:pt>
                <c:pt idx="137">
                  <c:v>514.66666666666663</c:v>
                </c:pt>
                <c:pt idx="138">
                  <c:v>514.66666666666663</c:v>
                </c:pt>
                <c:pt idx="139">
                  <c:v>514.66666666666663</c:v>
                </c:pt>
                <c:pt idx="140">
                  <c:v>514.66666666666663</c:v>
                </c:pt>
                <c:pt idx="141">
                  <c:v>514.66666666666663</c:v>
                </c:pt>
                <c:pt idx="142">
                  <c:v>514.66666666666663</c:v>
                </c:pt>
                <c:pt idx="143">
                  <c:v>514.66666666666663</c:v>
                </c:pt>
                <c:pt idx="144">
                  <c:v>514.66666666666663</c:v>
                </c:pt>
                <c:pt idx="145">
                  <c:v>514.66666666666663</c:v>
                </c:pt>
                <c:pt idx="146">
                  <c:v>514.66666666666663</c:v>
                </c:pt>
                <c:pt idx="147">
                  <c:v>514.66666666666663</c:v>
                </c:pt>
                <c:pt idx="148">
                  <c:v>514.66666666666663</c:v>
                </c:pt>
                <c:pt idx="149">
                  <c:v>514.66666666666663</c:v>
                </c:pt>
                <c:pt idx="150">
                  <c:v>514.66666666666663</c:v>
                </c:pt>
                <c:pt idx="151">
                  <c:v>514.66666666666663</c:v>
                </c:pt>
                <c:pt idx="152">
                  <c:v>514.66666666666663</c:v>
                </c:pt>
                <c:pt idx="153">
                  <c:v>514.66666666666663</c:v>
                </c:pt>
                <c:pt idx="154">
                  <c:v>514.66666666666663</c:v>
                </c:pt>
                <c:pt idx="155">
                  <c:v>514.66666666666663</c:v>
                </c:pt>
                <c:pt idx="156">
                  <c:v>514.66666666666663</c:v>
                </c:pt>
                <c:pt idx="157">
                  <c:v>514.66666666666663</c:v>
                </c:pt>
                <c:pt idx="158">
                  <c:v>514.66666666666663</c:v>
                </c:pt>
                <c:pt idx="159">
                  <c:v>514.66666666666663</c:v>
                </c:pt>
                <c:pt idx="160">
                  <c:v>514.66666666666663</c:v>
                </c:pt>
                <c:pt idx="161">
                  <c:v>514.66666666666663</c:v>
                </c:pt>
                <c:pt idx="162">
                  <c:v>514.66666666666663</c:v>
                </c:pt>
                <c:pt idx="163">
                  <c:v>514.66666666666663</c:v>
                </c:pt>
                <c:pt idx="164">
                  <c:v>514.66666666666663</c:v>
                </c:pt>
                <c:pt idx="165">
                  <c:v>514.66666666666663</c:v>
                </c:pt>
                <c:pt idx="166">
                  <c:v>514.66666666666663</c:v>
                </c:pt>
                <c:pt idx="167">
                  <c:v>514.66666666666663</c:v>
                </c:pt>
                <c:pt idx="168">
                  <c:v>514.66666666666663</c:v>
                </c:pt>
                <c:pt idx="169">
                  <c:v>514.66666666666663</c:v>
                </c:pt>
                <c:pt idx="170">
                  <c:v>514.66666666666663</c:v>
                </c:pt>
                <c:pt idx="171">
                  <c:v>514.66666666666663</c:v>
                </c:pt>
                <c:pt idx="172">
                  <c:v>514.66666666666663</c:v>
                </c:pt>
                <c:pt idx="173">
                  <c:v>514.66666666666663</c:v>
                </c:pt>
                <c:pt idx="174">
                  <c:v>514.66666666666663</c:v>
                </c:pt>
                <c:pt idx="175">
                  <c:v>514.66666666666663</c:v>
                </c:pt>
                <c:pt idx="176">
                  <c:v>514.66666666666663</c:v>
                </c:pt>
                <c:pt idx="177">
                  <c:v>514.66666666666663</c:v>
                </c:pt>
                <c:pt idx="178">
                  <c:v>514.66666666666663</c:v>
                </c:pt>
                <c:pt idx="179">
                  <c:v>514.66666666666663</c:v>
                </c:pt>
                <c:pt idx="180">
                  <c:v>514.66666666666663</c:v>
                </c:pt>
                <c:pt idx="181">
                  <c:v>514.66666666666663</c:v>
                </c:pt>
                <c:pt idx="182">
                  <c:v>514.66666666666663</c:v>
                </c:pt>
                <c:pt idx="183">
                  <c:v>514.66666666666663</c:v>
                </c:pt>
                <c:pt idx="184">
                  <c:v>514.66666666666663</c:v>
                </c:pt>
                <c:pt idx="185">
                  <c:v>514.66666666666663</c:v>
                </c:pt>
                <c:pt idx="186">
                  <c:v>514.66666666666663</c:v>
                </c:pt>
                <c:pt idx="187">
                  <c:v>514.66666666666663</c:v>
                </c:pt>
                <c:pt idx="188">
                  <c:v>514.66666666666663</c:v>
                </c:pt>
                <c:pt idx="189">
                  <c:v>514.66666666666663</c:v>
                </c:pt>
                <c:pt idx="190">
                  <c:v>514.66666666666663</c:v>
                </c:pt>
                <c:pt idx="191">
                  <c:v>514.66666666666663</c:v>
                </c:pt>
                <c:pt idx="192">
                  <c:v>514.66666666666663</c:v>
                </c:pt>
                <c:pt idx="193">
                  <c:v>514.66666666666663</c:v>
                </c:pt>
                <c:pt idx="194">
                  <c:v>514.66666666666663</c:v>
                </c:pt>
                <c:pt idx="195">
                  <c:v>514.66666666666663</c:v>
                </c:pt>
                <c:pt idx="196">
                  <c:v>514.66666666666663</c:v>
                </c:pt>
                <c:pt idx="197">
                  <c:v>514.66666666666663</c:v>
                </c:pt>
                <c:pt idx="198">
                  <c:v>514.66666666666663</c:v>
                </c:pt>
                <c:pt idx="199">
                  <c:v>514.66666666666663</c:v>
                </c:pt>
                <c:pt idx="200">
                  <c:v>514.66666666666663</c:v>
                </c:pt>
                <c:pt idx="201">
                  <c:v>514.66666666666663</c:v>
                </c:pt>
                <c:pt idx="202">
                  <c:v>514.66666666666663</c:v>
                </c:pt>
                <c:pt idx="203">
                  <c:v>514.66666666666663</c:v>
                </c:pt>
                <c:pt idx="204">
                  <c:v>514.66666666666663</c:v>
                </c:pt>
                <c:pt idx="205">
                  <c:v>514.66666666666663</c:v>
                </c:pt>
                <c:pt idx="206">
                  <c:v>514.66666666666663</c:v>
                </c:pt>
                <c:pt idx="207">
                  <c:v>514.66666666666663</c:v>
                </c:pt>
                <c:pt idx="208">
                  <c:v>514.66666666666663</c:v>
                </c:pt>
                <c:pt idx="209">
                  <c:v>514.66666666666663</c:v>
                </c:pt>
                <c:pt idx="210">
                  <c:v>514.66666666666663</c:v>
                </c:pt>
                <c:pt idx="211">
                  <c:v>514.66666666666663</c:v>
                </c:pt>
                <c:pt idx="212">
                  <c:v>514.66666666666663</c:v>
                </c:pt>
                <c:pt idx="213">
                  <c:v>514.66666666666663</c:v>
                </c:pt>
                <c:pt idx="214">
                  <c:v>514.66666666666663</c:v>
                </c:pt>
                <c:pt idx="215">
                  <c:v>514.66666666666663</c:v>
                </c:pt>
                <c:pt idx="216">
                  <c:v>514.66666666666663</c:v>
                </c:pt>
                <c:pt idx="217">
                  <c:v>514.66666666666663</c:v>
                </c:pt>
                <c:pt idx="218">
                  <c:v>514.66666666666663</c:v>
                </c:pt>
                <c:pt idx="219">
                  <c:v>514.66666666666663</c:v>
                </c:pt>
                <c:pt idx="220">
                  <c:v>514.66666666666663</c:v>
                </c:pt>
                <c:pt idx="221">
                  <c:v>514.66666666666663</c:v>
                </c:pt>
                <c:pt idx="222">
                  <c:v>514.66666666666663</c:v>
                </c:pt>
                <c:pt idx="223">
                  <c:v>514.66666666666663</c:v>
                </c:pt>
                <c:pt idx="224">
                  <c:v>514.66666666666663</c:v>
                </c:pt>
                <c:pt idx="225">
                  <c:v>514.66666666666663</c:v>
                </c:pt>
                <c:pt idx="226">
                  <c:v>514.66666666666663</c:v>
                </c:pt>
                <c:pt idx="227">
                  <c:v>514.66666666666663</c:v>
                </c:pt>
                <c:pt idx="228">
                  <c:v>514.66666666666663</c:v>
                </c:pt>
                <c:pt idx="229">
                  <c:v>514.66666666666663</c:v>
                </c:pt>
                <c:pt idx="230">
                  <c:v>514.66666666666663</c:v>
                </c:pt>
                <c:pt idx="231">
                  <c:v>514.66666666666663</c:v>
                </c:pt>
                <c:pt idx="232">
                  <c:v>514.66666666666663</c:v>
                </c:pt>
                <c:pt idx="233">
                  <c:v>514.66666666666663</c:v>
                </c:pt>
                <c:pt idx="234">
                  <c:v>514.66666666666663</c:v>
                </c:pt>
                <c:pt idx="235">
                  <c:v>514.66666666666663</c:v>
                </c:pt>
                <c:pt idx="236">
                  <c:v>514.66666666666663</c:v>
                </c:pt>
                <c:pt idx="237">
                  <c:v>514.66666666666663</c:v>
                </c:pt>
                <c:pt idx="238">
                  <c:v>514.66666666666663</c:v>
                </c:pt>
                <c:pt idx="239">
                  <c:v>514.66666666666663</c:v>
                </c:pt>
                <c:pt idx="240">
                  <c:v>514.66666666666663</c:v>
                </c:pt>
                <c:pt idx="241">
                  <c:v>514.66666666666663</c:v>
                </c:pt>
                <c:pt idx="242">
                  <c:v>514.66666666666663</c:v>
                </c:pt>
                <c:pt idx="243">
                  <c:v>514.66666666666663</c:v>
                </c:pt>
                <c:pt idx="244">
                  <c:v>514.66666666666663</c:v>
                </c:pt>
                <c:pt idx="245">
                  <c:v>514.66666666666663</c:v>
                </c:pt>
                <c:pt idx="246">
                  <c:v>514.66666666666663</c:v>
                </c:pt>
                <c:pt idx="247">
                  <c:v>514.66666666666663</c:v>
                </c:pt>
                <c:pt idx="248">
                  <c:v>514.66666666666663</c:v>
                </c:pt>
                <c:pt idx="249">
                  <c:v>514.66666666666663</c:v>
                </c:pt>
                <c:pt idx="250">
                  <c:v>514.66666666666663</c:v>
                </c:pt>
                <c:pt idx="251">
                  <c:v>514.66666666666663</c:v>
                </c:pt>
                <c:pt idx="252">
                  <c:v>514.66666666666663</c:v>
                </c:pt>
                <c:pt idx="253">
                  <c:v>514.66666666666663</c:v>
                </c:pt>
                <c:pt idx="254">
                  <c:v>514.66666666666663</c:v>
                </c:pt>
                <c:pt idx="255">
                  <c:v>514.66666666666663</c:v>
                </c:pt>
                <c:pt idx="256">
                  <c:v>514.66666666666663</c:v>
                </c:pt>
                <c:pt idx="257">
                  <c:v>514.66666666666663</c:v>
                </c:pt>
                <c:pt idx="258">
                  <c:v>514.66666666666663</c:v>
                </c:pt>
                <c:pt idx="259">
                  <c:v>514.66666666666663</c:v>
                </c:pt>
                <c:pt idx="260">
                  <c:v>514.66666666666663</c:v>
                </c:pt>
                <c:pt idx="261">
                  <c:v>514.66666666666663</c:v>
                </c:pt>
                <c:pt idx="262">
                  <c:v>514.66666666666663</c:v>
                </c:pt>
                <c:pt idx="263">
                  <c:v>514.66666666666663</c:v>
                </c:pt>
                <c:pt idx="264">
                  <c:v>514.66666666666663</c:v>
                </c:pt>
                <c:pt idx="265">
                  <c:v>514.66666666666663</c:v>
                </c:pt>
                <c:pt idx="266">
                  <c:v>514.66666666666663</c:v>
                </c:pt>
                <c:pt idx="267">
                  <c:v>514.66666666666663</c:v>
                </c:pt>
                <c:pt idx="268">
                  <c:v>514.66666666666663</c:v>
                </c:pt>
                <c:pt idx="269">
                  <c:v>514.66666666666663</c:v>
                </c:pt>
                <c:pt idx="270">
                  <c:v>514.66666666666663</c:v>
                </c:pt>
                <c:pt idx="271">
                  <c:v>514.66666666666663</c:v>
                </c:pt>
                <c:pt idx="272">
                  <c:v>514.66666666666663</c:v>
                </c:pt>
                <c:pt idx="273">
                  <c:v>514.66666666666663</c:v>
                </c:pt>
                <c:pt idx="274">
                  <c:v>514.66666666666663</c:v>
                </c:pt>
                <c:pt idx="275">
                  <c:v>514.66666666666663</c:v>
                </c:pt>
                <c:pt idx="276">
                  <c:v>514.66666666666663</c:v>
                </c:pt>
                <c:pt idx="277">
                  <c:v>514.66666666666663</c:v>
                </c:pt>
                <c:pt idx="278">
                  <c:v>514.66666666666663</c:v>
                </c:pt>
                <c:pt idx="279">
                  <c:v>514.66666666666663</c:v>
                </c:pt>
                <c:pt idx="280">
                  <c:v>514.66666666666663</c:v>
                </c:pt>
                <c:pt idx="281">
                  <c:v>514.66666666666663</c:v>
                </c:pt>
                <c:pt idx="282">
                  <c:v>514.66666666666663</c:v>
                </c:pt>
                <c:pt idx="283">
                  <c:v>514.66666666666663</c:v>
                </c:pt>
                <c:pt idx="284">
                  <c:v>514.66666666666663</c:v>
                </c:pt>
                <c:pt idx="285">
                  <c:v>514.66666666666663</c:v>
                </c:pt>
                <c:pt idx="286">
                  <c:v>514.66666666666663</c:v>
                </c:pt>
                <c:pt idx="287">
                  <c:v>514.66666666666663</c:v>
                </c:pt>
                <c:pt idx="288">
                  <c:v>514.66666666666663</c:v>
                </c:pt>
                <c:pt idx="289">
                  <c:v>514.66666666666663</c:v>
                </c:pt>
                <c:pt idx="290">
                  <c:v>514.66666666666663</c:v>
                </c:pt>
                <c:pt idx="291">
                  <c:v>514.66666666666663</c:v>
                </c:pt>
                <c:pt idx="292">
                  <c:v>514.66666666666663</c:v>
                </c:pt>
                <c:pt idx="293">
                  <c:v>514.66666666666663</c:v>
                </c:pt>
                <c:pt idx="294">
                  <c:v>514.66666666666663</c:v>
                </c:pt>
                <c:pt idx="295">
                  <c:v>514.66666666666663</c:v>
                </c:pt>
                <c:pt idx="296">
                  <c:v>514.66666666666663</c:v>
                </c:pt>
                <c:pt idx="297">
                  <c:v>514.66666666666663</c:v>
                </c:pt>
                <c:pt idx="298">
                  <c:v>514.66666666666663</c:v>
                </c:pt>
                <c:pt idx="299">
                  <c:v>514.66666666666663</c:v>
                </c:pt>
                <c:pt idx="300">
                  <c:v>514.66666666666663</c:v>
                </c:pt>
                <c:pt idx="301">
                  <c:v>514.66666666666663</c:v>
                </c:pt>
                <c:pt idx="302">
                  <c:v>514.66666666666663</c:v>
                </c:pt>
                <c:pt idx="303">
                  <c:v>514.66666666666663</c:v>
                </c:pt>
                <c:pt idx="304">
                  <c:v>514.66666666666663</c:v>
                </c:pt>
                <c:pt idx="305">
                  <c:v>514.66666666666663</c:v>
                </c:pt>
                <c:pt idx="306">
                  <c:v>514.66666666666663</c:v>
                </c:pt>
                <c:pt idx="307">
                  <c:v>514.66666666666663</c:v>
                </c:pt>
                <c:pt idx="308">
                  <c:v>514.66666666666663</c:v>
                </c:pt>
                <c:pt idx="309">
                  <c:v>514.66666666666663</c:v>
                </c:pt>
                <c:pt idx="310">
                  <c:v>514.66666666666663</c:v>
                </c:pt>
                <c:pt idx="311">
                  <c:v>514.66666666666663</c:v>
                </c:pt>
                <c:pt idx="312">
                  <c:v>514.66666666666663</c:v>
                </c:pt>
                <c:pt idx="313">
                  <c:v>514.66666666666663</c:v>
                </c:pt>
                <c:pt idx="314">
                  <c:v>514.66666666666663</c:v>
                </c:pt>
                <c:pt idx="315">
                  <c:v>514.66666666666663</c:v>
                </c:pt>
                <c:pt idx="316">
                  <c:v>514.66666666666663</c:v>
                </c:pt>
                <c:pt idx="317">
                  <c:v>514.66666666666663</c:v>
                </c:pt>
                <c:pt idx="318">
                  <c:v>514.66666666666663</c:v>
                </c:pt>
                <c:pt idx="319">
                  <c:v>514.66666666666663</c:v>
                </c:pt>
                <c:pt idx="320">
                  <c:v>514.66666666666663</c:v>
                </c:pt>
                <c:pt idx="321">
                  <c:v>514.66666666666663</c:v>
                </c:pt>
                <c:pt idx="322">
                  <c:v>514.66666666666663</c:v>
                </c:pt>
                <c:pt idx="323">
                  <c:v>514.66666666666663</c:v>
                </c:pt>
                <c:pt idx="324">
                  <c:v>514.66666666666663</c:v>
                </c:pt>
                <c:pt idx="325">
                  <c:v>514.66666666666663</c:v>
                </c:pt>
                <c:pt idx="326">
                  <c:v>514.66666666666663</c:v>
                </c:pt>
                <c:pt idx="327">
                  <c:v>514.66666666666663</c:v>
                </c:pt>
                <c:pt idx="328">
                  <c:v>514.66666666666663</c:v>
                </c:pt>
                <c:pt idx="329">
                  <c:v>514.66666666666663</c:v>
                </c:pt>
                <c:pt idx="330">
                  <c:v>514.66666666666663</c:v>
                </c:pt>
                <c:pt idx="331">
                  <c:v>514.66666666666663</c:v>
                </c:pt>
                <c:pt idx="332">
                  <c:v>514.66666666666663</c:v>
                </c:pt>
                <c:pt idx="333">
                  <c:v>514.66666666666663</c:v>
                </c:pt>
                <c:pt idx="334">
                  <c:v>514.66666666666663</c:v>
                </c:pt>
                <c:pt idx="335">
                  <c:v>514.66666666666663</c:v>
                </c:pt>
                <c:pt idx="336">
                  <c:v>514.66666666666663</c:v>
                </c:pt>
                <c:pt idx="337">
                  <c:v>514.66666666666663</c:v>
                </c:pt>
                <c:pt idx="338">
                  <c:v>514.66666666666663</c:v>
                </c:pt>
                <c:pt idx="339">
                  <c:v>514.66666666666663</c:v>
                </c:pt>
                <c:pt idx="340">
                  <c:v>514.66666666666663</c:v>
                </c:pt>
                <c:pt idx="341">
                  <c:v>514.66666666666663</c:v>
                </c:pt>
                <c:pt idx="342">
                  <c:v>514.66666666666663</c:v>
                </c:pt>
                <c:pt idx="343">
                  <c:v>514.66666666666663</c:v>
                </c:pt>
                <c:pt idx="344">
                  <c:v>514.66666666666663</c:v>
                </c:pt>
                <c:pt idx="345">
                  <c:v>514.66666666666663</c:v>
                </c:pt>
                <c:pt idx="346">
                  <c:v>514.66666666666663</c:v>
                </c:pt>
                <c:pt idx="347">
                  <c:v>514.66666666666663</c:v>
                </c:pt>
                <c:pt idx="348">
                  <c:v>514.66666666666663</c:v>
                </c:pt>
                <c:pt idx="349">
                  <c:v>514.66666666666663</c:v>
                </c:pt>
                <c:pt idx="350">
                  <c:v>514.66666666666663</c:v>
                </c:pt>
                <c:pt idx="351">
                  <c:v>514.66666666666663</c:v>
                </c:pt>
                <c:pt idx="352">
                  <c:v>514.66666666666663</c:v>
                </c:pt>
                <c:pt idx="353">
                  <c:v>514.66666666666663</c:v>
                </c:pt>
                <c:pt idx="354">
                  <c:v>514.66666666666663</c:v>
                </c:pt>
                <c:pt idx="355">
                  <c:v>514.66666666666663</c:v>
                </c:pt>
                <c:pt idx="356">
                  <c:v>514.66666666666663</c:v>
                </c:pt>
                <c:pt idx="357">
                  <c:v>514.66666666666663</c:v>
                </c:pt>
                <c:pt idx="358">
                  <c:v>514.66666666666663</c:v>
                </c:pt>
                <c:pt idx="359">
                  <c:v>514.66666666666663</c:v>
                </c:pt>
                <c:pt idx="360">
                  <c:v>514.66666666666663</c:v>
                </c:pt>
                <c:pt idx="361">
                  <c:v>514.66666666666663</c:v>
                </c:pt>
                <c:pt idx="362">
                  <c:v>514.66666666666663</c:v>
                </c:pt>
                <c:pt idx="363">
                  <c:v>514.66666666666663</c:v>
                </c:pt>
                <c:pt idx="364">
                  <c:v>514.66666666666663</c:v>
                </c:pt>
                <c:pt idx="365">
                  <c:v>514.66666666666663</c:v>
                </c:pt>
                <c:pt idx="366">
                  <c:v>514.66666666666663</c:v>
                </c:pt>
                <c:pt idx="367">
                  <c:v>514.66666666666663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7A9-42E6-AFEC-A555CFE1E5B6}"/>
            </c:ext>
          </c:extLst>
        </c:ser>
        <c:ser>
          <c:idx val="9"/>
          <c:order val="1"/>
          <c:tx>
            <c:strRef>
              <c:f>'[TC_UCEEB_2022_09_19_B.xlsx]Úroveň H2 (09-19-B)'!$D$4</c:f>
              <c:strCache>
                <c:ptCount val="1"/>
                <c:pt idx="0">
                  <c:v>00</c:v>
                </c:pt>
              </c:strCache>
            </c:strRef>
          </c:tx>
          <c:spPr>
            <a:ln w="12700" cap="rnd" cmpd="sng" algn="ctr">
              <a:solidFill>
                <a:schemeClr val="accent6">
                  <a:shade val="93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'[2]Úroveň H2 (09-19-B)'!$B$5:$B$396</c:f>
              <c:numCache>
                <c:formatCode>[$-F400]h:mm:ss\ AM/PM</c:formatCode>
                <c:ptCount val="368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</c:numCache>
            </c:numRef>
          </c:xVal>
          <c:yVal>
            <c:numRef>
              <c:f>'[2]Úroveň H2 (09-19-B)'!$D$5:$D$396</c:f>
              <c:numCache>
                <c:formatCode>0</c:formatCode>
                <c:ptCount val="368"/>
                <c:pt idx="0">
                  <c:v>16.399999999999999</c:v>
                </c:pt>
                <c:pt idx="1">
                  <c:v>16.3</c:v>
                </c:pt>
                <c:pt idx="2">
                  <c:v>16.2</c:v>
                </c:pt>
                <c:pt idx="3">
                  <c:v>17.100000000000001</c:v>
                </c:pt>
                <c:pt idx="4">
                  <c:v>32.1</c:v>
                </c:pt>
                <c:pt idx="5">
                  <c:v>42.4</c:v>
                </c:pt>
                <c:pt idx="6">
                  <c:v>43.7</c:v>
                </c:pt>
                <c:pt idx="7">
                  <c:v>43.1</c:v>
                </c:pt>
                <c:pt idx="8">
                  <c:v>50.3</c:v>
                </c:pt>
                <c:pt idx="9">
                  <c:v>60.2</c:v>
                </c:pt>
                <c:pt idx="10">
                  <c:v>61.7</c:v>
                </c:pt>
                <c:pt idx="11">
                  <c:v>66.099999999999994</c:v>
                </c:pt>
                <c:pt idx="12">
                  <c:v>62.4</c:v>
                </c:pt>
                <c:pt idx="13">
                  <c:v>72.7</c:v>
                </c:pt>
                <c:pt idx="14">
                  <c:v>79.3</c:v>
                </c:pt>
                <c:pt idx="15">
                  <c:v>94.5</c:v>
                </c:pt>
                <c:pt idx="16">
                  <c:v>93.8</c:v>
                </c:pt>
                <c:pt idx="17">
                  <c:v>98.3</c:v>
                </c:pt>
                <c:pt idx="18">
                  <c:v>92.6</c:v>
                </c:pt>
                <c:pt idx="19">
                  <c:v>97.2</c:v>
                </c:pt>
                <c:pt idx="20">
                  <c:v>98.7</c:v>
                </c:pt>
                <c:pt idx="21">
                  <c:v>105.3</c:v>
                </c:pt>
                <c:pt idx="22">
                  <c:v>108.4</c:v>
                </c:pt>
                <c:pt idx="23">
                  <c:v>101.4</c:v>
                </c:pt>
                <c:pt idx="24">
                  <c:v>114.5</c:v>
                </c:pt>
                <c:pt idx="25">
                  <c:v>114.1</c:v>
                </c:pt>
                <c:pt idx="26">
                  <c:v>121.5</c:v>
                </c:pt>
                <c:pt idx="27">
                  <c:v>120.7</c:v>
                </c:pt>
                <c:pt idx="28">
                  <c:v>127.1</c:v>
                </c:pt>
                <c:pt idx="29">
                  <c:v>129.30000000000001</c:v>
                </c:pt>
                <c:pt idx="30">
                  <c:v>128.6</c:v>
                </c:pt>
                <c:pt idx="31">
                  <c:v>129.80000000000001</c:v>
                </c:pt>
                <c:pt idx="32">
                  <c:v>134.69999999999999</c:v>
                </c:pt>
                <c:pt idx="33">
                  <c:v>123.2</c:v>
                </c:pt>
                <c:pt idx="34">
                  <c:v>126</c:v>
                </c:pt>
                <c:pt idx="35">
                  <c:v>127</c:v>
                </c:pt>
                <c:pt idx="36">
                  <c:v>123.6</c:v>
                </c:pt>
                <c:pt idx="37">
                  <c:v>127.8</c:v>
                </c:pt>
                <c:pt idx="38">
                  <c:v>125.2</c:v>
                </c:pt>
                <c:pt idx="39">
                  <c:v>131.19999999999999</c:v>
                </c:pt>
                <c:pt idx="40">
                  <c:v>130.6</c:v>
                </c:pt>
                <c:pt idx="41">
                  <c:v>133.80000000000001</c:v>
                </c:pt>
                <c:pt idx="42">
                  <c:v>128.5</c:v>
                </c:pt>
                <c:pt idx="43">
                  <c:v>123.9</c:v>
                </c:pt>
                <c:pt idx="44">
                  <c:v>125</c:v>
                </c:pt>
                <c:pt idx="45">
                  <c:v>133.30000000000001</c:v>
                </c:pt>
                <c:pt idx="46">
                  <c:v>128.1</c:v>
                </c:pt>
                <c:pt idx="47">
                  <c:v>122.7</c:v>
                </c:pt>
                <c:pt idx="48">
                  <c:v>123.1</c:v>
                </c:pt>
                <c:pt idx="49">
                  <c:v>132.6</c:v>
                </c:pt>
                <c:pt idx="50">
                  <c:v>130.19999999999999</c:v>
                </c:pt>
                <c:pt idx="51">
                  <c:v>133.19999999999999</c:v>
                </c:pt>
                <c:pt idx="52">
                  <c:v>129.9</c:v>
                </c:pt>
                <c:pt idx="53">
                  <c:v>129.9</c:v>
                </c:pt>
                <c:pt idx="54">
                  <c:v>127.5</c:v>
                </c:pt>
                <c:pt idx="55">
                  <c:v>125.2</c:v>
                </c:pt>
                <c:pt idx="56">
                  <c:v>131</c:v>
                </c:pt>
                <c:pt idx="57">
                  <c:v>147.80000000000001</c:v>
                </c:pt>
                <c:pt idx="58">
                  <c:v>155.5</c:v>
                </c:pt>
                <c:pt idx="59">
                  <c:v>155.69999999999999</c:v>
                </c:pt>
                <c:pt idx="60">
                  <c:v>153.1</c:v>
                </c:pt>
                <c:pt idx="61">
                  <c:v>149.19999999999999</c:v>
                </c:pt>
                <c:pt idx="62">
                  <c:v>152.6</c:v>
                </c:pt>
                <c:pt idx="63">
                  <c:v>156.1</c:v>
                </c:pt>
                <c:pt idx="64">
                  <c:v>148.1</c:v>
                </c:pt>
                <c:pt idx="65">
                  <c:v>147.1</c:v>
                </c:pt>
                <c:pt idx="66">
                  <c:v>136.1</c:v>
                </c:pt>
                <c:pt idx="67">
                  <c:v>137.30000000000001</c:v>
                </c:pt>
                <c:pt idx="68">
                  <c:v>134.1</c:v>
                </c:pt>
                <c:pt idx="69">
                  <c:v>141.6</c:v>
                </c:pt>
                <c:pt idx="70">
                  <c:v>133.30000000000001</c:v>
                </c:pt>
                <c:pt idx="71">
                  <c:v>130.5</c:v>
                </c:pt>
                <c:pt idx="72">
                  <c:v>129</c:v>
                </c:pt>
                <c:pt idx="73">
                  <c:v>126.8</c:v>
                </c:pt>
                <c:pt idx="74">
                  <c:v>125.5</c:v>
                </c:pt>
                <c:pt idx="75">
                  <c:v>145.80000000000001</c:v>
                </c:pt>
                <c:pt idx="76">
                  <c:v>145.9</c:v>
                </c:pt>
                <c:pt idx="77">
                  <c:v>148.1</c:v>
                </c:pt>
                <c:pt idx="78">
                  <c:v>146.9</c:v>
                </c:pt>
                <c:pt idx="79">
                  <c:v>154.6</c:v>
                </c:pt>
                <c:pt idx="80">
                  <c:v>156</c:v>
                </c:pt>
                <c:pt idx="81">
                  <c:v>152.30000000000001</c:v>
                </c:pt>
                <c:pt idx="82">
                  <c:v>141.5</c:v>
                </c:pt>
                <c:pt idx="83">
                  <c:v>155</c:v>
                </c:pt>
                <c:pt idx="84">
                  <c:v>146.30000000000001</c:v>
                </c:pt>
                <c:pt idx="85">
                  <c:v>147</c:v>
                </c:pt>
                <c:pt idx="86">
                  <c:v>152.4</c:v>
                </c:pt>
                <c:pt idx="87">
                  <c:v>170.3</c:v>
                </c:pt>
                <c:pt idx="88">
                  <c:v>169.5</c:v>
                </c:pt>
                <c:pt idx="89">
                  <c:v>167.4</c:v>
                </c:pt>
                <c:pt idx="90">
                  <c:v>174.3</c:v>
                </c:pt>
                <c:pt idx="91">
                  <c:v>176.9</c:v>
                </c:pt>
                <c:pt idx="92">
                  <c:v>183.9</c:v>
                </c:pt>
                <c:pt idx="93">
                  <c:v>158.4</c:v>
                </c:pt>
                <c:pt idx="94">
                  <c:v>137.80000000000001</c:v>
                </c:pt>
                <c:pt idx="95">
                  <c:v>138.80000000000001</c:v>
                </c:pt>
                <c:pt idx="96">
                  <c:v>156.5</c:v>
                </c:pt>
                <c:pt idx="97">
                  <c:v>149.80000000000001</c:v>
                </c:pt>
                <c:pt idx="98">
                  <c:v>146.69999999999999</c:v>
                </c:pt>
                <c:pt idx="99">
                  <c:v>147.30000000000001</c:v>
                </c:pt>
                <c:pt idx="100">
                  <c:v>166.2</c:v>
                </c:pt>
                <c:pt idx="101">
                  <c:v>157.1</c:v>
                </c:pt>
                <c:pt idx="102">
                  <c:v>154.4</c:v>
                </c:pt>
                <c:pt idx="103">
                  <c:v>158.19999999999999</c:v>
                </c:pt>
                <c:pt idx="104">
                  <c:v>160.6</c:v>
                </c:pt>
                <c:pt idx="105">
                  <c:v>160.4</c:v>
                </c:pt>
                <c:pt idx="106">
                  <c:v>173</c:v>
                </c:pt>
                <c:pt idx="107">
                  <c:v>167</c:v>
                </c:pt>
                <c:pt idx="108">
                  <c:v>154.9</c:v>
                </c:pt>
                <c:pt idx="109">
                  <c:v>165.1</c:v>
                </c:pt>
                <c:pt idx="110">
                  <c:v>165.5</c:v>
                </c:pt>
                <c:pt idx="111">
                  <c:v>157.80000000000001</c:v>
                </c:pt>
                <c:pt idx="112">
                  <c:v>158</c:v>
                </c:pt>
                <c:pt idx="113">
                  <c:v>168.3</c:v>
                </c:pt>
                <c:pt idx="114">
                  <c:v>151.69999999999999</c:v>
                </c:pt>
                <c:pt idx="115">
                  <c:v>166.2</c:v>
                </c:pt>
                <c:pt idx="116">
                  <c:v>167.8</c:v>
                </c:pt>
                <c:pt idx="117">
                  <c:v>168.5</c:v>
                </c:pt>
                <c:pt idx="118">
                  <c:v>164.9</c:v>
                </c:pt>
                <c:pt idx="119">
                  <c:v>168.8</c:v>
                </c:pt>
                <c:pt idx="120">
                  <c:v>160.5</c:v>
                </c:pt>
                <c:pt idx="121">
                  <c:v>161.30000000000001</c:v>
                </c:pt>
                <c:pt idx="122">
                  <c:v>167.6</c:v>
                </c:pt>
                <c:pt idx="123">
                  <c:v>170.7</c:v>
                </c:pt>
                <c:pt idx="124">
                  <c:v>165.3</c:v>
                </c:pt>
                <c:pt idx="125">
                  <c:v>167.2</c:v>
                </c:pt>
                <c:pt idx="126">
                  <c:v>164.4</c:v>
                </c:pt>
                <c:pt idx="127">
                  <c:v>162</c:v>
                </c:pt>
                <c:pt idx="128">
                  <c:v>157.6</c:v>
                </c:pt>
                <c:pt idx="129">
                  <c:v>155.19999999999999</c:v>
                </c:pt>
                <c:pt idx="130">
                  <c:v>151.80000000000001</c:v>
                </c:pt>
                <c:pt idx="131">
                  <c:v>157.9</c:v>
                </c:pt>
                <c:pt idx="132">
                  <c:v>171.8</c:v>
                </c:pt>
                <c:pt idx="133">
                  <c:v>167.7</c:v>
                </c:pt>
                <c:pt idx="134">
                  <c:v>174.6</c:v>
                </c:pt>
                <c:pt idx="135">
                  <c:v>172.5</c:v>
                </c:pt>
                <c:pt idx="136">
                  <c:v>171.5</c:v>
                </c:pt>
                <c:pt idx="137">
                  <c:v>168.9</c:v>
                </c:pt>
                <c:pt idx="138">
                  <c:v>172.2</c:v>
                </c:pt>
                <c:pt idx="139">
                  <c:v>168.6</c:v>
                </c:pt>
                <c:pt idx="140">
                  <c:v>175.8</c:v>
                </c:pt>
                <c:pt idx="141">
                  <c:v>172.3</c:v>
                </c:pt>
                <c:pt idx="142">
                  <c:v>169.6</c:v>
                </c:pt>
                <c:pt idx="143">
                  <c:v>154.1</c:v>
                </c:pt>
                <c:pt idx="144">
                  <c:v>151.19999999999999</c:v>
                </c:pt>
                <c:pt idx="145">
                  <c:v>155.69999999999999</c:v>
                </c:pt>
                <c:pt idx="146">
                  <c:v>153.69999999999999</c:v>
                </c:pt>
                <c:pt idx="147">
                  <c:v>151.19999999999999</c:v>
                </c:pt>
                <c:pt idx="148">
                  <c:v>163.30000000000001</c:v>
                </c:pt>
                <c:pt idx="149">
                  <c:v>166.1</c:v>
                </c:pt>
                <c:pt idx="150">
                  <c:v>164.3</c:v>
                </c:pt>
                <c:pt idx="151">
                  <c:v>176.2</c:v>
                </c:pt>
                <c:pt idx="152">
                  <c:v>178.3</c:v>
                </c:pt>
                <c:pt idx="153">
                  <c:v>184.7</c:v>
                </c:pt>
                <c:pt idx="154">
                  <c:v>185</c:v>
                </c:pt>
                <c:pt idx="155">
                  <c:v>174.1</c:v>
                </c:pt>
                <c:pt idx="156">
                  <c:v>177.7</c:v>
                </c:pt>
                <c:pt idx="157">
                  <c:v>170.1</c:v>
                </c:pt>
                <c:pt idx="158">
                  <c:v>172.8</c:v>
                </c:pt>
                <c:pt idx="159">
                  <c:v>174</c:v>
                </c:pt>
                <c:pt idx="160">
                  <c:v>170.8</c:v>
                </c:pt>
                <c:pt idx="161">
                  <c:v>170.8</c:v>
                </c:pt>
                <c:pt idx="162">
                  <c:v>173.1</c:v>
                </c:pt>
                <c:pt idx="163">
                  <c:v>172</c:v>
                </c:pt>
                <c:pt idx="164">
                  <c:v>167.2</c:v>
                </c:pt>
                <c:pt idx="165">
                  <c:v>166.5</c:v>
                </c:pt>
                <c:pt idx="166">
                  <c:v>164.7</c:v>
                </c:pt>
                <c:pt idx="167">
                  <c:v>174.4</c:v>
                </c:pt>
                <c:pt idx="168">
                  <c:v>162.5</c:v>
                </c:pt>
                <c:pt idx="169">
                  <c:v>174.7</c:v>
                </c:pt>
                <c:pt idx="170">
                  <c:v>168</c:v>
                </c:pt>
                <c:pt idx="171">
                  <c:v>169.5</c:v>
                </c:pt>
                <c:pt idx="172">
                  <c:v>173.9</c:v>
                </c:pt>
                <c:pt idx="173">
                  <c:v>179.2</c:v>
                </c:pt>
                <c:pt idx="174">
                  <c:v>166.7</c:v>
                </c:pt>
                <c:pt idx="175">
                  <c:v>167.8</c:v>
                </c:pt>
                <c:pt idx="176">
                  <c:v>176.4</c:v>
                </c:pt>
                <c:pt idx="177">
                  <c:v>179</c:v>
                </c:pt>
                <c:pt idx="178">
                  <c:v>179.2</c:v>
                </c:pt>
                <c:pt idx="179">
                  <c:v>176.1</c:v>
                </c:pt>
                <c:pt idx="180">
                  <c:v>183.5</c:v>
                </c:pt>
                <c:pt idx="181">
                  <c:v>173.3</c:v>
                </c:pt>
                <c:pt idx="182">
                  <c:v>163.30000000000001</c:v>
                </c:pt>
                <c:pt idx="183">
                  <c:v>154.4</c:v>
                </c:pt>
                <c:pt idx="184">
                  <c:v>150.1</c:v>
                </c:pt>
                <c:pt idx="185">
                  <c:v>147.19999999999999</c:v>
                </c:pt>
                <c:pt idx="186">
                  <c:v>152.1</c:v>
                </c:pt>
                <c:pt idx="187">
                  <c:v>154.4</c:v>
                </c:pt>
                <c:pt idx="188">
                  <c:v>159.6</c:v>
                </c:pt>
                <c:pt idx="189">
                  <c:v>158</c:v>
                </c:pt>
                <c:pt idx="190">
                  <c:v>157.30000000000001</c:v>
                </c:pt>
                <c:pt idx="191">
                  <c:v>157.30000000000001</c:v>
                </c:pt>
                <c:pt idx="192">
                  <c:v>166.8</c:v>
                </c:pt>
                <c:pt idx="193">
                  <c:v>164.4</c:v>
                </c:pt>
                <c:pt idx="194">
                  <c:v>161.1</c:v>
                </c:pt>
                <c:pt idx="195">
                  <c:v>164.1</c:v>
                </c:pt>
                <c:pt idx="196">
                  <c:v>154.69999999999999</c:v>
                </c:pt>
                <c:pt idx="197">
                  <c:v>152.5</c:v>
                </c:pt>
                <c:pt idx="198">
                  <c:v>150.5</c:v>
                </c:pt>
                <c:pt idx="199">
                  <c:v>158.5</c:v>
                </c:pt>
                <c:pt idx="200">
                  <c:v>158</c:v>
                </c:pt>
                <c:pt idx="201">
                  <c:v>159.5</c:v>
                </c:pt>
                <c:pt idx="202">
                  <c:v>159.5</c:v>
                </c:pt>
                <c:pt idx="203">
                  <c:v>151</c:v>
                </c:pt>
                <c:pt idx="204">
                  <c:v>148.9</c:v>
                </c:pt>
                <c:pt idx="205">
                  <c:v>147.80000000000001</c:v>
                </c:pt>
                <c:pt idx="206">
                  <c:v>145.9</c:v>
                </c:pt>
                <c:pt idx="207">
                  <c:v>151</c:v>
                </c:pt>
                <c:pt idx="208">
                  <c:v>151.9</c:v>
                </c:pt>
                <c:pt idx="209">
                  <c:v>147.80000000000001</c:v>
                </c:pt>
                <c:pt idx="210">
                  <c:v>146.9</c:v>
                </c:pt>
                <c:pt idx="211">
                  <c:v>144.1</c:v>
                </c:pt>
                <c:pt idx="212">
                  <c:v>148.5</c:v>
                </c:pt>
                <c:pt idx="213">
                  <c:v>152.69999999999999</c:v>
                </c:pt>
                <c:pt idx="214">
                  <c:v>164</c:v>
                </c:pt>
                <c:pt idx="215">
                  <c:v>160.5</c:v>
                </c:pt>
                <c:pt idx="216">
                  <c:v>157.80000000000001</c:v>
                </c:pt>
                <c:pt idx="217">
                  <c:v>158.30000000000001</c:v>
                </c:pt>
                <c:pt idx="218">
                  <c:v>156.19999999999999</c:v>
                </c:pt>
                <c:pt idx="219">
                  <c:v>157</c:v>
                </c:pt>
                <c:pt idx="220">
                  <c:v>154.19999999999999</c:v>
                </c:pt>
                <c:pt idx="221">
                  <c:v>157.80000000000001</c:v>
                </c:pt>
                <c:pt idx="222">
                  <c:v>156.30000000000001</c:v>
                </c:pt>
                <c:pt idx="223">
                  <c:v>156.5</c:v>
                </c:pt>
                <c:pt idx="224">
                  <c:v>159</c:v>
                </c:pt>
                <c:pt idx="225">
                  <c:v>161.1</c:v>
                </c:pt>
                <c:pt idx="226">
                  <c:v>158.30000000000001</c:v>
                </c:pt>
                <c:pt idx="227">
                  <c:v>154.4</c:v>
                </c:pt>
                <c:pt idx="228">
                  <c:v>154.80000000000001</c:v>
                </c:pt>
                <c:pt idx="229">
                  <c:v>151.69999999999999</c:v>
                </c:pt>
                <c:pt idx="230">
                  <c:v>147.9</c:v>
                </c:pt>
                <c:pt idx="231">
                  <c:v>145.5</c:v>
                </c:pt>
                <c:pt idx="232">
                  <c:v>144.9</c:v>
                </c:pt>
                <c:pt idx="233">
                  <c:v>148.19999999999999</c:v>
                </c:pt>
                <c:pt idx="234">
                  <c:v>146.30000000000001</c:v>
                </c:pt>
                <c:pt idx="235">
                  <c:v>142</c:v>
                </c:pt>
                <c:pt idx="236">
                  <c:v>141.5</c:v>
                </c:pt>
                <c:pt idx="237">
                  <c:v>141.80000000000001</c:v>
                </c:pt>
                <c:pt idx="238">
                  <c:v>138</c:v>
                </c:pt>
                <c:pt idx="239">
                  <c:v>144</c:v>
                </c:pt>
                <c:pt idx="240">
                  <c:v>147.1</c:v>
                </c:pt>
                <c:pt idx="241">
                  <c:v>147.9</c:v>
                </c:pt>
                <c:pt idx="242">
                  <c:v>138.30000000000001</c:v>
                </c:pt>
                <c:pt idx="243">
                  <c:v>137.9</c:v>
                </c:pt>
                <c:pt idx="244">
                  <c:v>140.4</c:v>
                </c:pt>
                <c:pt idx="245">
                  <c:v>138.4</c:v>
                </c:pt>
                <c:pt idx="246">
                  <c:v>137.4</c:v>
                </c:pt>
                <c:pt idx="247">
                  <c:v>140.5</c:v>
                </c:pt>
                <c:pt idx="248">
                  <c:v>137.5</c:v>
                </c:pt>
                <c:pt idx="249">
                  <c:v>132.69999999999999</c:v>
                </c:pt>
                <c:pt idx="250">
                  <c:v>139.4</c:v>
                </c:pt>
                <c:pt idx="251">
                  <c:v>134.4</c:v>
                </c:pt>
                <c:pt idx="252">
                  <c:v>134.30000000000001</c:v>
                </c:pt>
                <c:pt idx="253">
                  <c:v>128.9</c:v>
                </c:pt>
                <c:pt idx="254">
                  <c:v>129.19999999999999</c:v>
                </c:pt>
                <c:pt idx="255">
                  <c:v>133.5</c:v>
                </c:pt>
                <c:pt idx="256">
                  <c:v>130.80000000000001</c:v>
                </c:pt>
                <c:pt idx="257">
                  <c:v>126.4</c:v>
                </c:pt>
                <c:pt idx="258">
                  <c:v>125.5</c:v>
                </c:pt>
                <c:pt idx="259">
                  <c:v>129</c:v>
                </c:pt>
                <c:pt idx="260">
                  <c:v>129.80000000000001</c:v>
                </c:pt>
                <c:pt idx="261">
                  <c:v>127.9</c:v>
                </c:pt>
                <c:pt idx="262">
                  <c:v>122.4</c:v>
                </c:pt>
                <c:pt idx="263">
                  <c:v>123.8</c:v>
                </c:pt>
                <c:pt idx="264">
                  <c:v>125.7</c:v>
                </c:pt>
                <c:pt idx="265">
                  <c:v>128.4</c:v>
                </c:pt>
                <c:pt idx="266">
                  <c:v>127.2</c:v>
                </c:pt>
                <c:pt idx="267">
                  <c:v>123.7</c:v>
                </c:pt>
                <c:pt idx="268">
                  <c:v>120.8</c:v>
                </c:pt>
                <c:pt idx="269">
                  <c:v>118.8</c:v>
                </c:pt>
                <c:pt idx="270">
                  <c:v>119.9</c:v>
                </c:pt>
                <c:pt idx="271">
                  <c:v>117</c:v>
                </c:pt>
                <c:pt idx="272">
                  <c:v>116.7</c:v>
                </c:pt>
                <c:pt idx="273">
                  <c:v>116.4</c:v>
                </c:pt>
                <c:pt idx="274">
                  <c:v>118.8</c:v>
                </c:pt>
                <c:pt idx="275">
                  <c:v>117.8</c:v>
                </c:pt>
                <c:pt idx="276">
                  <c:v>119</c:v>
                </c:pt>
                <c:pt idx="277">
                  <c:v>121.4</c:v>
                </c:pt>
                <c:pt idx="278">
                  <c:v>119.3</c:v>
                </c:pt>
                <c:pt idx="279">
                  <c:v>115.9</c:v>
                </c:pt>
                <c:pt idx="280">
                  <c:v>114.5</c:v>
                </c:pt>
                <c:pt idx="281">
                  <c:v>113.7</c:v>
                </c:pt>
                <c:pt idx="282">
                  <c:v>113.7</c:v>
                </c:pt>
                <c:pt idx="283">
                  <c:v>111.7</c:v>
                </c:pt>
                <c:pt idx="284">
                  <c:v>116.4</c:v>
                </c:pt>
                <c:pt idx="285">
                  <c:v>114.3</c:v>
                </c:pt>
                <c:pt idx="286">
                  <c:v>113.9</c:v>
                </c:pt>
                <c:pt idx="287">
                  <c:v>113.9</c:v>
                </c:pt>
                <c:pt idx="288">
                  <c:v>111</c:v>
                </c:pt>
                <c:pt idx="289">
                  <c:v>111.2</c:v>
                </c:pt>
                <c:pt idx="290">
                  <c:v>108.9</c:v>
                </c:pt>
                <c:pt idx="291">
                  <c:v>110.7</c:v>
                </c:pt>
                <c:pt idx="292">
                  <c:v>110.5</c:v>
                </c:pt>
                <c:pt idx="293">
                  <c:v>112.1</c:v>
                </c:pt>
                <c:pt idx="294">
                  <c:v>110.3</c:v>
                </c:pt>
                <c:pt idx="295">
                  <c:v>108.8</c:v>
                </c:pt>
                <c:pt idx="296">
                  <c:v>109.7</c:v>
                </c:pt>
                <c:pt idx="297">
                  <c:v>111.8</c:v>
                </c:pt>
                <c:pt idx="298">
                  <c:v>110.9</c:v>
                </c:pt>
                <c:pt idx="299">
                  <c:v>110.9</c:v>
                </c:pt>
                <c:pt idx="300">
                  <c:v>108.1</c:v>
                </c:pt>
                <c:pt idx="301">
                  <c:v>103.4</c:v>
                </c:pt>
                <c:pt idx="302">
                  <c:v>102</c:v>
                </c:pt>
                <c:pt idx="303">
                  <c:v>102.7</c:v>
                </c:pt>
                <c:pt idx="304">
                  <c:v>103.6</c:v>
                </c:pt>
                <c:pt idx="305">
                  <c:v>103.5</c:v>
                </c:pt>
                <c:pt idx="306">
                  <c:v>103.4</c:v>
                </c:pt>
                <c:pt idx="307">
                  <c:v>103.5</c:v>
                </c:pt>
                <c:pt idx="308">
                  <c:v>105.3</c:v>
                </c:pt>
                <c:pt idx="309">
                  <c:v>101.6</c:v>
                </c:pt>
                <c:pt idx="310">
                  <c:v>100.9</c:v>
                </c:pt>
                <c:pt idx="311">
                  <c:v>100.5</c:v>
                </c:pt>
                <c:pt idx="312">
                  <c:v>100.8</c:v>
                </c:pt>
                <c:pt idx="313">
                  <c:v>100.7</c:v>
                </c:pt>
                <c:pt idx="314">
                  <c:v>98.6</c:v>
                </c:pt>
                <c:pt idx="315">
                  <c:v>98.7</c:v>
                </c:pt>
                <c:pt idx="316">
                  <c:v>97.6</c:v>
                </c:pt>
                <c:pt idx="317">
                  <c:v>98.3</c:v>
                </c:pt>
                <c:pt idx="318">
                  <c:v>97.8</c:v>
                </c:pt>
                <c:pt idx="319">
                  <c:v>97.4</c:v>
                </c:pt>
                <c:pt idx="320">
                  <c:v>96.6</c:v>
                </c:pt>
                <c:pt idx="321">
                  <c:v>100.9</c:v>
                </c:pt>
                <c:pt idx="322">
                  <c:v>101.3</c:v>
                </c:pt>
                <c:pt idx="323">
                  <c:v>99.7</c:v>
                </c:pt>
                <c:pt idx="324">
                  <c:v>98.6</c:v>
                </c:pt>
                <c:pt idx="325">
                  <c:v>97.4</c:v>
                </c:pt>
                <c:pt idx="326">
                  <c:v>97.2</c:v>
                </c:pt>
                <c:pt idx="327">
                  <c:v>96.1</c:v>
                </c:pt>
                <c:pt idx="328">
                  <c:v>95.3</c:v>
                </c:pt>
                <c:pt idx="329">
                  <c:v>96.1</c:v>
                </c:pt>
                <c:pt idx="330">
                  <c:v>95.1</c:v>
                </c:pt>
                <c:pt idx="331">
                  <c:v>95.4</c:v>
                </c:pt>
                <c:pt idx="332">
                  <c:v>94.5</c:v>
                </c:pt>
                <c:pt idx="333">
                  <c:v>95.4</c:v>
                </c:pt>
                <c:pt idx="334">
                  <c:v>94.6</c:v>
                </c:pt>
                <c:pt idx="335">
                  <c:v>94.1</c:v>
                </c:pt>
                <c:pt idx="336">
                  <c:v>95</c:v>
                </c:pt>
                <c:pt idx="337">
                  <c:v>94.8</c:v>
                </c:pt>
                <c:pt idx="338">
                  <c:v>93.6</c:v>
                </c:pt>
                <c:pt idx="339">
                  <c:v>94.2</c:v>
                </c:pt>
                <c:pt idx="340">
                  <c:v>94.1</c:v>
                </c:pt>
                <c:pt idx="341">
                  <c:v>92.9</c:v>
                </c:pt>
                <c:pt idx="342">
                  <c:v>93.5</c:v>
                </c:pt>
                <c:pt idx="343">
                  <c:v>93</c:v>
                </c:pt>
                <c:pt idx="344">
                  <c:v>92.3</c:v>
                </c:pt>
                <c:pt idx="345">
                  <c:v>93.3</c:v>
                </c:pt>
                <c:pt idx="346">
                  <c:v>92.9</c:v>
                </c:pt>
                <c:pt idx="347">
                  <c:v>93.1</c:v>
                </c:pt>
                <c:pt idx="348">
                  <c:v>93</c:v>
                </c:pt>
                <c:pt idx="349">
                  <c:v>92.7</c:v>
                </c:pt>
                <c:pt idx="350">
                  <c:v>91.5</c:v>
                </c:pt>
                <c:pt idx="351">
                  <c:v>91.1</c:v>
                </c:pt>
                <c:pt idx="352">
                  <c:v>88.1</c:v>
                </c:pt>
                <c:pt idx="353">
                  <c:v>88.1</c:v>
                </c:pt>
                <c:pt idx="354">
                  <c:v>89.1</c:v>
                </c:pt>
                <c:pt idx="355">
                  <c:v>88.9</c:v>
                </c:pt>
                <c:pt idx="356">
                  <c:v>87.2</c:v>
                </c:pt>
                <c:pt idx="357">
                  <c:v>85.7</c:v>
                </c:pt>
                <c:pt idx="358">
                  <c:v>84.2</c:v>
                </c:pt>
                <c:pt idx="359">
                  <c:v>83.6</c:v>
                </c:pt>
                <c:pt idx="360">
                  <c:v>82.6</c:v>
                </c:pt>
                <c:pt idx="361">
                  <c:v>82.2</c:v>
                </c:pt>
                <c:pt idx="362">
                  <c:v>81.400000000000006</c:v>
                </c:pt>
                <c:pt idx="363">
                  <c:v>82.1</c:v>
                </c:pt>
                <c:pt idx="364">
                  <c:v>82.7</c:v>
                </c:pt>
                <c:pt idx="365">
                  <c:v>82.6</c:v>
                </c:pt>
                <c:pt idx="366">
                  <c:v>80.900000000000006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7A9-42E6-AFEC-A555CFE1E5B6}"/>
            </c:ext>
          </c:extLst>
        </c:ser>
        <c:ser>
          <c:idx val="10"/>
          <c:order val="2"/>
          <c:tx>
            <c:strRef>
              <c:f>'[TC_UCEEB_2022_09_19_B.xlsx]Úroveň H2 (09-19-B)'!$E$4</c:f>
              <c:strCache>
                <c:ptCount val="1"/>
                <c:pt idx="0">
                  <c:v>01</c:v>
                </c:pt>
              </c:strCache>
            </c:strRef>
          </c:tx>
          <c:spPr>
            <a:ln w="12700" cap="rnd" cmpd="sng" algn="ctr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'[2]Úroveň H2 (09-19-B)'!$B$5:$B$396</c:f>
              <c:numCache>
                <c:formatCode>[$-F400]h:mm:ss\ AM/PM</c:formatCode>
                <c:ptCount val="368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</c:numCache>
            </c:numRef>
          </c:xVal>
          <c:yVal>
            <c:numRef>
              <c:f>'[2]Úroveň H2 (09-19-B)'!$E$5:$E$396</c:f>
              <c:numCache>
                <c:formatCode>0</c:formatCode>
                <c:ptCount val="368"/>
                <c:pt idx="0">
                  <c:v>16</c:v>
                </c:pt>
                <c:pt idx="1">
                  <c:v>16.100000000000001</c:v>
                </c:pt>
                <c:pt idx="2">
                  <c:v>16.100000000000001</c:v>
                </c:pt>
                <c:pt idx="3">
                  <c:v>18.2</c:v>
                </c:pt>
                <c:pt idx="4">
                  <c:v>38.9</c:v>
                </c:pt>
                <c:pt idx="5">
                  <c:v>57.3</c:v>
                </c:pt>
                <c:pt idx="6">
                  <c:v>56.8</c:v>
                </c:pt>
                <c:pt idx="7">
                  <c:v>55.8</c:v>
                </c:pt>
                <c:pt idx="8">
                  <c:v>64.099999999999994</c:v>
                </c:pt>
                <c:pt idx="9">
                  <c:v>72.900000000000006</c:v>
                </c:pt>
                <c:pt idx="10">
                  <c:v>72.900000000000006</c:v>
                </c:pt>
                <c:pt idx="11">
                  <c:v>76.900000000000006</c:v>
                </c:pt>
                <c:pt idx="12">
                  <c:v>72.099999999999994</c:v>
                </c:pt>
                <c:pt idx="13">
                  <c:v>82.9</c:v>
                </c:pt>
                <c:pt idx="14">
                  <c:v>89.3</c:v>
                </c:pt>
                <c:pt idx="15">
                  <c:v>102.3</c:v>
                </c:pt>
                <c:pt idx="16">
                  <c:v>100.2</c:v>
                </c:pt>
                <c:pt idx="17">
                  <c:v>102.6</c:v>
                </c:pt>
                <c:pt idx="18">
                  <c:v>101.9</c:v>
                </c:pt>
                <c:pt idx="19">
                  <c:v>106.8</c:v>
                </c:pt>
                <c:pt idx="20">
                  <c:v>108.2</c:v>
                </c:pt>
                <c:pt idx="21">
                  <c:v>110.7</c:v>
                </c:pt>
                <c:pt idx="22">
                  <c:v>115.4</c:v>
                </c:pt>
                <c:pt idx="23">
                  <c:v>113</c:v>
                </c:pt>
                <c:pt idx="24">
                  <c:v>126.6</c:v>
                </c:pt>
                <c:pt idx="25">
                  <c:v>119.9</c:v>
                </c:pt>
                <c:pt idx="26">
                  <c:v>129.5</c:v>
                </c:pt>
                <c:pt idx="27">
                  <c:v>128.5</c:v>
                </c:pt>
                <c:pt idx="28">
                  <c:v>137.1</c:v>
                </c:pt>
                <c:pt idx="29">
                  <c:v>138.80000000000001</c:v>
                </c:pt>
                <c:pt idx="30">
                  <c:v>137.69999999999999</c:v>
                </c:pt>
                <c:pt idx="31">
                  <c:v>135.4</c:v>
                </c:pt>
                <c:pt idx="32">
                  <c:v>140.5</c:v>
                </c:pt>
                <c:pt idx="33">
                  <c:v>132.9</c:v>
                </c:pt>
                <c:pt idx="34">
                  <c:v>139.6</c:v>
                </c:pt>
                <c:pt idx="35">
                  <c:v>139.9</c:v>
                </c:pt>
                <c:pt idx="36">
                  <c:v>131.5</c:v>
                </c:pt>
                <c:pt idx="37">
                  <c:v>134.6</c:v>
                </c:pt>
                <c:pt idx="38">
                  <c:v>129.30000000000001</c:v>
                </c:pt>
                <c:pt idx="39">
                  <c:v>136.19999999999999</c:v>
                </c:pt>
                <c:pt idx="40">
                  <c:v>143.9</c:v>
                </c:pt>
                <c:pt idx="41">
                  <c:v>145.80000000000001</c:v>
                </c:pt>
                <c:pt idx="42">
                  <c:v>138.19999999999999</c:v>
                </c:pt>
                <c:pt idx="43">
                  <c:v>131.6</c:v>
                </c:pt>
                <c:pt idx="44">
                  <c:v>131.30000000000001</c:v>
                </c:pt>
                <c:pt idx="45">
                  <c:v>143.4</c:v>
                </c:pt>
                <c:pt idx="46">
                  <c:v>135.19999999999999</c:v>
                </c:pt>
                <c:pt idx="47">
                  <c:v>128.6</c:v>
                </c:pt>
                <c:pt idx="48">
                  <c:v>124.9</c:v>
                </c:pt>
                <c:pt idx="49">
                  <c:v>136</c:v>
                </c:pt>
                <c:pt idx="50">
                  <c:v>140</c:v>
                </c:pt>
                <c:pt idx="51">
                  <c:v>135.19999999999999</c:v>
                </c:pt>
                <c:pt idx="52">
                  <c:v>130.5</c:v>
                </c:pt>
                <c:pt idx="53">
                  <c:v>135.69999999999999</c:v>
                </c:pt>
                <c:pt idx="54">
                  <c:v>134.80000000000001</c:v>
                </c:pt>
                <c:pt idx="55">
                  <c:v>138.1</c:v>
                </c:pt>
                <c:pt idx="56">
                  <c:v>145.19999999999999</c:v>
                </c:pt>
                <c:pt idx="57">
                  <c:v>159</c:v>
                </c:pt>
                <c:pt idx="58">
                  <c:v>167.3</c:v>
                </c:pt>
                <c:pt idx="59">
                  <c:v>164.2</c:v>
                </c:pt>
                <c:pt idx="60">
                  <c:v>164.5</c:v>
                </c:pt>
                <c:pt idx="61">
                  <c:v>162.4</c:v>
                </c:pt>
                <c:pt idx="62">
                  <c:v>165.2</c:v>
                </c:pt>
                <c:pt idx="63">
                  <c:v>164.9</c:v>
                </c:pt>
                <c:pt idx="64">
                  <c:v>152.1</c:v>
                </c:pt>
                <c:pt idx="65">
                  <c:v>154.19999999999999</c:v>
                </c:pt>
                <c:pt idx="66">
                  <c:v>142.19999999999999</c:v>
                </c:pt>
                <c:pt idx="67">
                  <c:v>143.69999999999999</c:v>
                </c:pt>
                <c:pt idx="68">
                  <c:v>141.1</c:v>
                </c:pt>
                <c:pt idx="69">
                  <c:v>144.6</c:v>
                </c:pt>
                <c:pt idx="70">
                  <c:v>140</c:v>
                </c:pt>
                <c:pt idx="71">
                  <c:v>138.9</c:v>
                </c:pt>
                <c:pt idx="72">
                  <c:v>137.4</c:v>
                </c:pt>
                <c:pt idx="73">
                  <c:v>137.9</c:v>
                </c:pt>
                <c:pt idx="74">
                  <c:v>133.6</c:v>
                </c:pt>
                <c:pt idx="75">
                  <c:v>155.69999999999999</c:v>
                </c:pt>
                <c:pt idx="76">
                  <c:v>162</c:v>
                </c:pt>
                <c:pt idx="77">
                  <c:v>158.6</c:v>
                </c:pt>
                <c:pt idx="78">
                  <c:v>155.19999999999999</c:v>
                </c:pt>
                <c:pt idx="79">
                  <c:v>165.5</c:v>
                </c:pt>
                <c:pt idx="80">
                  <c:v>163.5</c:v>
                </c:pt>
                <c:pt idx="81">
                  <c:v>158.9</c:v>
                </c:pt>
                <c:pt idx="82">
                  <c:v>148.30000000000001</c:v>
                </c:pt>
                <c:pt idx="83">
                  <c:v>159.4</c:v>
                </c:pt>
                <c:pt idx="84">
                  <c:v>148.4</c:v>
                </c:pt>
                <c:pt idx="85">
                  <c:v>150.80000000000001</c:v>
                </c:pt>
                <c:pt idx="86">
                  <c:v>165.1</c:v>
                </c:pt>
                <c:pt idx="87">
                  <c:v>184.3</c:v>
                </c:pt>
                <c:pt idx="88">
                  <c:v>181.3</c:v>
                </c:pt>
                <c:pt idx="89">
                  <c:v>174.3</c:v>
                </c:pt>
                <c:pt idx="90">
                  <c:v>185</c:v>
                </c:pt>
                <c:pt idx="91">
                  <c:v>191.6</c:v>
                </c:pt>
                <c:pt idx="92">
                  <c:v>197.4</c:v>
                </c:pt>
                <c:pt idx="93">
                  <c:v>161.80000000000001</c:v>
                </c:pt>
                <c:pt idx="94">
                  <c:v>140.19999999999999</c:v>
                </c:pt>
                <c:pt idx="95">
                  <c:v>141.80000000000001</c:v>
                </c:pt>
                <c:pt idx="96">
                  <c:v>161.69999999999999</c:v>
                </c:pt>
                <c:pt idx="97">
                  <c:v>156.4</c:v>
                </c:pt>
                <c:pt idx="98">
                  <c:v>152.19999999999999</c:v>
                </c:pt>
                <c:pt idx="99">
                  <c:v>163.5</c:v>
                </c:pt>
                <c:pt idx="100">
                  <c:v>176.2</c:v>
                </c:pt>
                <c:pt idx="101">
                  <c:v>163.9</c:v>
                </c:pt>
                <c:pt idx="102">
                  <c:v>162.5</c:v>
                </c:pt>
                <c:pt idx="103">
                  <c:v>165.9</c:v>
                </c:pt>
                <c:pt idx="104">
                  <c:v>168.7</c:v>
                </c:pt>
                <c:pt idx="105">
                  <c:v>166.2</c:v>
                </c:pt>
                <c:pt idx="106">
                  <c:v>180.6</c:v>
                </c:pt>
                <c:pt idx="107">
                  <c:v>174</c:v>
                </c:pt>
                <c:pt idx="108">
                  <c:v>164.7</c:v>
                </c:pt>
                <c:pt idx="109">
                  <c:v>179.1</c:v>
                </c:pt>
                <c:pt idx="110">
                  <c:v>176.2</c:v>
                </c:pt>
                <c:pt idx="111">
                  <c:v>167.2</c:v>
                </c:pt>
                <c:pt idx="112">
                  <c:v>169.4</c:v>
                </c:pt>
                <c:pt idx="113">
                  <c:v>181.3</c:v>
                </c:pt>
                <c:pt idx="114">
                  <c:v>166.3</c:v>
                </c:pt>
                <c:pt idx="115">
                  <c:v>174.7</c:v>
                </c:pt>
                <c:pt idx="116">
                  <c:v>178.6</c:v>
                </c:pt>
                <c:pt idx="117">
                  <c:v>177.3</c:v>
                </c:pt>
                <c:pt idx="118">
                  <c:v>170.6</c:v>
                </c:pt>
                <c:pt idx="119">
                  <c:v>176.3</c:v>
                </c:pt>
                <c:pt idx="120">
                  <c:v>166.5</c:v>
                </c:pt>
                <c:pt idx="121">
                  <c:v>164.3</c:v>
                </c:pt>
                <c:pt idx="122">
                  <c:v>173.9</c:v>
                </c:pt>
                <c:pt idx="123">
                  <c:v>186</c:v>
                </c:pt>
                <c:pt idx="124">
                  <c:v>168.4</c:v>
                </c:pt>
                <c:pt idx="125">
                  <c:v>169.1</c:v>
                </c:pt>
                <c:pt idx="126">
                  <c:v>167</c:v>
                </c:pt>
                <c:pt idx="127">
                  <c:v>165.1</c:v>
                </c:pt>
                <c:pt idx="128">
                  <c:v>160.19999999999999</c:v>
                </c:pt>
                <c:pt idx="129">
                  <c:v>159</c:v>
                </c:pt>
                <c:pt idx="130">
                  <c:v>158.4</c:v>
                </c:pt>
                <c:pt idx="131">
                  <c:v>166.1</c:v>
                </c:pt>
                <c:pt idx="132">
                  <c:v>181</c:v>
                </c:pt>
                <c:pt idx="133">
                  <c:v>173.4</c:v>
                </c:pt>
                <c:pt idx="134">
                  <c:v>182</c:v>
                </c:pt>
                <c:pt idx="135">
                  <c:v>176.3</c:v>
                </c:pt>
                <c:pt idx="136">
                  <c:v>178.1</c:v>
                </c:pt>
                <c:pt idx="137">
                  <c:v>176.1</c:v>
                </c:pt>
                <c:pt idx="138">
                  <c:v>184.7</c:v>
                </c:pt>
                <c:pt idx="139">
                  <c:v>175.1</c:v>
                </c:pt>
                <c:pt idx="140">
                  <c:v>182.3</c:v>
                </c:pt>
                <c:pt idx="141">
                  <c:v>176.2</c:v>
                </c:pt>
                <c:pt idx="142">
                  <c:v>172.3</c:v>
                </c:pt>
                <c:pt idx="143">
                  <c:v>157.5</c:v>
                </c:pt>
                <c:pt idx="144">
                  <c:v>154.4</c:v>
                </c:pt>
                <c:pt idx="145">
                  <c:v>163.6</c:v>
                </c:pt>
                <c:pt idx="146">
                  <c:v>162.69999999999999</c:v>
                </c:pt>
                <c:pt idx="147">
                  <c:v>160.80000000000001</c:v>
                </c:pt>
                <c:pt idx="148">
                  <c:v>173.3</c:v>
                </c:pt>
                <c:pt idx="149">
                  <c:v>177.3</c:v>
                </c:pt>
                <c:pt idx="150">
                  <c:v>170.4</c:v>
                </c:pt>
                <c:pt idx="151">
                  <c:v>186.1</c:v>
                </c:pt>
                <c:pt idx="152">
                  <c:v>180</c:v>
                </c:pt>
                <c:pt idx="153">
                  <c:v>195</c:v>
                </c:pt>
                <c:pt idx="154">
                  <c:v>191.8</c:v>
                </c:pt>
                <c:pt idx="155">
                  <c:v>179.1</c:v>
                </c:pt>
                <c:pt idx="156">
                  <c:v>185.5</c:v>
                </c:pt>
                <c:pt idx="157">
                  <c:v>180.1</c:v>
                </c:pt>
                <c:pt idx="158">
                  <c:v>179.6</c:v>
                </c:pt>
                <c:pt idx="159">
                  <c:v>181.2</c:v>
                </c:pt>
                <c:pt idx="160">
                  <c:v>174.2</c:v>
                </c:pt>
                <c:pt idx="161">
                  <c:v>169.9</c:v>
                </c:pt>
                <c:pt idx="162">
                  <c:v>173.2</c:v>
                </c:pt>
                <c:pt idx="163">
                  <c:v>176.6</c:v>
                </c:pt>
                <c:pt idx="164">
                  <c:v>173.5</c:v>
                </c:pt>
                <c:pt idx="165">
                  <c:v>172.7</c:v>
                </c:pt>
                <c:pt idx="166">
                  <c:v>168.4</c:v>
                </c:pt>
                <c:pt idx="167">
                  <c:v>183.6</c:v>
                </c:pt>
                <c:pt idx="168">
                  <c:v>165</c:v>
                </c:pt>
                <c:pt idx="169">
                  <c:v>184.6</c:v>
                </c:pt>
                <c:pt idx="170">
                  <c:v>170.6</c:v>
                </c:pt>
                <c:pt idx="171">
                  <c:v>181.2</c:v>
                </c:pt>
                <c:pt idx="172">
                  <c:v>183.5</c:v>
                </c:pt>
                <c:pt idx="173">
                  <c:v>190.9</c:v>
                </c:pt>
                <c:pt idx="174">
                  <c:v>174</c:v>
                </c:pt>
                <c:pt idx="175">
                  <c:v>174</c:v>
                </c:pt>
                <c:pt idx="176">
                  <c:v>182.3</c:v>
                </c:pt>
                <c:pt idx="177">
                  <c:v>186.2</c:v>
                </c:pt>
                <c:pt idx="178">
                  <c:v>183.1</c:v>
                </c:pt>
                <c:pt idx="179">
                  <c:v>181</c:v>
                </c:pt>
                <c:pt idx="180">
                  <c:v>189.6</c:v>
                </c:pt>
                <c:pt idx="181">
                  <c:v>179</c:v>
                </c:pt>
                <c:pt idx="182">
                  <c:v>165.3</c:v>
                </c:pt>
                <c:pt idx="183">
                  <c:v>158.1</c:v>
                </c:pt>
                <c:pt idx="184">
                  <c:v>151.9</c:v>
                </c:pt>
                <c:pt idx="185">
                  <c:v>151.5</c:v>
                </c:pt>
                <c:pt idx="186">
                  <c:v>157.5</c:v>
                </c:pt>
                <c:pt idx="187">
                  <c:v>163.6</c:v>
                </c:pt>
                <c:pt idx="188">
                  <c:v>172.7</c:v>
                </c:pt>
                <c:pt idx="189">
                  <c:v>161.9</c:v>
                </c:pt>
                <c:pt idx="190">
                  <c:v>164.8</c:v>
                </c:pt>
                <c:pt idx="191">
                  <c:v>164.6</c:v>
                </c:pt>
                <c:pt idx="192">
                  <c:v>168</c:v>
                </c:pt>
                <c:pt idx="193">
                  <c:v>166.1</c:v>
                </c:pt>
                <c:pt idx="194">
                  <c:v>160.19999999999999</c:v>
                </c:pt>
                <c:pt idx="195">
                  <c:v>165.4</c:v>
                </c:pt>
                <c:pt idx="196">
                  <c:v>158.30000000000001</c:v>
                </c:pt>
                <c:pt idx="197">
                  <c:v>155.4</c:v>
                </c:pt>
                <c:pt idx="198">
                  <c:v>150.30000000000001</c:v>
                </c:pt>
                <c:pt idx="199">
                  <c:v>158.80000000000001</c:v>
                </c:pt>
                <c:pt idx="200">
                  <c:v>163.1</c:v>
                </c:pt>
                <c:pt idx="201">
                  <c:v>164.8</c:v>
                </c:pt>
                <c:pt idx="202">
                  <c:v>160.4</c:v>
                </c:pt>
                <c:pt idx="203">
                  <c:v>153.9</c:v>
                </c:pt>
                <c:pt idx="204">
                  <c:v>148.19999999999999</c:v>
                </c:pt>
                <c:pt idx="205">
                  <c:v>147.6</c:v>
                </c:pt>
                <c:pt idx="206">
                  <c:v>147.9</c:v>
                </c:pt>
                <c:pt idx="207">
                  <c:v>152.69999999999999</c:v>
                </c:pt>
                <c:pt idx="208">
                  <c:v>155.30000000000001</c:v>
                </c:pt>
                <c:pt idx="209">
                  <c:v>149.80000000000001</c:v>
                </c:pt>
                <c:pt idx="210">
                  <c:v>152</c:v>
                </c:pt>
                <c:pt idx="211">
                  <c:v>147.80000000000001</c:v>
                </c:pt>
                <c:pt idx="212">
                  <c:v>151.4</c:v>
                </c:pt>
                <c:pt idx="213">
                  <c:v>157.19999999999999</c:v>
                </c:pt>
                <c:pt idx="214">
                  <c:v>165</c:v>
                </c:pt>
                <c:pt idx="215">
                  <c:v>163.9</c:v>
                </c:pt>
                <c:pt idx="216">
                  <c:v>162.5</c:v>
                </c:pt>
                <c:pt idx="217">
                  <c:v>159.4</c:v>
                </c:pt>
                <c:pt idx="218">
                  <c:v>157.69999999999999</c:v>
                </c:pt>
                <c:pt idx="219">
                  <c:v>160</c:v>
                </c:pt>
                <c:pt idx="220">
                  <c:v>160.5</c:v>
                </c:pt>
                <c:pt idx="221">
                  <c:v>163.6</c:v>
                </c:pt>
                <c:pt idx="222">
                  <c:v>159.30000000000001</c:v>
                </c:pt>
                <c:pt idx="223">
                  <c:v>159.6</c:v>
                </c:pt>
                <c:pt idx="224">
                  <c:v>165.4</c:v>
                </c:pt>
                <c:pt idx="225">
                  <c:v>167.6</c:v>
                </c:pt>
                <c:pt idx="226">
                  <c:v>164.4</c:v>
                </c:pt>
                <c:pt idx="227">
                  <c:v>159.4</c:v>
                </c:pt>
                <c:pt idx="228">
                  <c:v>163.69999999999999</c:v>
                </c:pt>
                <c:pt idx="229">
                  <c:v>156.69999999999999</c:v>
                </c:pt>
                <c:pt idx="230">
                  <c:v>152.1</c:v>
                </c:pt>
                <c:pt idx="231">
                  <c:v>149.1</c:v>
                </c:pt>
                <c:pt idx="232">
                  <c:v>147.4</c:v>
                </c:pt>
                <c:pt idx="233">
                  <c:v>151</c:v>
                </c:pt>
                <c:pt idx="234">
                  <c:v>148.6</c:v>
                </c:pt>
                <c:pt idx="235">
                  <c:v>145.9</c:v>
                </c:pt>
                <c:pt idx="236">
                  <c:v>145.69999999999999</c:v>
                </c:pt>
                <c:pt idx="237">
                  <c:v>145.1</c:v>
                </c:pt>
                <c:pt idx="238">
                  <c:v>141.4</c:v>
                </c:pt>
                <c:pt idx="239">
                  <c:v>149.4</c:v>
                </c:pt>
                <c:pt idx="240">
                  <c:v>152.80000000000001</c:v>
                </c:pt>
                <c:pt idx="241">
                  <c:v>150.1</c:v>
                </c:pt>
                <c:pt idx="242">
                  <c:v>137.9</c:v>
                </c:pt>
                <c:pt idx="243">
                  <c:v>139.5</c:v>
                </c:pt>
                <c:pt idx="244">
                  <c:v>144.5</c:v>
                </c:pt>
                <c:pt idx="245">
                  <c:v>139.6</c:v>
                </c:pt>
                <c:pt idx="246">
                  <c:v>137.69999999999999</c:v>
                </c:pt>
                <c:pt idx="247">
                  <c:v>140.1</c:v>
                </c:pt>
                <c:pt idx="248">
                  <c:v>136</c:v>
                </c:pt>
                <c:pt idx="249">
                  <c:v>135.9</c:v>
                </c:pt>
                <c:pt idx="250">
                  <c:v>140.4</c:v>
                </c:pt>
                <c:pt idx="251">
                  <c:v>138.69999999999999</c:v>
                </c:pt>
                <c:pt idx="252">
                  <c:v>137.19999999999999</c:v>
                </c:pt>
                <c:pt idx="253">
                  <c:v>130.5</c:v>
                </c:pt>
                <c:pt idx="254">
                  <c:v>130.1</c:v>
                </c:pt>
                <c:pt idx="255">
                  <c:v>132.6</c:v>
                </c:pt>
                <c:pt idx="256">
                  <c:v>130.4</c:v>
                </c:pt>
                <c:pt idx="257">
                  <c:v>125.4</c:v>
                </c:pt>
                <c:pt idx="258">
                  <c:v>126.1</c:v>
                </c:pt>
                <c:pt idx="259">
                  <c:v>132.6</c:v>
                </c:pt>
                <c:pt idx="260">
                  <c:v>132.69999999999999</c:v>
                </c:pt>
                <c:pt idx="261">
                  <c:v>131.5</c:v>
                </c:pt>
                <c:pt idx="262">
                  <c:v>124.6</c:v>
                </c:pt>
                <c:pt idx="263">
                  <c:v>125.4</c:v>
                </c:pt>
                <c:pt idx="264">
                  <c:v>128.1</c:v>
                </c:pt>
                <c:pt idx="265">
                  <c:v>129.9</c:v>
                </c:pt>
                <c:pt idx="266">
                  <c:v>127.6</c:v>
                </c:pt>
                <c:pt idx="267">
                  <c:v>125.5</c:v>
                </c:pt>
                <c:pt idx="268">
                  <c:v>121.6</c:v>
                </c:pt>
                <c:pt idx="269">
                  <c:v>119.6</c:v>
                </c:pt>
                <c:pt idx="270">
                  <c:v>121.7</c:v>
                </c:pt>
                <c:pt idx="271">
                  <c:v>117.5</c:v>
                </c:pt>
                <c:pt idx="272">
                  <c:v>116.9</c:v>
                </c:pt>
                <c:pt idx="273">
                  <c:v>117.4</c:v>
                </c:pt>
                <c:pt idx="274">
                  <c:v>121.1</c:v>
                </c:pt>
                <c:pt idx="275">
                  <c:v>119.3</c:v>
                </c:pt>
                <c:pt idx="276">
                  <c:v>120.3</c:v>
                </c:pt>
                <c:pt idx="277">
                  <c:v>121.1</c:v>
                </c:pt>
                <c:pt idx="278">
                  <c:v>118.2</c:v>
                </c:pt>
                <c:pt idx="279">
                  <c:v>116</c:v>
                </c:pt>
                <c:pt idx="280">
                  <c:v>113.7</c:v>
                </c:pt>
                <c:pt idx="281">
                  <c:v>113.6</c:v>
                </c:pt>
                <c:pt idx="282">
                  <c:v>114.7</c:v>
                </c:pt>
                <c:pt idx="283">
                  <c:v>113.2</c:v>
                </c:pt>
                <c:pt idx="284">
                  <c:v>117.1</c:v>
                </c:pt>
                <c:pt idx="285">
                  <c:v>115.6</c:v>
                </c:pt>
                <c:pt idx="286">
                  <c:v>113.9</c:v>
                </c:pt>
                <c:pt idx="287">
                  <c:v>114.7</c:v>
                </c:pt>
                <c:pt idx="288">
                  <c:v>112.7</c:v>
                </c:pt>
                <c:pt idx="289">
                  <c:v>112.7</c:v>
                </c:pt>
                <c:pt idx="290">
                  <c:v>109.4</c:v>
                </c:pt>
                <c:pt idx="291">
                  <c:v>111.3</c:v>
                </c:pt>
                <c:pt idx="292">
                  <c:v>111.3</c:v>
                </c:pt>
                <c:pt idx="293">
                  <c:v>112.9</c:v>
                </c:pt>
                <c:pt idx="294">
                  <c:v>109.9</c:v>
                </c:pt>
                <c:pt idx="295">
                  <c:v>110</c:v>
                </c:pt>
                <c:pt idx="296">
                  <c:v>110.5</c:v>
                </c:pt>
                <c:pt idx="297">
                  <c:v>113.6</c:v>
                </c:pt>
                <c:pt idx="298">
                  <c:v>111.4</c:v>
                </c:pt>
                <c:pt idx="299">
                  <c:v>113.1</c:v>
                </c:pt>
                <c:pt idx="300">
                  <c:v>109.7</c:v>
                </c:pt>
                <c:pt idx="301">
                  <c:v>103.9</c:v>
                </c:pt>
                <c:pt idx="302">
                  <c:v>102.6</c:v>
                </c:pt>
                <c:pt idx="303">
                  <c:v>103.5</c:v>
                </c:pt>
                <c:pt idx="304">
                  <c:v>105.3</c:v>
                </c:pt>
                <c:pt idx="305">
                  <c:v>105.1</c:v>
                </c:pt>
                <c:pt idx="306">
                  <c:v>104.4</c:v>
                </c:pt>
                <c:pt idx="307">
                  <c:v>105.5</c:v>
                </c:pt>
                <c:pt idx="308">
                  <c:v>108</c:v>
                </c:pt>
                <c:pt idx="309">
                  <c:v>104.5</c:v>
                </c:pt>
                <c:pt idx="310">
                  <c:v>102.1</c:v>
                </c:pt>
                <c:pt idx="311">
                  <c:v>101.3</c:v>
                </c:pt>
                <c:pt idx="312">
                  <c:v>101</c:v>
                </c:pt>
                <c:pt idx="313">
                  <c:v>101.7</c:v>
                </c:pt>
                <c:pt idx="314">
                  <c:v>97.4</c:v>
                </c:pt>
                <c:pt idx="315">
                  <c:v>98.2</c:v>
                </c:pt>
                <c:pt idx="316">
                  <c:v>97.7</c:v>
                </c:pt>
                <c:pt idx="317">
                  <c:v>100.1</c:v>
                </c:pt>
                <c:pt idx="318">
                  <c:v>98.1</c:v>
                </c:pt>
                <c:pt idx="319">
                  <c:v>98.7</c:v>
                </c:pt>
                <c:pt idx="320">
                  <c:v>98.5</c:v>
                </c:pt>
                <c:pt idx="321">
                  <c:v>103.7</c:v>
                </c:pt>
                <c:pt idx="322">
                  <c:v>102.8</c:v>
                </c:pt>
                <c:pt idx="323">
                  <c:v>102.8</c:v>
                </c:pt>
                <c:pt idx="324">
                  <c:v>101.1</c:v>
                </c:pt>
                <c:pt idx="325">
                  <c:v>98.5</c:v>
                </c:pt>
                <c:pt idx="326">
                  <c:v>98.4</c:v>
                </c:pt>
                <c:pt idx="327">
                  <c:v>96.5</c:v>
                </c:pt>
                <c:pt idx="328">
                  <c:v>96.8</c:v>
                </c:pt>
                <c:pt idx="329">
                  <c:v>97.5</c:v>
                </c:pt>
                <c:pt idx="330">
                  <c:v>96.3</c:v>
                </c:pt>
                <c:pt idx="331">
                  <c:v>96.6</c:v>
                </c:pt>
                <c:pt idx="332">
                  <c:v>95.3</c:v>
                </c:pt>
                <c:pt idx="333">
                  <c:v>96.1</c:v>
                </c:pt>
                <c:pt idx="334">
                  <c:v>94.7</c:v>
                </c:pt>
                <c:pt idx="335">
                  <c:v>94.3</c:v>
                </c:pt>
                <c:pt idx="336">
                  <c:v>94.3</c:v>
                </c:pt>
                <c:pt idx="337">
                  <c:v>94</c:v>
                </c:pt>
                <c:pt idx="338">
                  <c:v>93.1</c:v>
                </c:pt>
                <c:pt idx="339">
                  <c:v>93.4</c:v>
                </c:pt>
                <c:pt idx="340">
                  <c:v>94.4</c:v>
                </c:pt>
                <c:pt idx="341">
                  <c:v>93.4</c:v>
                </c:pt>
                <c:pt idx="342">
                  <c:v>94</c:v>
                </c:pt>
                <c:pt idx="343">
                  <c:v>92.2</c:v>
                </c:pt>
                <c:pt idx="344">
                  <c:v>92.4</c:v>
                </c:pt>
                <c:pt idx="345">
                  <c:v>93.7</c:v>
                </c:pt>
                <c:pt idx="346">
                  <c:v>92.8</c:v>
                </c:pt>
                <c:pt idx="347">
                  <c:v>92.1</c:v>
                </c:pt>
                <c:pt idx="348">
                  <c:v>93.4</c:v>
                </c:pt>
                <c:pt idx="349">
                  <c:v>92.7</c:v>
                </c:pt>
                <c:pt idx="350">
                  <c:v>92.3</c:v>
                </c:pt>
                <c:pt idx="351">
                  <c:v>91.6</c:v>
                </c:pt>
                <c:pt idx="352">
                  <c:v>88.5</c:v>
                </c:pt>
                <c:pt idx="353">
                  <c:v>87.7</c:v>
                </c:pt>
                <c:pt idx="354">
                  <c:v>89.3</c:v>
                </c:pt>
                <c:pt idx="355">
                  <c:v>88.2</c:v>
                </c:pt>
                <c:pt idx="356">
                  <c:v>86.1</c:v>
                </c:pt>
                <c:pt idx="357">
                  <c:v>85</c:v>
                </c:pt>
                <c:pt idx="358">
                  <c:v>83.4</c:v>
                </c:pt>
                <c:pt idx="359">
                  <c:v>83.1</c:v>
                </c:pt>
                <c:pt idx="360">
                  <c:v>81.5</c:v>
                </c:pt>
                <c:pt idx="361">
                  <c:v>82</c:v>
                </c:pt>
                <c:pt idx="362">
                  <c:v>81.2</c:v>
                </c:pt>
                <c:pt idx="363">
                  <c:v>82.4</c:v>
                </c:pt>
                <c:pt idx="364">
                  <c:v>83.1</c:v>
                </c:pt>
                <c:pt idx="365">
                  <c:v>82.9</c:v>
                </c:pt>
                <c:pt idx="366">
                  <c:v>81.099999999999994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7A9-42E6-AFEC-A555CFE1E5B6}"/>
            </c:ext>
          </c:extLst>
        </c:ser>
        <c:ser>
          <c:idx val="11"/>
          <c:order val="3"/>
          <c:tx>
            <c:strRef>
              <c:f>'[TC_UCEEB_2022_09_19_B.xlsx]Úroveň H2 (09-19-B)'!$F$4</c:f>
              <c:strCache>
                <c:ptCount val="1"/>
                <c:pt idx="0">
                  <c:v>10</c:v>
                </c:pt>
              </c:strCache>
            </c:strRef>
          </c:tx>
          <c:spPr>
            <a:ln w="12700" cap="rnd" cmpd="sng" algn="ctr">
              <a:solidFill>
                <a:schemeClr val="accent6">
                  <a:tint val="94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'[2]Úroveň H2 (09-19-B)'!$B$5:$B$396</c:f>
              <c:numCache>
                <c:formatCode>[$-F400]h:mm:ss\ AM/PM</c:formatCode>
                <c:ptCount val="368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</c:numCache>
            </c:numRef>
          </c:xVal>
          <c:yVal>
            <c:numRef>
              <c:f>'[2]Úroveň H2 (09-19-B)'!$F$5:$F$396</c:f>
              <c:numCache>
                <c:formatCode>0</c:formatCode>
                <c:ptCount val="368"/>
                <c:pt idx="0">
                  <c:v>16.5</c:v>
                </c:pt>
                <c:pt idx="1">
                  <c:v>16.2</c:v>
                </c:pt>
                <c:pt idx="2">
                  <c:v>17</c:v>
                </c:pt>
                <c:pt idx="3">
                  <c:v>22</c:v>
                </c:pt>
                <c:pt idx="4">
                  <c:v>81.5</c:v>
                </c:pt>
                <c:pt idx="5">
                  <c:v>118.2</c:v>
                </c:pt>
                <c:pt idx="6">
                  <c:v>135.30000000000001</c:v>
                </c:pt>
                <c:pt idx="7">
                  <c:v>140.9</c:v>
                </c:pt>
                <c:pt idx="8">
                  <c:v>146.6</c:v>
                </c:pt>
                <c:pt idx="9">
                  <c:v>144.30000000000001</c:v>
                </c:pt>
                <c:pt idx="10">
                  <c:v>137.69999999999999</c:v>
                </c:pt>
                <c:pt idx="11">
                  <c:v>138.19999999999999</c:v>
                </c:pt>
                <c:pt idx="12">
                  <c:v>132.19999999999999</c:v>
                </c:pt>
                <c:pt idx="13">
                  <c:v>139.80000000000001</c:v>
                </c:pt>
                <c:pt idx="14">
                  <c:v>175.4</c:v>
                </c:pt>
                <c:pt idx="15">
                  <c:v>176</c:v>
                </c:pt>
                <c:pt idx="16">
                  <c:v>172.7</c:v>
                </c:pt>
                <c:pt idx="17">
                  <c:v>173.5</c:v>
                </c:pt>
                <c:pt idx="18">
                  <c:v>177</c:v>
                </c:pt>
                <c:pt idx="19">
                  <c:v>178.9</c:v>
                </c:pt>
                <c:pt idx="20">
                  <c:v>193.3</c:v>
                </c:pt>
                <c:pt idx="21">
                  <c:v>182.7</c:v>
                </c:pt>
                <c:pt idx="22">
                  <c:v>176.7</c:v>
                </c:pt>
                <c:pt idx="23">
                  <c:v>181.8</c:v>
                </c:pt>
                <c:pt idx="24">
                  <c:v>211.9</c:v>
                </c:pt>
                <c:pt idx="25">
                  <c:v>205</c:v>
                </c:pt>
                <c:pt idx="26">
                  <c:v>199</c:v>
                </c:pt>
                <c:pt idx="27">
                  <c:v>220.1</c:v>
                </c:pt>
                <c:pt idx="28">
                  <c:v>220.8</c:v>
                </c:pt>
                <c:pt idx="29">
                  <c:v>194.2</c:v>
                </c:pt>
                <c:pt idx="30">
                  <c:v>216</c:v>
                </c:pt>
                <c:pt idx="31">
                  <c:v>212.3</c:v>
                </c:pt>
                <c:pt idx="32">
                  <c:v>231.7</c:v>
                </c:pt>
                <c:pt idx="33">
                  <c:v>232.2</c:v>
                </c:pt>
                <c:pt idx="34">
                  <c:v>228.6</c:v>
                </c:pt>
                <c:pt idx="35">
                  <c:v>200.1</c:v>
                </c:pt>
                <c:pt idx="36">
                  <c:v>206.2</c:v>
                </c:pt>
                <c:pt idx="37">
                  <c:v>215.9</c:v>
                </c:pt>
                <c:pt idx="38">
                  <c:v>209</c:v>
                </c:pt>
                <c:pt idx="39">
                  <c:v>199.3</c:v>
                </c:pt>
                <c:pt idx="40">
                  <c:v>215.2</c:v>
                </c:pt>
                <c:pt idx="41">
                  <c:v>207.4</c:v>
                </c:pt>
                <c:pt idx="42">
                  <c:v>210.6</c:v>
                </c:pt>
                <c:pt idx="43">
                  <c:v>217.4</c:v>
                </c:pt>
                <c:pt idx="44">
                  <c:v>221.1</c:v>
                </c:pt>
                <c:pt idx="45">
                  <c:v>232</c:v>
                </c:pt>
                <c:pt idx="46">
                  <c:v>239.9</c:v>
                </c:pt>
                <c:pt idx="47">
                  <c:v>227.4</c:v>
                </c:pt>
                <c:pt idx="48">
                  <c:v>213.3</c:v>
                </c:pt>
                <c:pt idx="49">
                  <c:v>221.7</c:v>
                </c:pt>
                <c:pt idx="50">
                  <c:v>232.8</c:v>
                </c:pt>
                <c:pt idx="51">
                  <c:v>210.1</c:v>
                </c:pt>
                <c:pt idx="52">
                  <c:v>204.6</c:v>
                </c:pt>
                <c:pt idx="53">
                  <c:v>250.9</c:v>
                </c:pt>
                <c:pt idx="54">
                  <c:v>236.8</c:v>
                </c:pt>
                <c:pt idx="55">
                  <c:v>234.7</c:v>
                </c:pt>
                <c:pt idx="56">
                  <c:v>243.2</c:v>
                </c:pt>
                <c:pt idx="57">
                  <c:v>268.39999999999998</c:v>
                </c:pt>
                <c:pt idx="58">
                  <c:v>267.10000000000002</c:v>
                </c:pt>
                <c:pt idx="59">
                  <c:v>246.7</c:v>
                </c:pt>
                <c:pt idx="60">
                  <c:v>261.3</c:v>
                </c:pt>
                <c:pt idx="61">
                  <c:v>228.6</c:v>
                </c:pt>
                <c:pt idx="62">
                  <c:v>223.3</c:v>
                </c:pt>
                <c:pt idx="63">
                  <c:v>225.6</c:v>
                </c:pt>
                <c:pt idx="64">
                  <c:v>214.3</c:v>
                </c:pt>
                <c:pt idx="65">
                  <c:v>210.8</c:v>
                </c:pt>
                <c:pt idx="66">
                  <c:v>213.5</c:v>
                </c:pt>
                <c:pt idx="67">
                  <c:v>207.2</c:v>
                </c:pt>
                <c:pt idx="68">
                  <c:v>219.5</c:v>
                </c:pt>
                <c:pt idx="69">
                  <c:v>216.1</c:v>
                </c:pt>
                <c:pt idx="70">
                  <c:v>214.6</c:v>
                </c:pt>
                <c:pt idx="71">
                  <c:v>233.4</c:v>
                </c:pt>
                <c:pt idx="72">
                  <c:v>251.4</c:v>
                </c:pt>
                <c:pt idx="73">
                  <c:v>227.1</c:v>
                </c:pt>
                <c:pt idx="74">
                  <c:v>238.3</c:v>
                </c:pt>
                <c:pt idx="75">
                  <c:v>239.6</c:v>
                </c:pt>
                <c:pt idx="76">
                  <c:v>236.1</c:v>
                </c:pt>
                <c:pt idx="77">
                  <c:v>270.89999999999998</c:v>
                </c:pt>
                <c:pt idx="78">
                  <c:v>257.89999999999998</c:v>
                </c:pt>
                <c:pt idx="79">
                  <c:v>251.6</c:v>
                </c:pt>
                <c:pt idx="80">
                  <c:v>234.3</c:v>
                </c:pt>
                <c:pt idx="81">
                  <c:v>222.6</c:v>
                </c:pt>
                <c:pt idx="82">
                  <c:v>232.3</c:v>
                </c:pt>
                <c:pt idx="83">
                  <c:v>233</c:v>
                </c:pt>
                <c:pt idx="84">
                  <c:v>225.1</c:v>
                </c:pt>
                <c:pt idx="85">
                  <c:v>244</c:v>
                </c:pt>
                <c:pt idx="86">
                  <c:v>259.89999999999998</c:v>
                </c:pt>
                <c:pt idx="87">
                  <c:v>290.7</c:v>
                </c:pt>
                <c:pt idx="88">
                  <c:v>279.5</c:v>
                </c:pt>
                <c:pt idx="89">
                  <c:v>247.2</c:v>
                </c:pt>
                <c:pt idx="90">
                  <c:v>247.6</c:v>
                </c:pt>
                <c:pt idx="91">
                  <c:v>288.2</c:v>
                </c:pt>
                <c:pt idx="92">
                  <c:v>280.7</c:v>
                </c:pt>
                <c:pt idx="93">
                  <c:v>220.2</c:v>
                </c:pt>
                <c:pt idx="94">
                  <c:v>220.4</c:v>
                </c:pt>
                <c:pt idx="95">
                  <c:v>216.9</c:v>
                </c:pt>
                <c:pt idx="96">
                  <c:v>227.8</c:v>
                </c:pt>
                <c:pt idx="97">
                  <c:v>241.3</c:v>
                </c:pt>
                <c:pt idx="98">
                  <c:v>236.3</c:v>
                </c:pt>
                <c:pt idx="99">
                  <c:v>248</c:v>
                </c:pt>
                <c:pt idx="100">
                  <c:v>258.7</c:v>
                </c:pt>
                <c:pt idx="101">
                  <c:v>246.2</c:v>
                </c:pt>
                <c:pt idx="102">
                  <c:v>237</c:v>
                </c:pt>
                <c:pt idx="103">
                  <c:v>237.7</c:v>
                </c:pt>
                <c:pt idx="104">
                  <c:v>244.3</c:v>
                </c:pt>
                <c:pt idx="105">
                  <c:v>241.2</c:v>
                </c:pt>
                <c:pt idx="106">
                  <c:v>260.39999999999998</c:v>
                </c:pt>
                <c:pt idx="107">
                  <c:v>266.60000000000002</c:v>
                </c:pt>
                <c:pt idx="108">
                  <c:v>239.1</c:v>
                </c:pt>
                <c:pt idx="109">
                  <c:v>282.10000000000002</c:v>
                </c:pt>
                <c:pt idx="110">
                  <c:v>260.5</c:v>
                </c:pt>
                <c:pt idx="111">
                  <c:v>232.4</c:v>
                </c:pt>
                <c:pt idx="112">
                  <c:v>235</c:v>
                </c:pt>
                <c:pt idx="113">
                  <c:v>272.89999999999998</c:v>
                </c:pt>
                <c:pt idx="114">
                  <c:v>273.60000000000002</c:v>
                </c:pt>
                <c:pt idx="115">
                  <c:v>257</c:v>
                </c:pt>
                <c:pt idx="116">
                  <c:v>268.5</c:v>
                </c:pt>
                <c:pt idx="117">
                  <c:v>285.10000000000002</c:v>
                </c:pt>
                <c:pt idx="118">
                  <c:v>252.4</c:v>
                </c:pt>
                <c:pt idx="119">
                  <c:v>269</c:v>
                </c:pt>
                <c:pt idx="120">
                  <c:v>252.1</c:v>
                </c:pt>
                <c:pt idx="121">
                  <c:v>275.3</c:v>
                </c:pt>
                <c:pt idx="122">
                  <c:v>277</c:v>
                </c:pt>
                <c:pt idx="123">
                  <c:v>302.8</c:v>
                </c:pt>
                <c:pt idx="124">
                  <c:v>252.7</c:v>
                </c:pt>
                <c:pt idx="125">
                  <c:v>250.5</c:v>
                </c:pt>
                <c:pt idx="126">
                  <c:v>235.8</c:v>
                </c:pt>
                <c:pt idx="127">
                  <c:v>232.6</c:v>
                </c:pt>
                <c:pt idx="128">
                  <c:v>233</c:v>
                </c:pt>
                <c:pt idx="129">
                  <c:v>231</c:v>
                </c:pt>
                <c:pt idx="130">
                  <c:v>252</c:v>
                </c:pt>
                <c:pt idx="131">
                  <c:v>265.60000000000002</c:v>
                </c:pt>
                <c:pt idx="132">
                  <c:v>271</c:v>
                </c:pt>
                <c:pt idx="133">
                  <c:v>286.60000000000002</c:v>
                </c:pt>
                <c:pt idx="134">
                  <c:v>281.7</c:v>
                </c:pt>
                <c:pt idx="135">
                  <c:v>258.89999999999998</c:v>
                </c:pt>
                <c:pt idx="136">
                  <c:v>244</c:v>
                </c:pt>
                <c:pt idx="137">
                  <c:v>236.3</c:v>
                </c:pt>
                <c:pt idx="138">
                  <c:v>235.5</c:v>
                </c:pt>
                <c:pt idx="139">
                  <c:v>256.5</c:v>
                </c:pt>
                <c:pt idx="140">
                  <c:v>272.3</c:v>
                </c:pt>
                <c:pt idx="141">
                  <c:v>231.8</c:v>
                </c:pt>
                <c:pt idx="142">
                  <c:v>231.5</c:v>
                </c:pt>
                <c:pt idx="143">
                  <c:v>240</c:v>
                </c:pt>
                <c:pt idx="144">
                  <c:v>259.3</c:v>
                </c:pt>
                <c:pt idx="145">
                  <c:v>244.9</c:v>
                </c:pt>
                <c:pt idx="146">
                  <c:v>245.7</c:v>
                </c:pt>
                <c:pt idx="147">
                  <c:v>256.89999999999998</c:v>
                </c:pt>
                <c:pt idx="148">
                  <c:v>276.5</c:v>
                </c:pt>
                <c:pt idx="149">
                  <c:v>262.60000000000002</c:v>
                </c:pt>
                <c:pt idx="150">
                  <c:v>239.1</c:v>
                </c:pt>
                <c:pt idx="151">
                  <c:v>265.2</c:v>
                </c:pt>
                <c:pt idx="152">
                  <c:v>289.7</c:v>
                </c:pt>
                <c:pt idx="153">
                  <c:v>297.39999999999998</c:v>
                </c:pt>
                <c:pt idx="154">
                  <c:v>270.39999999999998</c:v>
                </c:pt>
                <c:pt idx="155">
                  <c:v>259.10000000000002</c:v>
                </c:pt>
                <c:pt idx="156">
                  <c:v>251.8</c:v>
                </c:pt>
                <c:pt idx="157">
                  <c:v>275.60000000000002</c:v>
                </c:pt>
                <c:pt idx="158">
                  <c:v>248.3</c:v>
                </c:pt>
                <c:pt idx="159">
                  <c:v>249</c:v>
                </c:pt>
                <c:pt idx="160">
                  <c:v>242.8</c:v>
                </c:pt>
                <c:pt idx="161">
                  <c:v>220.1</c:v>
                </c:pt>
                <c:pt idx="162">
                  <c:v>243.5</c:v>
                </c:pt>
                <c:pt idx="163">
                  <c:v>236.9</c:v>
                </c:pt>
                <c:pt idx="164">
                  <c:v>242</c:v>
                </c:pt>
                <c:pt idx="165">
                  <c:v>234.3</c:v>
                </c:pt>
                <c:pt idx="166">
                  <c:v>260.10000000000002</c:v>
                </c:pt>
                <c:pt idx="167">
                  <c:v>258.10000000000002</c:v>
                </c:pt>
                <c:pt idx="168">
                  <c:v>262</c:v>
                </c:pt>
                <c:pt idx="169">
                  <c:v>279.3</c:v>
                </c:pt>
                <c:pt idx="170">
                  <c:v>228.2</c:v>
                </c:pt>
                <c:pt idx="171">
                  <c:v>258.89999999999998</c:v>
                </c:pt>
                <c:pt idx="172">
                  <c:v>267.2</c:v>
                </c:pt>
                <c:pt idx="173">
                  <c:v>242.1</c:v>
                </c:pt>
                <c:pt idx="174">
                  <c:v>239.4</c:v>
                </c:pt>
                <c:pt idx="175">
                  <c:v>246.2</c:v>
                </c:pt>
                <c:pt idx="176">
                  <c:v>283.5</c:v>
                </c:pt>
                <c:pt idx="177">
                  <c:v>270.7</c:v>
                </c:pt>
                <c:pt idx="178">
                  <c:v>281.60000000000002</c:v>
                </c:pt>
                <c:pt idx="179">
                  <c:v>252.3</c:v>
                </c:pt>
                <c:pt idx="180">
                  <c:v>233.5</c:v>
                </c:pt>
                <c:pt idx="181">
                  <c:v>214.7</c:v>
                </c:pt>
                <c:pt idx="182">
                  <c:v>225.5</c:v>
                </c:pt>
                <c:pt idx="183">
                  <c:v>216.7</c:v>
                </c:pt>
                <c:pt idx="184">
                  <c:v>210</c:v>
                </c:pt>
                <c:pt idx="185">
                  <c:v>217.5</c:v>
                </c:pt>
                <c:pt idx="186">
                  <c:v>213.5</c:v>
                </c:pt>
                <c:pt idx="187">
                  <c:v>222.8</c:v>
                </c:pt>
                <c:pt idx="188">
                  <c:v>241.3</c:v>
                </c:pt>
                <c:pt idx="189">
                  <c:v>234.2</c:v>
                </c:pt>
                <c:pt idx="190">
                  <c:v>209.2</c:v>
                </c:pt>
                <c:pt idx="191">
                  <c:v>220.9</c:v>
                </c:pt>
                <c:pt idx="192">
                  <c:v>220.1</c:v>
                </c:pt>
                <c:pt idx="193">
                  <c:v>206.6</c:v>
                </c:pt>
                <c:pt idx="194">
                  <c:v>197.8</c:v>
                </c:pt>
                <c:pt idx="195">
                  <c:v>220</c:v>
                </c:pt>
                <c:pt idx="196">
                  <c:v>196.9</c:v>
                </c:pt>
                <c:pt idx="197">
                  <c:v>197.1</c:v>
                </c:pt>
                <c:pt idx="198">
                  <c:v>198.1</c:v>
                </c:pt>
                <c:pt idx="199">
                  <c:v>213.4</c:v>
                </c:pt>
                <c:pt idx="200">
                  <c:v>217.9</c:v>
                </c:pt>
                <c:pt idx="201">
                  <c:v>219.8</c:v>
                </c:pt>
                <c:pt idx="202">
                  <c:v>208.5</c:v>
                </c:pt>
                <c:pt idx="203">
                  <c:v>197.8</c:v>
                </c:pt>
                <c:pt idx="204">
                  <c:v>183.5</c:v>
                </c:pt>
                <c:pt idx="205">
                  <c:v>189</c:v>
                </c:pt>
                <c:pt idx="206">
                  <c:v>213.8</c:v>
                </c:pt>
                <c:pt idx="207">
                  <c:v>201</c:v>
                </c:pt>
                <c:pt idx="208">
                  <c:v>194.7</c:v>
                </c:pt>
                <c:pt idx="209">
                  <c:v>194.9</c:v>
                </c:pt>
                <c:pt idx="210">
                  <c:v>202.7</c:v>
                </c:pt>
                <c:pt idx="211">
                  <c:v>195.8</c:v>
                </c:pt>
                <c:pt idx="212">
                  <c:v>189.2</c:v>
                </c:pt>
                <c:pt idx="213">
                  <c:v>197.8</c:v>
                </c:pt>
                <c:pt idx="214">
                  <c:v>208.2</c:v>
                </c:pt>
                <c:pt idx="215">
                  <c:v>194.6</c:v>
                </c:pt>
                <c:pt idx="216">
                  <c:v>207.4</c:v>
                </c:pt>
                <c:pt idx="217">
                  <c:v>209.6</c:v>
                </c:pt>
                <c:pt idx="218">
                  <c:v>201.5</c:v>
                </c:pt>
                <c:pt idx="219">
                  <c:v>198.9</c:v>
                </c:pt>
                <c:pt idx="220">
                  <c:v>203.5</c:v>
                </c:pt>
                <c:pt idx="221">
                  <c:v>190.5</c:v>
                </c:pt>
                <c:pt idx="222">
                  <c:v>181.6</c:v>
                </c:pt>
                <c:pt idx="223">
                  <c:v>198.1</c:v>
                </c:pt>
                <c:pt idx="224">
                  <c:v>200.6</c:v>
                </c:pt>
                <c:pt idx="225">
                  <c:v>197.7</c:v>
                </c:pt>
                <c:pt idx="226">
                  <c:v>202.5</c:v>
                </c:pt>
                <c:pt idx="227">
                  <c:v>204.1</c:v>
                </c:pt>
                <c:pt idx="228">
                  <c:v>187.2</c:v>
                </c:pt>
                <c:pt idx="229">
                  <c:v>180.9</c:v>
                </c:pt>
                <c:pt idx="230">
                  <c:v>194.1</c:v>
                </c:pt>
                <c:pt idx="231">
                  <c:v>184.1</c:v>
                </c:pt>
                <c:pt idx="232">
                  <c:v>180.2</c:v>
                </c:pt>
                <c:pt idx="233">
                  <c:v>182.5</c:v>
                </c:pt>
                <c:pt idx="234">
                  <c:v>181.8</c:v>
                </c:pt>
                <c:pt idx="235">
                  <c:v>180.4</c:v>
                </c:pt>
                <c:pt idx="236">
                  <c:v>179</c:v>
                </c:pt>
                <c:pt idx="237">
                  <c:v>176.7</c:v>
                </c:pt>
                <c:pt idx="238">
                  <c:v>168</c:v>
                </c:pt>
                <c:pt idx="239">
                  <c:v>172.5</c:v>
                </c:pt>
                <c:pt idx="240">
                  <c:v>182.1</c:v>
                </c:pt>
                <c:pt idx="241">
                  <c:v>174.2</c:v>
                </c:pt>
                <c:pt idx="242">
                  <c:v>167.6</c:v>
                </c:pt>
                <c:pt idx="243">
                  <c:v>169.5</c:v>
                </c:pt>
                <c:pt idx="244">
                  <c:v>172.3</c:v>
                </c:pt>
                <c:pt idx="245">
                  <c:v>171.8</c:v>
                </c:pt>
                <c:pt idx="246">
                  <c:v>162.80000000000001</c:v>
                </c:pt>
                <c:pt idx="247">
                  <c:v>150</c:v>
                </c:pt>
                <c:pt idx="248">
                  <c:v>162.69999999999999</c:v>
                </c:pt>
                <c:pt idx="249">
                  <c:v>164.6</c:v>
                </c:pt>
                <c:pt idx="250">
                  <c:v>164.6</c:v>
                </c:pt>
                <c:pt idx="251">
                  <c:v>156.4</c:v>
                </c:pt>
                <c:pt idx="252">
                  <c:v>162.19999999999999</c:v>
                </c:pt>
                <c:pt idx="253">
                  <c:v>156.9</c:v>
                </c:pt>
                <c:pt idx="254">
                  <c:v>153</c:v>
                </c:pt>
                <c:pt idx="255">
                  <c:v>148.6</c:v>
                </c:pt>
                <c:pt idx="256">
                  <c:v>147.5</c:v>
                </c:pt>
                <c:pt idx="257">
                  <c:v>144.4</c:v>
                </c:pt>
                <c:pt idx="258">
                  <c:v>147</c:v>
                </c:pt>
                <c:pt idx="259">
                  <c:v>151.80000000000001</c:v>
                </c:pt>
                <c:pt idx="260">
                  <c:v>143.69999999999999</c:v>
                </c:pt>
                <c:pt idx="261">
                  <c:v>150.1</c:v>
                </c:pt>
                <c:pt idx="262">
                  <c:v>143.30000000000001</c:v>
                </c:pt>
                <c:pt idx="263">
                  <c:v>145.30000000000001</c:v>
                </c:pt>
                <c:pt idx="264">
                  <c:v>145.30000000000001</c:v>
                </c:pt>
                <c:pt idx="265">
                  <c:v>145</c:v>
                </c:pt>
                <c:pt idx="266">
                  <c:v>140.6</c:v>
                </c:pt>
                <c:pt idx="267">
                  <c:v>138.6</c:v>
                </c:pt>
                <c:pt idx="268">
                  <c:v>132.1</c:v>
                </c:pt>
                <c:pt idx="269">
                  <c:v>132.9</c:v>
                </c:pt>
                <c:pt idx="270">
                  <c:v>138.80000000000001</c:v>
                </c:pt>
                <c:pt idx="271">
                  <c:v>131.69999999999999</c:v>
                </c:pt>
                <c:pt idx="272">
                  <c:v>129.4</c:v>
                </c:pt>
                <c:pt idx="273">
                  <c:v>129.69999999999999</c:v>
                </c:pt>
                <c:pt idx="274">
                  <c:v>133.30000000000001</c:v>
                </c:pt>
                <c:pt idx="275">
                  <c:v>132.9</c:v>
                </c:pt>
                <c:pt idx="276">
                  <c:v>129.6</c:v>
                </c:pt>
                <c:pt idx="277">
                  <c:v>126.3</c:v>
                </c:pt>
                <c:pt idx="278">
                  <c:v>124.6</c:v>
                </c:pt>
                <c:pt idx="279">
                  <c:v>128.30000000000001</c:v>
                </c:pt>
                <c:pt idx="280">
                  <c:v>124.7</c:v>
                </c:pt>
                <c:pt idx="281">
                  <c:v>128.80000000000001</c:v>
                </c:pt>
                <c:pt idx="282">
                  <c:v>127</c:v>
                </c:pt>
                <c:pt idx="283">
                  <c:v>123.8</c:v>
                </c:pt>
                <c:pt idx="284">
                  <c:v>123</c:v>
                </c:pt>
                <c:pt idx="285">
                  <c:v>121.9</c:v>
                </c:pt>
                <c:pt idx="286">
                  <c:v>122.9</c:v>
                </c:pt>
                <c:pt idx="287">
                  <c:v>127.9</c:v>
                </c:pt>
                <c:pt idx="288">
                  <c:v>126.9</c:v>
                </c:pt>
                <c:pt idx="289">
                  <c:v>126.7</c:v>
                </c:pt>
                <c:pt idx="290">
                  <c:v>130.6</c:v>
                </c:pt>
                <c:pt idx="291">
                  <c:v>126.1</c:v>
                </c:pt>
                <c:pt idx="292">
                  <c:v>129.30000000000001</c:v>
                </c:pt>
                <c:pt idx="293">
                  <c:v>124.6</c:v>
                </c:pt>
                <c:pt idx="294">
                  <c:v>122.1</c:v>
                </c:pt>
                <c:pt idx="295">
                  <c:v>128.1</c:v>
                </c:pt>
                <c:pt idx="296">
                  <c:v>124.6</c:v>
                </c:pt>
                <c:pt idx="297">
                  <c:v>128.9</c:v>
                </c:pt>
                <c:pt idx="298">
                  <c:v>128.30000000000001</c:v>
                </c:pt>
                <c:pt idx="299">
                  <c:v>123.4</c:v>
                </c:pt>
                <c:pt idx="300">
                  <c:v>123</c:v>
                </c:pt>
                <c:pt idx="301">
                  <c:v>112.9</c:v>
                </c:pt>
                <c:pt idx="302">
                  <c:v>110.9</c:v>
                </c:pt>
                <c:pt idx="303">
                  <c:v>119.9</c:v>
                </c:pt>
                <c:pt idx="304">
                  <c:v>114.1</c:v>
                </c:pt>
                <c:pt idx="305">
                  <c:v>117.6</c:v>
                </c:pt>
                <c:pt idx="306">
                  <c:v>127.4</c:v>
                </c:pt>
                <c:pt idx="307">
                  <c:v>124.7</c:v>
                </c:pt>
                <c:pt idx="308">
                  <c:v>129.4</c:v>
                </c:pt>
                <c:pt idx="309">
                  <c:v>118.7</c:v>
                </c:pt>
                <c:pt idx="310">
                  <c:v>113.3</c:v>
                </c:pt>
                <c:pt idx="311">
                  <c:v>114.2</c:v>
                </c:pt>
                <c:pt idx="312">
                  <c:v>112.2</c:v>
                </c:pt>
                <c:pt idx="313">
                  <c:v>110.3</c:v>
                </c:pt>
                <c:pt idx="314">
                  <c:v>101.1</c:v>
                </c:pt>
                <c:pt idx="315">
                  <c:v>105.7</c:v>
                </c:pt>
                <c:pt idx="316">
                  <c:v>104.6</c:v>
                </c:pt>
                <c:pt idx="317">
                  <c:v>104.8</c:v>
                </c:pt>
                <c:pt idx="318">
                  <c:v>108</c:v>
                </c:pt>
                <c:pt idx="319">
                  <c:v>110.5</c:v>
                </c:pt>
                <c:pt idx="320">
                  <c:v>110.7</c:v>
                </c:pt>
                <c:pt idx="321">
                  <c:v>121</c:v>
                </c:pt>
                <c:pt idx="322">
                  <c:v>117.1</c:v>
                </c:pt>
                <c:pt idx="323">
                  <c:v>121.7</c:v>
                </c:pt>
                <c:pt idx="324">
                  <c:v>114.4</c:v>
                </c:pt>
                <c:pt idx="325">
                  <c:v>110.2</c:v>
                </c:pt>
                <c:pt idx="326">
                  <c:v>110</c:v>
                </c:pt>
                <c:pt idx="327">
                  <c:v>105.4</c:v>
                </c:pt>
                <c:pt idx="328">
                  <c:v>109.3</c:v>
                </c:pt>
                <c:pt idx="329">
                  <c:v>107.1</c:v>
                </c:pt>
                <c:pt idx="330">
                  <c:v>103.8</c:v>
                </c:pt>
                <c:pt idx="331">
                  <c:v>100.1</c:v>
                </c:pt>
                <c:pt idx="332">
                  <c:v>100.6</c:v>
                </c:pt>
                <c:pt idx="333">
                  <c:v>99.8</c:v>
                </c:pt>
                <c:pt idx="334">
                  <c:v>100.2</c:v>
                </c:pt>
                <c:pt idx="335">
                  <c:v>99.3</c:v>
                </c:pt>
                <c:pt idx="336">
                  <c:v>102.9</c:v>
                </c:pt>
                <c:pt idx="337">
                  <c:v>99.7</c:v>
                </c:pt>
                <c:pt idx="338">
                  <c:v>99.8</c:v>
                </c:pt>
                <c:pt idx="339">
                  <c:v>101.5</c:v>
                </c:pt>
                <c:pt idx="340">
                  <c:v>102.2</c:v>
                </c:pt>
                <c:pt idx="341">
                  <c:v>100.4</c:v>
                </c:pt>
                <c:pt idx="342">
                  <c:v>103.6</c:v>
                </c:pt>
                <c:pt idx="343">
                  <c:v>98.2</c:v>
                </c:pt>
                <c:pt idx="344">
                  <c:v>97.4</c:v>
                </c:pt>
                <c:pt idx="345">
                  <c:v>99.3</c:v>
                </c:pt>
                <c:pt idx="346">
                  <c:v>100</c:v>
                </c:pt>
                <c:pt idx="347">
                  <c:v>100.1</c:v>
                </c:pt>
                <c:pt idx="348">
                  <c:v>97.1</c:v>
                </c:pt>
                <c:pt idx="349">
                  <c:v>98.3</c:v>
                </c:pt>
                <c:pt idx="350">
                  <c:v>101.3</c:v>
                </c:pt>
                <c:pt idx="351">
                  <c:v>98.6</c:v>
                </c:pt>
                <c:pt idx="352">
                  <c:v>91.1</c:v>
                </c:pt>
                <c:pt idx="353">
                  <c:v>91.8</c:v>
                </c:pt>
                <c:pt idx="354">
                  <c:v>96.4</c:v>
                </c:pt>
                <c:pt idx="355">
                  <c:v>87.8</c:v>
                </c:pt>
                <c:pt idx="356">
                  <c:v>86.3</c:v>
                </c:pt>
                <c:pt idx="357">
                  <c:v>85.2</c:v>
                </c:pt>
                <c:pt idx="358">
                  <c:v>85.1</c:v>
                </c:pt>
                <c:pt idx="359">
                  <c:v>85.5</c:v>
                </c:pt>
                <c:pt idx="360">
                  <c:v>82.9</c:v>
                </c:pt>
                <c:pt idx="361">
                  <c:v>84.4</c:v>
                </c:pt>
                <c:pt idx="362">
                  <c:v>84.1</c:v>
                </c:pt>
                <c:pt idx="363">
                  <c:v>86.6</c:v>
                </c:pt>
                <c:pt idx="364">
                  <c:v>84.8</c:v>
                </c:pt>
                <c:pt idx="365">
                  <c:v>86.7</c:v>
                </c:pt>
                <c:pt idx="366">
                  <c:v>83.1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7A9-42E6-AFEC-A555CFE1E5B6}"/>
            </c:ext>
          </c:extLst>
        </c:ser>
        <c:ser>
          <c:idx val="12"/>
          <c:order val="4"/>
          <c:tx>
            <c:strRef>
              <c:f>'[TC_UCEEB_2022_09_19_B.xlsx]Úroveň H2 (09-19-B)'!$G$4</c:f>
              <c:strCache>
                <c:ptCount val="1"/>
                <c:pt idx="0">
                  <c:v>11</c:v>
                </c:pt>
              </c:strCache>
            </c:strRef>
          </c:tx>
          <c:spPr>
            <a:ln w="12700" cap="rnd" cmpd="sng" algn="ctr">
              <a:solidFill>
                <a:schemeClr val="accent6">
                  <a:tint val="88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'[2]Úroveň H2 (09-19-B)'!$B$5:$B$396</c:f>
              <c:numCache>
                <c:formatCode>[$-F400]h:mm:ss\ AM/PM</c:formatCode>
                <c:ptCount val="368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</c:numCache>
            </c:numRef>
          </c:xVal>
          <c:yVal>
            <c:numRef>
              <c:f>'[2]Úroveň H2 (09-19-B)'!$G$5:$G$396</c:f>
              <c:numCache>
                <c:formatCode>0</c:formatCode>
                <c:ptCount val="368"/>
                <c:pt idx="0">
                  <c:v>16.5</c:v>
                </c:pt>
                <c:pt idx="1">
                  <c:v>16.600000000000001</c:v>
                </c:pt>
                <c:pt idx="2">
                  <c:v>17.399999999999999</c:v>
                </c:pt>
                <c:pt idx="3">
                  <c:v>30.4</c:v>
                </c:pt>
                <c:pt idx="4">
                  <c:v>124.6</c:v>
                </c:pt>
                <c:pt idx="5">
                  <c:v>172.9</c:v>
                </c:pt>
                <c:pt idx="6">
                  <c:v>207.2</c:v>
                </c:pt>
                <c:pt idx="7">
                  <c:v>173.4</c:v>
                </c:pt>
                <c:pt idx="8">
                  <c:v>193.2</c:v>
                </c:pt>
                <c:pt idx="9">
                  <c:v>172.6</c:v>
                </c:pt>
                <c:pt idx="10">
                  <c:v>198.3</c:v>
                </c:pt>
                <c:pt idx="11">
                  <c:v>217.5</c:v>
                </c:pt>
                <c:pt idx="12">
                  <c:v>204.7</c:v>
                </c:pt>
                <c:pt idx="13">
                  <c:v>230.9</c:v>
                </c:pt>
                <c:pt idx="14">
                  <c:v>233.7</c:v>
                </c:pt>
                <c:pt idx="15">
                  <c:v>241.8</c:v>
                </c:pt>
                <c:pt idx="16">
                  <c:v>269.39999999999998</c:v>
                </c:pt>
                <c:pt idx="17">
                  <c:v>238.1</c:v>
                </c:pt>
                <c:pt idx="18">
                  <c:v>235.7</c:v>
                </c:pt>
                <c:pt idx="19">
                  <c:v>249.5</c:v>
                </c:pt>
                <c:pt idx="20">
                  <c:v>257.39999999999998</c:v>
                </c:pt>
                <c:pt idx="21">
                  <c:v>256.3</c:v>
                </c:pt>
                <c:pt idx="22">
                  <c:v>247.9</c:v>
                </c:pt>
                <c:pt idx="23">
                  <c:v>255.8</c:v>
                </c:pt>
                <c:pt idx="24">
                  <c:v>285.3</c:v>
                </c:pt>
                <c:pt idx="25">
                  <c:v>263.2</c:v>
                </c:pt>
                <c:pt idx="26">
                  <c:v>246</c:v>
                </c:pt>
                <c:pt idx="27">
                  <c:v>280.60000000000002</c:v>
                </c:pt>
                <c:pt idx="28">
                  <c:v>308</c:v>
                </c:pt>
                <c:pt idx="29">
                  <c:v>269.89999999999998</c:v>
                </c:pt>
                <c:pt idx="30">
                  <c:v>290.89999999999998</c:v>
                </c:pt>
                <c:pt idx="31">
                  <c:v>284.7</c:v>
                </c:pt>
                <c:pt idx="32">
                  <c:v>288.3</c:v>
                </c:pt>
                <c:pt idx="33">
                  <c:v>309.10000000000002</c:v>
                </c:pt>
                <c:pt idx="34">
                  <c:v>303.60000000000002</c:v>
                </c:pt>
                <c:pt idx="35">
                  <c:v>284.39999999999998</c:v>
                </c:pt>
                <c:pt idx="36">
                  <c:v>276.2</c:v>
                </c:pt>
                <c:pt idx="37">
                  <c:v>292.8</c:v>
                </c:pt>
                <c:pt idx="38">
                  <c:v>316.2</c:v>
                </c:pt>
                <c:pt idx="39">
                  <c:v>279.60000000000002</c:v>
                </c:pt>
                <c:pt idx="40">
                  <c:v>302.3</c:v>
                </c:pt>
                <c:pt idx="41">
                  <c:v>286.5</c:v>
                </c:pt>
                <c:pt idx="42">
                  <c:v>275.3</c:v>
                </c:pt>
                <c:pt idx="43">
                  <c:v>297.7</c:v>
                </c:pt>
                <c:pt idx="44">
                  <c:v>302.10000000000002</c:v>
                </c:pt>
                <c:pt idx="45">
                  <c:v>317.89999999999998</c:v>
                </c:pt>
                <c:pt idx="46">
                  <c:v>316.8</c:v>
                </c:pt>
                <c:pt idx="47">
                  <c:v>317.8</c:v>
                </c:pt>
                <c:pt idx="48">
                  <c:v>306.60000000000002</c:v>
                </c:pt>
                <c:pt idx="49">
                  <c:v>318.60000000000002</c:v>
                </c:pt>
                <c:pt idx="50">
                  <c:v>300.7</c:v>
                </c:pt>
                <c:pt idx="51">
                  <c:v>315.8</c:v>
                </c:pt>
                <c:pt idx="52">
                  <c:v>302.8</c:v>
                </c:pt>
                <c:pt idx="53">
                  <c:v>329.2</c:v>
                </c:pt>
                <c:pt idx="54">
                  <c:v>323.5</c:v>
                </c:pt>
                <c:pt idx="55">
                  <c:v>322.8</c:v>
                </c:pt>
                <c:pt idx="56">
                  <c:v>320.2</c:v>
                </c:pt>
                <c:pt idx="57">
                  <c:v>375.1</c:v>
                </c:pt>
                <c:pt idx="58">
                  <c:v>380.7</c:v>
                </c:pt>
                <c:pt idx="59">
                  <c:v>316.7</c:v>
                </c:pt>
                <c:pt idx="60">
                  <c:v>326.8</c:v>
                </c:pt>
                <c:pt idx="61">
                  <c:v>279.8</c:v>
                </c:pt>
                <c:pt idx="62">
                  <c:v>276.5</c:v>
                </c:pt>
                <c:pt idx="63">
                  <c:v>283.7</c:v>
                </c:pt>
                <c:pt idx="64">
                  <c:v>294.5</c:v>
                </c:pt>
                <c:pt idx="65">
                  <c:v>302.10000000000002</c:v>
                </c:pt>
                <c:pt idx="66">
                  <c:v>289.8</c:v>
                </c:pt>
                <c:pt idx="67">
                  <c:v>306.10000000000002</c:v>
                </c:pt>
                <c:pt idx="68">
                  <c:v>306.60000000000002</c:v>
                </c:pt>
                <c:pt idx="69">
                  <c:v>308.7</c:v>
                </c:pt>
                <c:pt idx="70">
                  <c:v>308.3</c:v>
                </c:pt>
                <c:pt idx="71">
                  <c:v>324</c:v>
                </c:pt>
                <c:pt idx="72">
                  <c:v>364.2</c:v>
                </c:pt>
                <c:pt idx="73">
                  <c:v>313.89999999999998</c:v>
                </c:pt>
                <c:pt idx="74">
                  <c:v>322.3</c:v>
                </c:pt>
                <c:pt idx="75">
                  <c:v>331.5</c:v>
                </c:pt>
                <c:pt idx="76">
                  <c:v>323.8</c:v>
                </c:pt>
                <c:pt idx="77">
                  <c:v>352.8</c:v>
                </c:pt>
                <c:pt idx="78">
                  <c:v>351.1</c:v>
                </c:pt>
                <c:pt idx="79">
                  <c:v>310.2</c:v>
                </c:pt>
                <c:pt idx="80">
                  <c:v>304.8</c:v>
                </c:pt>
                <c:pt idx="81">
                  <c:v>294.7</c:v>
                </c:pt>
                <c:pt idx="82">
                  <c:v>318.10000000000002</c:v>
                </c:pt>
                <c:pt idx="83">
                  <c:v>325.60000000000002</c:v>
                </c:pt>
                <c:pt idx="84">
                  <c:v>312.60000000000002</c:v>
                </c:pt>
                <c:pt idx="85">
                  <c:v>332.8</c:v>
                </c:pt>
                <c:pt idx="86">
                  <c:v>324.89999999999998</c:v>
                </c:pt>
                <c:pt idx="87">
                  <c:v>370.6</c:v>
                </c:pt>
                <c:pt idx="88">
                  <c:v>369.3</c:v>
                </c:pt>
                <c:pt idx="89">
                  <c:v>310.89999999999998</c:v>
                </c:pt>
                <c:pt idx="90">
                  <c:v>333.4</c:v>
                </c:pt>
                <c:pt idx="91">
                  <c:v>368.2</c:v>
                </c:pt>
                <c:pt idx="92">
                  <c:v>349.9</c:v>
                </c:pt>
                <c:pt idx="93">
                  <c:v>345.5</c:v>
                </c:pt>
                <c:pt idx="94">
                  <c:v>334.8</c:v>
                </c:pt>
                <c:pt idx="95">
                  <c:v>292.2</c:v>
                </c:pt>
                <c:pt idx="96">
                  <c:v>336.7</c:v>
                </c:pt>
                <c:pt idx="97">
                  <c:v>346.3</c:v>
                </c:pt>
                <c:pt idx="98">
                  <c:v>339.5</c:v>
                </c:pt>
                <c:pt idx="99">
                  <c:v>336.8</c:v>
                </c:pt>
                <c:pt idx="100">
                  <c:v>364.1</c:v>
                </c:pt>
                <c:pt idx="101">
                  <c:v>347.8</c:v>
                </c:pt>
                <c:pt idx="102">
                  <c:v>330.4</c:v>
                </c:pt>
                <c:pt idx="103">
                  <c:v>339.1</c:v>
                </c:pt>
                <c:pt idx="104">
                  <c:v>340.3</c:v>
                </c:pt>
                <c:pt idx="105">
                  <c:v>398.2</c:v>
                </c:pt>
                <c:pt idx="106">
                  <c:v>386.6</c:v>
                </c:pt>
                <c:pt idx="107">
                  <c:v>393.2</c:v>
                </c:pt>
                <c:pt idx="108">
                  <c:v>371.4</c:v>
                </c:pt>
                <c:pt idx="109">
                  <c:v>367.5</c:v>
                </c:pt>
                <c:pt idx="110">
                  <c:v>359.4</c:v>
                </c:pt>
                <c:pt idx="111">
                  <c:v>348.3</c:v>
                </c:pt>
                <c:pt idx="112">
                  <c:v>341.9</c:v>
                </c:pt>
                <c:pt idx="113">
                  <c:v>370.1</c:v>
                </c:pt>
                <c:pt idx="114">
                  <c:v>352.3</c:v>
                </c:pt>
                <c:pt idx="115">
                  <c:v>331</c:v>
                </c:pt>
                <c:pt idx="116">
                  <c:v>384.6</c:v>
                </c:pt>
                <c:pt idx="117">
                  <c:v>401.3</c:v>
                </c:pt>
                <c:pt idx="118">
                  <c:v>361.3</c:v>
                </c:pt>
                <c:pt idx="119">
                  <c:v>366.7</c:v>
                </c:pt>
                <c:pt idx="120">
                  <c:v>373.3</c:v>
                </c:pt>
                <c:pt idx="121">
                  <c:v>410.2</c:v>
                </c:pt>
                <c:pt idx="122">
                  <c:v>385.7</c:v>
                </c:pt>
                <c:pt idx="123">
                  <c:v>399</c:v>
                </c:pt>
                <c:pt idx="124">
                  <c:v>366.4</c:v>
                </c:pt>
                <c:pt idx="125">
                  <c:v>356.6</c:v>
                </c:pt>
                <c:pt idx="126">
                  <c:v>339</c:v>
                </c:pt>
                <c:pt idx="127">
                  <c:v>345</c:v>
                </c:pt>
                <c:pt idx="128">
                  <c:v>334.1</c:v>
                </c:pt>
                <c:pt idx="129">
                  <c:v>334.2</c:v>
                </c:pt>
                <c:pt idx="130">
                  <c:v>353.2</c:v>
                </c:pt>
                <c:pt idx="131">
                  <c:v>357.2</c:v>
                </c:pt>
                <c:pt idx="132">
                  <c:v>355.8</c:v>
                </c:pt>
                <c:pt idx="133">
                  <c:v>382.8</c:v>
                </c:pt>
                <c:pt idx="134">
                  <c:v>397.5</c:v>
                </c:pt>
                <c:pt idx="135">
                  <c:v>354.4</c:v>
                </c:pt>
                <c:pt idx="136">
                  <c:v>335.6</c:v>
                </c:pt>
                <c:pt idx="137">
                  <c:v>323.5</c:v>
                </c:pt>
                <c:pt idx="138">
                  <c:v>340.3</c:v>
                </c:pt>
                <c:pt idx="139">
                  <c:v>361.1</c:v>
                </c:pt>
                <c:pt idx="140">
                  <c:v>411.6</c:v>
                </c:pt>
                <c:pt idx="141">
                  <c:v>350.2</c:v>
                </c:pt>
                <c:pt idx="142">
                  <c:v>337.2</c:v>
                </c:pt>
                <c:pt idx="143">
                  <c:v>329.3</c:v>
                </c:pt>
                <c:pt idx="144">
                  <c:v>350.1</c:v>
                </c:pt>
                <c:pt idx="145">
                  <c:v>340.9</c:v>
                </c:pt>
                <c:pt idx="146">
                  <c:v>359.2</c:v>
                </c:pt>
                <c:pt idx="147">
                  <c:v>373.9</c:v>
                </c:pt>
                <c:pt idx="148">
                  <c:v>392.5</c:v>
                </c:pt>
                <c:pt idx="149">
                  <c:v>397.9</c:v>
                </c:pt>
                <c:pt idx="150">
                  <c:v>351.9</c:v>
                </c:pt>
                <c:pt idx="151">
                  <c:v>375.5</c:v>
                </c:pt>
                <c:pt idx="152">
                  <c:v>394.5</c:v>
                </c:pt>
                <c:pt idx="153">
                  <c:v>393</c:v>
                </c:pt>
                <c:pt idx="154">
                  <c:v>385</c:v>
                </c:pt>
                <c:pt idx="155">
                  <c:v>358.1</c:v>
                </c:pt>
                <c:pt idx="156">
                  <c:v>352.3</c:v>
                </c:pt>
                <c:pt idx="157">
                  <c:v>384.1</c:v>
                </c:pt>
                <c:pt idx="158">
                  <c:v>332.3</c:v>
                </c:pt>
                <c:pt idx="159">
                  <c:v>347.1</c:v>
                </c:pt>
                <c:pt idx="160">
                  <c:v>358</c:v>
                </c:pt>
                <c:pt idx="161">
                  <c:v>314.8</c:v>
                </c:pt>
                <c:pt idx="162">
                  <c:v>323</c:v>
                </c:pt>
                <c:pt idx="163">
                  <c:v>317.89999999999998</c:v>
                </c:pt>
                <c:pt idx="164">
                  <c:v>332.3</c:v>
                </c:pt>
                <c:pt idx="165">
                  <c:v>304.60000000000002</c:v>
                </c:pt>
                <c:pt idx="166">
                  <c:v>330.2</c:v>
                </c:pt>
                <c:pt idx="167">
                  <c:v>349.9</c:v>
                </c:pt>
                <c:pt idx="168">
                  <c:v>356.4</c:v>
                </c:pt>
                <c:pt idx="169">
                  <c:v>368</c:v>
                </c:pt>
                <c:pt idx="170">
                  <c:v>300.89999999999998</c:v>
                </c:pt>
                <c:pt idx="171">
                  <c:v>322</c:v>
                </c:pt>
                <c:pt idx="172">
                  <c:v>326.7</c:v>
                </c:pt>
                <c:pt idx="173">
                  <c:v>335.8</c:v>
                </c:pt>
                <c:pt idx="174">
                  <c:v>306.89999999999998</c:v>
                </c:pt>
                <c:pt idx="175">
                  <c:v>317.89999999999998</c:v>
                </c:pt>
                <c:pt idx="176">
                  <c:v>390</c:v>
                </c:pt>
                <c:pt idx="177">
                  <c:v>368.3</c:v>
                </c:pt>
                <c:pt idx="178">
                  <c:v>335.2</c:v>
                </c:pt>
                <c:pt idx="179">
                  <c:v>316.10000000000002</c:v>
                </c:pt>
                <c:pt idx="180">
                  <c:v>290.89999999999998</c:v>
                </c:pt>
                <c:pt idx="181">
                  <c:v>303.89999999999998</c:v>
                </c:pt>
                <c:pt idx="182">
                  <c:v>296.2</c:v>
                </c:pt>
                <c:pt idx="183">
                  <c:v>291.3</c:v>
                </c:pt>
                <c:pt idx="184">
                  <c:v>307.10000000000002</c:v>
                </c:pt>
                <c:pt idx="185">
                  <c:v>293.89999999999998</c:v>
                </c:pt>
                <c:pt idx="186">
                  <c:v>278.7</c:v>
                </c:pt>
                <c:pt idx="187">
                  <c:v>300</c:v>
                </c:pt>
                <c:pt idx="188">
                  <c:v>286.2</c:v>
                </c:pt>
                <c:pt idx="189">
                  <c:v>297.5</c:v>
                </c:pt>
                <c:pt idx="190">
                  <c:v>285.10000000000002</c:v>
                </c:pt>
                <c:pt idx="191">
                  <c:v>296</c:v>
                </c:pt>
                <c:pt idx="192">
                  <c:v>290.10000000000002</c:v>
                </c:pt>
                <c:pt idx="193">
                  <c:v>264.89999999999998</c:v>
                </c:pt>
                <c:pt idx="194">
                  <c:v>266.5</c:v>
                </c:pt>
                <c:pt idx="195">
                  <c:v>302.7</c:v>
                </c:pt>
                <c:pt idx="196">
                  <c:v>261.2</c:v>
                </c:pt>
                <c:pt idx="197">
                  <c:v>261.39999999999998</c:v>
                </c:pt>
                <c:pt idx="198">
                  <c:v>263.2</c:v>
                </c:pt>
                <c:pt idx="199">
                  <c:v>292.39999999999998</c:v>
                </c:pt>
                <c:pt idx="200">
                  <c:v>279.60000000000002</c:v>
                </c:pt>
                <c:pt idx="201">
                  <c:v>290.89999999999998</c:v>
                </c:pt>
                <c:pt idx="202">
                  <c:v>271.3</c:v>
                </c:pt>
                <c:pt idx="203">
                  <c:v>274.7</c:v>
                </c:pt>
                <c:pt idx="204">
                  <c:v>251</c:v>
                </c:pt>
                <c:pt idx="205">
                  <c:v>247.2</c:v>
                </c:pt>
                <c:pt idx="206">
                  <c:v>273.2</c:v>
                </c:pt>
                <c:pt idx="207">
                  <c:v>278.8</c:v>
                </c:pt>
                <c:pt idx="208">
                  <c:v>247.7</c:v>
                </c:pt>
                <c:pt idx="209">
                  <c:v>254</c:v>
                </c:pt>
                <c:pt idx="210">
                  <c:v>261.2</c:v>
                </c:pt>
                <c:pt idx="211">
                  <c:v>252.1</c:v>
                </c:pt>
                <c:pt idx="212">
                  <c:v>238.4</c:v>
                </c:pt>
                <c:pt idx="213">
                  <c:v>244.5</c:v>
                </c:pt>
                <c:pt idx="214">
                  <c:v>253.1</c:v>
                </c:pt>
                <c:pt idx="215">
                  <c:v>236</c:v>
                </c:pt>
                <c:pt idx="216">
                  <c:v>246.2</c:v>
                </c:pt>
                <c:pt idx="217">
                  <c:v>259.39999999999998</c:v>
                </c:pt>
                <c:pt idx="218">
                  <c:v>255.6</c:v>
                </c:pt>
                <c:pt idx="219">
                  <c:v>255.1</c:v>
                </c:pt>
                <c:pt idx="220">
                  <c:v>245.6</c:v>
                </c:pt>
                <c:pt idx="221">
                  <c:v>229.3</c:v>
                </c:pt>
                <c:pt idx="222">
                  <c:v>228.5</c:v>
                </c:pt>
                <c:pt idx="223">
                  <c:v>234.9</c:v>
                </c:pt>
                <c:pt idx="224">
                  <c:v>218.7</c:v>
                </c:pt>
                <c:pt idx="225">
                  <c:v>229.4</c:v>
                </c:pt>
                <c:pt idx="226">
                  <c:v>244</c:v>
                </c:pt>
                <c:pt idx="227">
                  <c:v>244.8</c:v>
                </c:pt>
                <c:pt idx="228">
                  <c:v>230.2</c:v>
                </c:pt>
                <c:pt idx="229">
                  <c:v>207.1</c:v>
                </c:pt>
                <c:pt idx="230">
                  <c:v>218.9</c:v>
                </c:pt>
                <c:pt idx="231">
                  <c:v>214.9</c:v>
                </c:pt>
                <c:pt idx="232">
                  <c:v>225.5</c:v>
                </c:pt>
                <c:pt idx="233">
                  <c:v>219.4</c:v>
                </c:pt>
                <c:pt idx="234">
                  <c:v>215.3</c:v>
                </c:pt>
                <c:pt idx="235">
                  <c:v>205.9</c:v>
                </c:pt>
                <c:pt idx="236">
                  <c:v>208.1</c:v>
                </c:pt>
                <c:pt idx="237">
                  <c:v>209.1</c:v>
                </c:pt>
                <c:pt idx="238">
                  <c:v>200.1</c:v>
                </c:pt>
                <c:pt idx="239">
                  <c:v>198</c:v>
                </c:pt>
                <c:pt idx="240">
                  <c:v>208.7</c:v>
                </c:pt>
                <c:pt idx="241">
                  <c:v>200.9</c:v>
                </c:pt>
                <c:pt idx="242">
                  <c:v>204.2</c:v>
                </c:pt>
                <c:pt idx="243">
                  <c:v>205.9</c:v>
                </c:pt>
                <c:pt idx="244">
                  <c:v>202.5</c:v>
                </c:pt>
                <c:pt idx="245">
                  <c:v>206</c:v>
                </c:pt>
                <c:pt idx="246">
                  <c:v>197.9</c:v>
                </c:pt>
                <c:pt idx="247">
                  <c:v>179.6</c:v>
                </c:pt>
                <c:pt idx="248">
                  <c:v>190</c:v>
                </c:pt>
                <c:pt idx="249">
                  <c:v>197.8</c:v>
                </c:pt>
                <c:pt idx="250">
                  <c:v>195.6</c:v>
                </c:pt>
                <c:pt idx="251">
                  <c:v>186.8</c:v>
                </c:pt>
                <c:pt idx="252">
                  <c:v>183.6</c:v>
                </c:pt>
                <c:pt idx="253">
                  <c:v>188.8</c:v>
                </c:pt>
                <c:pt idx="254">
                  <c:v>178.3</c:v>
                </c:pt>
                <c:pt idx="255">
                  <c:v>182.5</c:v>
                </c:pt>
                <c:pt idx="256">
                  <c:v>180.2</c:v>
                </c:pt>
                <c:pt idx="257">
                  <c:v>178</c:v>
                </c:pt>
                <c:pt idx="258">
                  <c:v>165.9</c:v>
                </c:pt>
                <c:pt idx="259">
                  <c:v>174.1</c:v>
                </c:pt>
                <c:pt idx="260">
                  <c:v>168.7</c:v>
                </c:pt>
                <c:pt idx="261">
                  <c:v>170.8</c:v>
                </c:pt>
                <c:pt idx="262">
                  <c:v>163.4</c:v>
                </c:pt>
                <c:pt idx="263">
                  <c:v>164.2</c:v>
                </c:pt>
                <c:pt idx="264">
                  <c:v>167.8</c:v>
                </c:pt>
                <c:pt idx="265">
                  <c:v>163.80000000000001</c:v>
                </c:pt>
                <c:pt idx="266">
                  <c:v>160.1</c:v>
                </c:pt>
                <c:pt idx="267">
                  <c:v>165.5</c:v>
                </c:pt>
                <c:pt idx="268">
                  <c:v>165.8</c:v>
                </c:pt>
                <c:pt idx="269">
                  <c:v>157.9</c:v>
                </c:pt>
                <c:pt idx="270">
                  <c:v>165.4</c:v>
                </c:pt>
                <c:pt idx="271">
                  <c:v>157</c:v>
                </c:pt>
                <c:pt idx="272">
                  <c:v>148.9</c:v>
                </c:pt>
                <c:pt idx="273">
                  <c:v>146.4</c:v>
                </c:pt>
                <c:pt idx="274">
                  <c:v>149.30000000000001</c:v>
                </c:pt>
                <c:pt idx="275">
                  <c:v>140.6</c:v>
                </c:pt>
                <c:pt idx="276">
                  <c:v>147.19999999999999</c:v>
                </c:pt>
                <c:pt idx="277">
                  <c:v>144.69999999999999</c:v>
                </c:pt>
                <c:pt idx="278">
                  <c:v>145.5</c:v>
                </c:pt>
                <c:pt idx="279">
                  <c:v>148.69999999999999</c:v>
                </c:pt>
                <c:pt idx="280">
                  <c:v>142.5</c:v>
                </c:pt>
                <c:pt idx="281">
                  <c:v>144.5</c:v>
                </c:pt>
                <c:pt idx="282">
                  <c:v>137.1</c:v>
                </c:pt>
                <c:pt idx="283">
                  <c:v>133.5</c:v>
                </c:pt>
                <c:pt idx="284">
                  <c:v>138.1</c:v>
                </c:pt>
                <c:pt idx="285">
                  <c:v>136.6</c:v>
                </c:pt>
                <c:pt idx="286">
                  <c:v>142.19999999999999</c:v>
                </c:pt>
                <c:pt idx="287">
                  <c:v>145.19999999999999</c:v>
                </c:pt>
                <c:pt idx="288">
                  <c:v>134.30000000000001</c:v>
                </c:pt>
                <c:pt idx="289">
                  <c:v>136.4</c:v>
                </c:pt>
                <c:pt idx="290">
                  <c:v>142</c:v>
                </c:pt>
                <c:pt idx="291">
                  <c:v>144.4</c:v>
                </c:pt>
                <c:pt idx="292">
                  <c:v>142.1</c:v>
                </c:pt>
                <c:pt idx="293">
                  <c:v>136.6</c:v>
                </c:pt>
                <c:pt idx="294">
                  <c:v>130.30000000000001</c:v>
                </c:pt>
                <c:pt idx="295">
                  <c:v>136.80000000000001</c:v>
                </c:pt>
                <c:pt idx="296">
                  <c:v>137.4</c:v>
                </c:pt>
                <c:pt idx="297">
                  <c:v>138.4</c:v>
                </c:pt>
                <c:pt idx="298">
                  <c:v>137.30000000000001</c:v>
                </c:pt>
                <c:pt idx="299">
                  <c:v>131.4</c:v>
                </c:pt>
                <c:pt idx="300">
                  <c:v>130.19999999999999</c:v>
                </c:pt>
                <c:pt idx="301">
                  <c:v>123.1</c:v>
                </c:pt>
                <c:pt idx="302">
                  <c:v>125.9</c:v>
                </c:pt>
                <c:pt idx="303">
                  <c:v>132.19999999999999</c:v>
                </c:pt>
                <c:pt idx="304">
                  <c:v>129.80000000000001</c:v>
                </c:pt>
                <c:pt idx="305">
                  <c:v>136.19999999999999</c:v>
                </c:pt>
                <c:pt idx="306">
                  <c:v>135.30000000000001</c:v>
                </c:pt>
                <c:pt idx="307">
                  <c:v>137.30000000000001</c:v>
                </c:pt>
                <c:pt idx="308">
                  <c:v>133.80000000000001</c:v>
                </c:pt>
                <c:pt idx="309">
                  <c:v>131.4</c:v>
                </c:pt>
                <c:pt idx="310">
                  <c:v>129.69999999999999</c:v>
                </c:pt>
                <c:pt idx="311">
                  <c:v>126.2</c:v>
                </c:pt>
                <c:pt idx="312">
                  <c:v>125.7</c:v>
                </c:pt>
                <c:pt idx="313">
                  <c:v>122.9</c:v>
                </c:pt>
                <c:pt idx="314">
                  <c:v>117.4</c:v>
                </c:pt>
                <c:pt idx="315">
                  <c:v>120.9</c:v>
                </c:pt>
                <c:pt idx="316">
                  <c:v>117.2</c:v>
                </c:pt>
                <c:pt idx="317">
                  <c:v>113.6</c:v>
                </c:pt>
                <c:pt idx="318">
                  <c:v>122.7</c:v>
                </c:pt>
                <c:pt idx="319">
                  <c:v>122.9</c:v>
                </c:pt>
                <c:pt idx="320">
                  <c:v>122.7</c:v>
                </c:pt>
                <c:pt idx="321">
                  <c:v>130.4</c:v>
                </c:pt>
                <c:pt idx="322">
                  <c:v>126.8</c:v>
                </c:pt>
                <c:pt idx="323">
                  <c:v>129.80000000000001</c:v>
                </c:pt>
                <c:pt idx="324">
                  <c:v>128.80000000000001</c:v>
                </c:pt>
                <c:pt idx="325">
                  <c:v>121.6</c:v>
                </c:pt>
                <c:pt idx="326">
                  <c:v>119.8</c:v>
                </c:pt>
                <c:pt idx="327">
                  <c:v>114.4</c:v>
                </c:pt>
                <c:pt idx="328">
                  <c:v>116.3</c:v>
                </c:pt>
                <c:pt idx="329">
                  <c:v>116.8</c:v>
                </c:pt>
                <c:pt idx="330">
                  <c:v>114.8</c:v>
                </c:pt>
                <c:pt idx="331">
                  <c:v>108.8</c:v>
                </c:pt>
                <c:pt idx="332">
                  <c:v>106.6</c:v>
                </c:pt>
                <c:pt idx="333">
                  <c:v>106.7</c:v>
                </c:pt>
                <c:pt idx="334">
                  <c:v>106.4</c:v>
                </c:pt>
                <c:pt idx="335">
                  <c:v>106.9</c:v>
                </c:pt>
                <c:pt idx="336">
                  <c:v>111.6</c:v>
                </c:pt>
                <c:pt idx="337">
                  <c:v>111.6</c:v>
                </c:pt>
                <c:pt idx="338">
                  <c:v>110.6</c:v>
                </c:pt>
                <c:pt idx="339">
                  <c:v>110.7</c:v>
                </c:pt>
                <c:pt idx="340">
                  <c:v>110.5</c:v>
                </c:pt>
                <c:pt idx="341">
                  <c:v>105.2</c:v>
                </c:pt>
                <c:pt idx="342">
                  <c:v>109.4</c:v>
                </c:pt>
                <c:pt idx="343">
                  <c:v>105.1</c:v>
                </c:pt>
                <c:pt idx="344">
                  <c:v>102.6</c:v>
                </c:pt>
                <c:pt idx="345">
                  <c:v>107.4</c:v>
                </c:pt>
                <c:pt idx="346">
                  <c:v>106.6</c:v>
                </c:pt>
                <c:pt idx="347">
                  <c:v>109.8</c:v>
                </c:pt>
                <c:pt idx="348">
                  <c:v>106</c:v>
                </c:pt>
                <c:pt idx="349">
                  <c:v>108.6</c:v>
                </c:pt>
                <c:pt idx="350">
                  <c:v>110.3</c:v>
                </c:pt>
                <c:pt idx="351">
                  <c:v>107.1</c:v>
                </c:pt>
                <c:pt idx="352">
                  <c:v>102.6</c:v>
                </c:pt>
                <c:pt idx="353">
                  <c:v>100.6</c:v>
                </c:pt>
                <c:pt idx="354">
                  <c:v>101.1</c:v>
                </c:pt>
                <c:pt idx="355">
                  <c:v>90.6</c:v>
                </c:pt>
                <c:pt idx="356">
                  <c:v>90.5</c:v>
                </c:pt>
                <c:pt idx="357">
                  <c:v>88</c:v>
                </c:pt>
                <c:pt idx="358">
                  <c:v>86.2</c:v>
                </c:pt>
                <c:pt idx="359">
                  <c:v>86.7</c:v>
                </c:pt>
                <c:pt idx="360">
                  <c:v>87.3</c:v>
                </c:pt>
                <c:pt idx="361">
                  <c:v>86.9</c:v>
                </c:pt>
                <c:pt idx="362">
                  <c:v>89.5</c:v>
                </c:pt>
                <c:pt idx="363">
                  <c:v>90.3</c:v>
                </c:pt>
                <c:pt idx="364">
                  <c:v>85.4</c:v>
                </c:pt>
                <c:pt idx="365">
                  <c:v>86.4</c:v>
                </c:pt>
                <c:pt idx="366">
                  <c:v>86.8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F7A9-42E6-AFEC-A555CFE1E5B6}"/>
            </c:ext>
          </c:extLst>
        </c:ser>
        <c:ser>
          <c:idx val="13"/>
          <c:order val="5"/>
          <c:tx>
            <c:strRef>
              <c:f>'[TC_UCEEB_2022_09_19_B.xlsx]Úroveň H2 (09-19-B)'!$H$4</c:f>
              <c:strCache>
                <c:ptCount val="1"/>
                <c:pt idx="0">
                  <c:v>12</c:v>
                </c:pt>
              </c:strCache>
            </c:strRef>
          </c:tx>
          <c:spPr>
            <a:ln w="12700" cap="rnd" cmpd="sng" algn="ctr">
              <a:solidFill>
                <a:srgbClr val="70AD47">
                  <a:lumMod val="75000"/>
                </a:srgb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'[2]Úroveň H2 (09-19-B)'!$B$5:$B$396</c:f>
              <c:numCache>
                <c:formatCode>[$-F400]h:mm:ss\ AM/PM</c:formatCode>
                <c:ptCount val="368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</c:numCache>
            </c:numRef>
          </c:xVal>
          <c:yVal>
            <c:numRef>
              <c:f>'[2]Úroveň H2 (09-19-B)'!$H$5:$H$396</c:f>
              <c:numCache>
                <c:formatCode>0</c:formatCode>
                <c:ptCount val="368"/>
                <c:pt idx="0">
                  <c:v>16.399999999999999</c:v>
                </c:pt>
                <c:pt idx="1">
                  <c:v>16.3</c:v>
                </c:pt>
                <c:pt idx="2">
                  <c:v>17</c:v>
                </c:pt>
                <c:pt idx="3">
                  <c:v>38.299999999999997</c:v>
                </c:pt>
                <c:pt idx="4">
                  <c:v>113.9</c:v>
                </c:pt>
                <c:pt idx="5">
                  <c:v>122.3</c:v>
                </c:pt>
                <c:pt idx="6">
                  <c:v>197.4</c:v>
                </c:pt>
                <c:pt idx="7">
                  <c:v>162.4</c:v>
                </c:pt>
                <c:pt idx="8">
                  <c:v>173</c:v>
                </c:pt>
                <c:pt idx="9">
                  <c:v>160</c:v>
                </c:pt>
                <c:pt idx="10">
                  <c:v>173</c:v>
                </c:pt>
                <c:pt idx="11">
                  <c:v>210.4</c:v>
                </c:pt>
                <c:pt idx="12">
                  <c:v>237.1</c:v>
                </c:pt>
                <c:pt idx="13">
                  <c:v>237.2</c:v>
                </c:pt>
                <c:pt idx="14">
                  <c:v>232.7</c:v>
                </c:pt>
                <c:pt idx="15">
                  <c:v>237</c:v>
                </c:pt>
                <c:pt idx="16">
                  <c:v>248.1</c:v>
                </c:pt>
                <c:pt idx="17">
                  <c:v>266.10000000000002</c:v>
                </c:pt>
                <c:pt idx="18">
                  <c:v>248.1</c:v>
                </c:pt>
                <c:pt idx="19">
                  <c:v>272.39999999999998</c:v>
                </c:pt>
                <c:pt idx="20">
                  <c:v>293.60000000000002</c:v>
                </c:pt>
                <c:pt idx="21">
                  <c:v>281.7</c:v>
                </c:pt>
                <c:pt idx="22">
                  <c:v>291.39999999999998</c:v>
                </c:pt>
                <c:pt idx="23">
                  <c:v>294.7</c:v>
                </c:pt>
                <c:pt idx="24">
                  <c:v>301.39999999999998</c:v>
                </c:pt>
                <c:pt idx="25">
                  <c:v>264.89999999999998</c:v>
                </c:pt>
                <c:pt idx="26">
                  <c:v>291.8</c:v>
                </c:pt>
                <c:pt idx="27">
                  <c:v>276.8</c:v>
                </c:pt>
                <c:pt idx="28">
                  <c:v>328.9</c:v>
                </c:pt>
                <c:pt idx="29">
                  <c:v>323.60000000000002</c:v>
                </c:pt>
                <c:pt idx="30">
                  <c:v>324.8</c:v>
                </c:pt>
                <c:pt idx="31">
                  <c:v>302.7</c:v>
                </c:pt>
                <c:pt idx="32">
                  <c:v>310.2</c:v>
                </c:pt>
                <c:pt idx="33">
                  <c:v>337</c:v>
                </c:pt>
                <c:pt idx="34">
                  <c:v>312.8</c:v>
                </c:pt>
                <c:pt idx="35">
                  <c:v>301.60000000000002</c:v>
                </c:pt>
                <c:pt idx="36">
                  <c:v>328.9</c:v>
                </c:pt>
                <c:pt idx="37">
                  <c:v>354.6</c:v>
                </c:pt>
                <c:pt idx="38">
                  <c:v>352.9</c:v>
                </c:pt>
                <c:pt idx="39">
                  <c:v>320.2</c:v>
                </c:pt>
                <c:pt idx="40">
                  <c:v>341</c:v>
                </c:pt>
                <c:pt idx="41">
                  <c:v>313.5</c:v>
                </c:pt>
                <c:pt idx="42">
                  <c:v>310.2</c:v>
                </c:pt>
                <c:pt idx="43">
                  <c:v>364.4</c:v>
                </c:pt>
                <c:pt idx="44">
                  <c:v>341.2</c:v>
                </c:pt>
                <c:pt idx="45">
                  <c:v>328.2</c:v>
                </c:pt>
                <c:pt idx="46">
                  <c:v>325.8</c:v>
                </c:pt>
                <c:pt idx="47">
                  <c:v>324.5</c:v>
                </c:pt>
                <c:pt idx="48">
                  <c:v>348.2</c:v>
                </c:pt>
                <c:pt idx="49">
                  <c:v>311.89999999999998</c:v>
                </c:pt>
                <c:pt idx="50">
                  <c:v>363.4</c:v>
                </c:pt>
                <c:pt idx="51">
                  <c:v>353.5</c:v>
                </c:pt>
                <c:pt idx="52">
                  <c:v>365.1</c:v>
                </c:pt>
                <c:pt idx="53">
                  <c:v>333.2</c:v>
                </c:pt>
                <c:pt idx="54">
                  <c:v>322.89999999999998</c:v>
                </c:pt>
                <c:pt idx="55">
                  <c:v>352.1</c:v>
                </c:pt>
                <c:pt idx="56">
                  <c:v>323.60000000000002</c:v>
                </c:pt>
                <c:pt idx="57">
                  <c:v>317.2</c:v>
                </c:pt>
                <c:pt idx="58">
                  <c:v>354.4</c:v>
                </c:pt>
                <c:pt idx="59">
                  <c:v>332</c:v>
                </c:pt>
                <c:pt idx="60">
                  <c:v>331.5</c:v>
                </c:pt>
                <c:pt idx="61">
                  <c:v>319.60000000000002</c:v>
                </c:pt>
                <c:pt idx="62">
                  <c:v>337.8</c:v>
                </c:pt>
                <c:pt idx="63">
                  <c:v>353.9</c:v>
                </c:pt>
                <c:pt idx="64">
                  <c:v>380</c:v>
                </c:pt>
                <c:pt idx="65">
                  <c:v>332.7</c:v>
                </c:pt>
                <c:pt idx="66">
                  <c:v>337</c:v>
                </c:pt>
                <c:pt idx="67">
                  <c:v>354.9</c:v>
                </c:pt>
                <c:pt idx="68">
                  <c:v>380.8</c:v>
                </c:pt>
                <c:pt idx="69">
                  <c:v>361.3</c:v>
                </c:pt>
                <c:pt idx="70">
                  <c:v>392.4</c:v>
                </c:pt>
                <c:pt idx="71">
                  <c:v>365.8</c:v>
                </c:pt>
                <c:pt idx="72">
                  <c:v>359.5</c:v>
                </c:pt>
                <c:pt idx="73">
                  <c:v>355.4</c:v>
                </c:pt>
                <c:pt idx="74">
                  <c:v>382.9</c:v>
                </c:pt>
                <c:pt idx="75">
                  <c:v>365.1</c:v>
                </c:pt>
                <c:pt idx="76">
                  <c:v>339.2</c:v>
                </c:pt>
                <c:pt idx="77">
                  <c:v>346.1</c:v>
                </c:pt>
                <c:pt idx="78">
                  <c:v>362</c:v>
                </c:pt>
                <c:pt idx="79">
                  <c:v>340.1</c:v>
                </c:pt>
                <c:pt idx="80">
                  <c:v>389.8</c:v>
                </c:pt>
                <c:pt idx="81">
                  <c:v>379</c:v>
                </c:pt>
                <c:pt idx="82">
                  <c:v>364.9</c:v>
                </c:pt>
                <c:pt idx="83">
                  <c:v>360.8</c:v>
                </c:pt>
                <c:pt idx="84">
                  <c:v>371.9</c:v>
                </c:pt>
                <c:pt idx="85">
                  <c:v>377.4</c:v>
                </c:pt>
                <c:pt idx="86">
                  <c:v>336.5</c:v>
                </c:pt>
                <c:pt idx="87">
                  <c:v>350</c:v>
                </c:pt>
                <c:pt idx="88">
                  <c:v>360.7</c:v>
                </c:pt>
                <c:pt idx="89">
                  <c:v>375.9</c:v>
                </c:pt>
                <c:pt idx="90">
                  <c:v>368.1</c:v>
                </c:pt>
                <c:pt idx="91">
                  <c:v>369.2</c:v>
                </c:pt>
                <c:pt idx="92">
                  <c:v>357.8</c:v>
                </c:pt>
                <c:pt idx="93">
                  <c:v>427.8</c:v>
                </c:pt>
                <c:pt idx="94">
                  <c:v>412.6</c:v>
                </c:pt>
                <c:pt idx="95">
                  <c:v>394.1</c:v>
                </c:pt>
                <c:pt idx="96">
                  <c:v>397.3</c:v>
                </c:pt>
                <c:pt idx="97">
                  <c:v>382.2</c:v>
                </c:pt>
                <c:pt idx="98">
                  <c:v>389.7</c:v>
                </c:pt>
                <c:pt idx="99">
                  <c:v>356.8</c:v>
                </c:pt>
                <c:pt idx="100">
                  <c:v>359.5</c:v>
                </c:pt>
                <c:pt idx="101">
                  <c:v>398.8</c:v>
                </c:pt>
                <c:pt idx="102">
                  <c:v>401.2</c:v>
                </c:pt>
                <c:pt idx="103">
                  <c:v>411.1</c:v>
                </c:pt>
                <c:pt idx="104">
                  <c:v>402.2</c:v>
                </c:pt>
                <c:pt idx="105">
                  <c:v>404.3</c:v>
                </c:pt>
                <c:pt idx="106">
                  <c:v>393</c:v>
                </c:pt>
                <c:pt idx="107">
                  <c:v>399.4</c:v>
                </c:pt>
                <c:pt idx="108">
                  <c:v>399</c:v>
                </c:pt>
                <c:pt idx="109">
                  <c:v>349.4</c:v>
                </c:pt>
                <c:pt idx="110">
                  <c:v>402.2</c:v>
                </c:pt>
                <c:pt idx="111">
                  <c:v>412.3</c:v>
                </c:pt>
                <c:pt idx="112">
                  <c:v>423.5</c:v>
                </c:pt>
                <c:pt idx="113">
                  <c:v>380</c:v>
                </c:pt>
                <c:pt idx="114">
                  <c:v>404.8</c:v>
                </c:pt>
                <c:pt idx="115">
                  <c:v>392.5</c:v>
                </c:pt>
                <c:pt idx="116">
                  <c:v>391.7</c:v>
                </c:pt>
                <c:pt idx="117">
                  <c:v>386.6</c:v>
                </c:pt>
                <c:pt idx="118">
                  <c:v>414.2</c:v>
                </c:pt>
                <c:pt idx="119">
                  <c:v>409.3</c:v>
                </c:pt>
                <c:pt idx="120">
                  <c:v>437.4</c:v>
                </c:pt>
                <c:pt idx="121">
                  <c:v>398.2</c:v>
                </c:pt>
                <c:pt idx="122">
                  <c:v>375.6</c:v>
                </c:pt>
                <c:pt idx="123">
                  <c:v>323.39999999999998</c:v>
                </c:pt>
                <c:pt idx="124">
                  <c:v>386.7</c:v>
                </c:pt>
                <c:pt idx="125">
                  <c:v>428.7</c:v>
                </c:pt>
                <c:pt idx="126">
                  <c:v>449.7</c:v>
                </c:pt>
                <c:pt idx="127">
                  <c:v>426.5</c:v>
                </c:pt>
                <c:pt idx="128">
                  <c:v>420.2</c:v>
                </c:pt>
                <c:pt idx="129">
                  <c:v>453.3</c:v>
                </c:pt>
                <c:pt idx="130">
                  <c:v>427.8</c:v>
                </c:pt>
                <c:pt idx="131">
                  <c:v>420</c:v>
                </c:pt>
                <c:pt idx="132">
                  <c:v>419.3</c:v>
                </c:pt>
                <c:pt idx="133">
                  <c:v>393</c:v>
                </c:pt>
                <c:pt idx="134">
                  <c:v>414.1</c:v>
                </c:pt>
                <c:pt idx="135">
                  <c:v>423.6</c:v>
                </c:pt>
                <c:pt idx="136">
                  <c:v>426.7</c:v>
                </c:pt>
                <c:pt idx="137">
                  <c:v>403.4</c:v>
                </c:pt>
                <c:pt idx="138">
                  <c:v>437.8</c:v>
                </c:pt>
                <c:pt idx="139">
                  <c:v>460.2</c:v>
                </c:pt>
                <c:pt idx="140">
                  <c:v>417.6</c:v>
                </c:pt>
                <c:pt idx="141">
                  <c:v>451.1</c:v>
                </c:pt>
                <c:pt idx="142">
                  <c:v>447.4</c:v>
                </c:pt>
                <c:pt idx="143">
                  <c:v>446.7</c:v>
                </c:pt>
                <c:pt idx="144">
                  <c:v>396.3</c:v>
                </c:pt>
                <c:pt idx="145">
                  <c:v>433.5</c:v>
                </c:pt>
                <c:pt idx="146">
                  <c:v>461.3</c:v>
                </c:pt>
                <c:pt idx="147">
                  <c:v>468.5</c:v>
                </c:pt>
                <c:pt idx="148">
                  <c:v>437.4</c:v>
                </c:pt>
                <c:pt idx="149">
                  <c:v>436.4</c:v>
                </c:pt>
                <c:pt idx="150">
                  <c:v>423.1</c:v>
                </c:pt>
                <c:pt idx="151">
                  <c:v>431</c:v>
                </c:pt>
                <c:pt idx="152">
                  <c:v>386.2</c:v>
                </c:pt>
                <c:pt idx="153">
                  <c:v>378.9</c:v>
                </c:pt>
                <c:pt idx="154">
                  <c:v>413.6</c:v>
                </c:pt>
                <c:pt idx="155">
                  <c:v>406.4</c:v>
                </c:pt>
                <c:pt idx="156">
                  <c:v>361.3</c:v>
                </c:pt>
                <c:pt idx="157">
                  <c:v>376.9</c:v>
                </c:pt>
                <c:pt idx="158">
                  <c:v>357.4</c:v>
                </c:pt>
                <c:pt idx="159">
                  <c:v>395.9</c:v>
                </c:pt>
                <c:pt idx="160">
                  <c:v>454.2</c:v>
                </c:pt>
                <c:pt idx="161">
                  <c:v>407.7</c:v>
                </c:pt>
                <c:pt idx="162">
                  <c:v>407.3</c:v>
                </c:pt>
                <c:pt idx="163">
                  <c:v>421.9</c:v>
                </c:pt>
                <c:pt idx="164">
                  <c:v>371.2</c:v>
                </c:pt>
                <c:pt idx="165">
                  <c:v>394.3</c:v>
                </c:pt>
                <c:pt idx="166">
                  <c:v>371.7</c:v>
                </c:pt>
                <c:pt idx="167">
                  <c:v>405.3</c:v>
                </c:pt>
                <c:pt idx="168">
                  <c:v>363.2</c:v>
                </c:pt>
                <c:pt idx="169">
                  <c:v>340.3</c:v>
                </c:pt>
                <c:pt idx="170">
                  <c:v>381.2</c:v>
                </c:pt>
                <c:pt idx="171">
                  <c:v>373.6</c:v>
                </c:pt>
                <c:pt idx="172">
                  <c:v>347.4</c:v>
                </c:pt>
                <c:pt idx="173">
                  <c:v>367.7</c:v>
                </c:pt>
                <c:pt idx="174">
                  <c:v>361.2</c:v>
                </c:pt>
                <c:pt idx="175">
                  <c:v>369.8</c:v>
                </c:pt>
                <c:pt idx="176">
                  <c:v>386.9</c:v>
                </c:pt>
                <c:pt idx="177">
                  <c:v>405.3</c:v>
                </c:pt>
                <c:pt idx="178">
                  <c:v>351.5</c:v>
                </c:pt>
                <c:pt idx="179">
                  <c:v>352.1</c:v>
                </c:pt>
                <c:pt idx="180">
                  <c:v>331.2</c:v>
                </c:pt>
                <c:pt idx="181">
                  <c:v>363.5</c:v>
                </c:pt>
                <c:pt idx="182">
                  <c:v>369.1</c:v>
                </c:pt>
                <c:pt idx="183">
                  <c:v>358.3</c:v>
                </c:pt>
                <c:pt idx="184">
                  <c:v>357.9</c:v>
                </c:pt>
                <c:pt idx="185">
                  <c:v>348</c:v>
                </c:pt>
                <c:pt idx="186">
                  <c:v>351.8</c:v>
                </c:pt>
                <c:pt idx="187">
                  <c:v>346.1</c:v>
                </c:pt>
                <c:pt idx="188">
                  <c:v>311.3</c:v>
                </c:pt>
                <c:pt idx="189">
                  <c:v>341.4</c:v>
                </c:pt>
                <c:pt idx="190">
                  <c:v>343.2</c:v>
                </c:pt>
                <c:pt idx="191">
                  <c:v>345.3</c:v>
                </c:pt>
                <c:pt idx="192">
                  <c:v>300.5</c:v>
                </c:pt>
                <c:pt idx="193">
                  <c:v>308.60000000000002</c:v>
                </c:pt>
                <c:pt idx="194">
                  <c:v>304.8</c:v>
                </c:pt>
                <c:pt idx="195">
                  <c:v>298.2</c:v>
                </c:pt>
                <c:pt idx="196">
                  <c:v>301.8</c:v>
                </c:pt>
                <c:pt idx="197">
                  <c:v>300.2</c:v>
                </c:pt>
                <c:pt idx="198">
                  <c:v>317.39999999999998</c:v>
                </c:pt>
                <c:pt idx="199">
                  <c:v>309.89999999999998</c:v>
                </c:pt>
                <c:pt idx="200">
                  <c:v>312.10000000000002</c:v>
                </c:pt>
                <c:pt idx="201">
                  <c:v>289.89999999999998</c:v>
                </c:pt>
                <c:pt idx="202">
                  <c:v>274.89999999999998</c:v>
                </c:pt>
                <c:pt idx="203">
                  <c:v>290.10000000000002</c:v>
                </c:pt>
                <c:pt idx="204">
                  <c:v>288.7</c:v>
                </c:pt>
                <c:pt idx="205">
                  <c:v>282.39999999999998</c:v>
                </c:pt>
                <c:pt idx="206">
                  <c:v>300.39999999999998</c:v>
                </c:pt>
                <c:pt idx="207">
                  <c:v>302.89999999999998</c:v>
                </c:pt>
                <c:pt idx="208">
                  <c:v>290.2</c:v>
                </c:pt>
                <c:pt idx="209">
                  <c:v>283.7</c:v>
                </c:pt>
                <c:pt idx="210">
                  <c:v>246.4</c:v>
                </c:pt>
                <c:pt idx="211">
                  <c:v>247</c:v>
                </c:pt>
                <c:pt idx="212">
                  <c:v>252.2</c:v>
                </c:pt>
                <c:pt idx="213">
                  <c:v>253</c:v>
                </c:pt>
                <c:pt idx="214">
                  <c:v>249.3</c:v>
                </c:pt>
                <c:pt idx="215">
                  <c:v>256.89999999999998</c:v>
                </c:pt>
                <c:pt idx="216">
                  <c:v>265.5</c:v>
                </c:pt>
                <c:pt idx="217">
                  <c:v>231.5</c:v>
                </c:pt>
                <c:pt idx="218">
                  <c:v>224.6</c:v>
                </c:pt>
                <c:pt idx="219">
                  <c:v>228.3</c:v>
                </c:pt>
                <c:pt idx="220">
                  <c:v>218.8</c:v>
                </c:pt>
                <c:pt idx="221">
                  <c:v>231.5</c:v>
                </c:pt>
                <c:pt idx="222">
                  <c:v>225.7</c:v>
                </c:pt>
                <c:pt idx="223">
                  <c:v>222.8</c:v>
                </c:pt>
                <c:pt idx="224">
                  <c:v>209.7</c:v>
                </c:pt>
                <c:pt idx="225">
                  <c:v>224.9</c:v>
                </c:pt>
                <c:pt idx="226">
                  <c:v>222.3</c:v>
                </c:pt>
                <c:pt idx="227">
                  <c:v>226.6</c:v>
                </c:pt>
                <c:pt idx="228">
                  <c:v>230.6</c:v>
                </c:pt>
                <c:pt idx="229">
                  <c:v>219.2</c:v>
                </c:pt>
                <c:pt idx="230">
                  <c:v>225</c:v>
                </c:pt>
                <c:pt idx="231">
                  <c:v>238.6</c:v>
                </c:pt>
                <c:pt idx="232">
                  <c:v>231.8</c:v>
                </c:pt>
                <c:pt idx="233">
                  <c:v>232.9</c:v>
                </c:pt>
                <c:pt idx="234">
                  <c:v>230.8</c:v>
                </c:pt>
                <c:pt idx="235">
                  <c:v>219.4</c:v>
                </c:pt>
                <c:pt idx="236">
                  <c:v>211.6</c:v>
                </c:pt>
                <c:pt idx="237">
                  <c:v>214</c:v>
                </c:pt>
                <c:pt idx="238">
                  <c:v>216</c:v>
                </c:pt>
                <c:pt idx="239">
                  <c:v>216.1</c:v>
                </c:pt>
                <c:pt idx="240">
                  <c:v>211.3</c:v>
                </c:pt>
                <c:pt idx="241">
                  <c:v>219.2</c:v>
                </c:pt>
                <c:pt idx="242">
                  <c:v>211</c:v>
                </c:pt>
                <c:pt idx="243">
                  <c:v>205.5</c:v>
                </c:pt>
                <c:pt idx="244">
                  <c:v>207.6</c:v>
                </c:pt>
                <c:pt idx="245">
                  <c:v>212.3</c:v>
                </c:pt>
                <c:pt idx="246">
                  <c:v>218.3</c:v>
                </c:pt>
                <c:pt idx="247">
                  <c:v>204.6</c:v>
                </c:pt>
                <c:pt idx="248">
                  <c:v>208.3</c:v>
                </c:pt>
                <c:pt idx="249">
                  <c:v>211.3</c:v>
                </c:pt>
                <c:pt idx="250">
                  <c:v>205.3</c:v>
                </c:pt>
                <c:pt idx="251">
                  <c:v>201.8</c:v>
                </c:pt>
                <c:pt idx="252">
                  <c:v>195.1</c:v>
                </c:pt>
                <c:pt idx="253">
                  <c:v>186.4</c:v>
                </c:pt>
                <c:pt idx="254">
                  <c:v>181.1</c:v>
                </c:pt>
                <c:pt idx="255">
                  <c:v>173.7</c:v>
                </c:pt>
                <c:pt idx="256">
                  <c:v>184.1</c:v>
                </c:pt>
                <c:pt idx="257">
                  <c:v>185.9</c:v>
                </c:pt>
                <c:pt idx="258">
                  <c:v>173.8</c:v>
                </c:pt>
                <c:pt idx="259">
                  <c:v>179.8</c:v>
                </c:pt>
                <c:pt idx="260">
                  <c:v>170.2</c:v>
                </c:pt>
                <c:pt idx="261">
                  <c:v>169.4</c:v>
                </c:pt>
                <c:pt idx="262">
                  <c:v>163.5</c:v>
                </c:pt>
                <c:pt idx="263">
                  <c:v>168.9</c:v>
                </c:pt>
                <c:pt idx="264">
                  <c:v>165.4</c:v>
                </c:pt>
                <c:pt idx="265">
                  <c:v>163.19999999999999</c:v>
                </c:pt>
                <c:pt idx="266">
                  <c:v>159.9</c:v>
                </c:pt>
                <c:pt idx="267">
                  <c:v>173.8</c:v>
                </c:pt>
                <c:pt idx="268">
                  <c:v>163.6</c:v>
                </c:pt>
                <c:pt idx="269">
                  <c:v>161.30000000000001</c:v>
                </c:pt>
                <c:pt idx="270">
                  <c:v>157.4</c:v>
                </c:pt>
                <c:pt idx="271">
                  <c:v>159.30000000000001</c:v>
                </c:pt>
                <c:pt idx="272">
                  <c:v>151.1</c:v>
                </c:pt>
                <c:pt idx="273">
                  <c:v>157.80000000000001</c:v>
                </c:pt>
                <c:pt idx="274">
                  <c:v>152.1</c:v>
                </c:pt>
                <c:pt idx="275">
                  <c:v>147.4</c:v>
                </c:pt>
                <c:pt idx="276">
                  <c:v>155.1</c:v>
                </c:pt>
                <c:pt idx="277">
                  <c:v>159.80000000000001</c:v>
                </c:pt>
                <c:pt idx="278">
                  <c:v>154.69999999999999</c:v>
                </c:pt>
                <c:pt idx="279">
                  <c:v>150.4</c:v>
                </c:pt>
                <c:pt idx="280">
                  <c:v>149.80000000000001</c:v>
                </c:pt>
                <c:pt idx="281">
                  <c:v>148.4</c:v>
                </c:pt>
                <c:pt idx="282">
                  <c:v>151.6</c:v>
                </c:pt>
                <c:pt idx="283">
                  <c:v>148.5</c:v>
                </c:pt>
                <c:pt idx="284">
                  <c:v>149.30000000000001</c:v>
                </c:pt>
                <c:pt idx="285">
                  <c:v>149.69999999999999</c:v>
                </c:pt>
                <c:pt idx="286">
                  <c:v>144.1</c:v>
                </c:pt>
                <c:pt idx="287">
                  <c:v>142.4</c:v>
                </c:pt>
                <c:pt idx="288">
                  <c:v>132</c:v>
                </c:pt>
                <c:pt idx="289">
                  <c:v>137.4</c:v>
                </c:pt>
                <c:pt idx="290">
                  <c:v>131.5</c:v>
                </c:pt>
                <c:pt idx="291">
                  <c:v>132.4</c:v>
                </c:pt>
                <c:pt idx="292">
                  <c:v>141.69999999999999</c:v>
                </c:pt>
                <c:pt idx="293">
                  <c:v>138.5</c:v>
                </c:pt>
                <c:pt idx="294">
                  <c:v>130.80000000000001</c:v>
                </c:pt>
                <c:pt idx="295">
                  <c:v>125.1</c:v>
                </c:pt>
                <c:pt idx="296">
                  <c:v>119.6</c:v>
                </c:pt>
                <c:pt idx="297">
                  <c:v>122.6</c:v>
                </c:pt>
                <c:pt idx="298">
                  <c:v>121.6</c:v>
                </c:pt>
                <c:pt idx="299">
                  <c:v>128.6</c:v>
                </c:pt>
                <c:pt idx="300">
                  <c:v>129.30000000000001</c:v>
                </c:pt>
                <c:pt idx="301">
                  <c:v>137</c:v>
                </c:pt>
                <c:pt idx="302">
                  <c:v>128.69999999999999</c:v>
                </c:pt>
                <c:pt idx="303">
                  <c:v>130.69999999999999</c:v>
                </c:pt>
                <c:pt idx="304">
                  <c:v>132.80000000000001</c:v>
                </c:pt>
                <c:pt idx="305">
                  <c:v>142.5</c:v>
                </c:pt>
                <c:pt idx="306">
                  <c:v>125.8</c:v>
                </c:pt>
                <c:pt idx="307">
                  <c:v>123.2</c:v>
                </c:pt>
                <c:pt idx="308">
                  <c:v>116.3</c:v>
                </c:pt>
                <c:pt idx="309">
                  <c:v>127.6</c:v>
                </c:pt>
                <c:pt idx="310">
                  <c:v>134.19999999999999</c:v>
                </c:pt>
                <c:pt idx="311">
                  <c:v>128.4</c:v>
                </c:pt>
                <c:pt idx="312">
                  <c:v>127.8</c:v>
                </c:pt>
                <c:pt idx="313">
                  <c:v>128.6</c:v>
                </c:pt>
                <c:pt idx="314">
                  <c:v>131.6</c:v>
                </c:pt>
                <c:pt idx="315">
                  <c:v>129.1</c:v>
                </c:pt>
                <c:pt idx="316">
                  <c:v>127.5</c:v>
                </c:pt>
                <c:pt idx="317">
                  <c:v>124.6</c:v>
                </c:pt>
                <c:pt idx="318">
                  <c:v>123.3</c:v>
                </c:pt>
                <c:pt idx="319">
                  <c:v>126.4</c:v>
                </c:pt>
                <c:pt idx="320">
                  <c:v>123.1</c:v>
                </c:pt>
                <c:pt idx="321">
                  <c:v>116.6</c:v>
                </c:pt>
                <c:pt idx="322">
                  <c:v>111</c:v>
                </c:pt>
                <c:pt idx="323">
                  <c:v>112</c:v>
                </c:pt>
                <c:pt idx="324">
                  <c:v>116.1</c:v>
                </c:pt>
                <c:pt idx="325">
                  <c:v>112.5</c:v>
                </c:pt>
                <c:pt idx="326">
                  <c:v>120.3</c:v>
                </c:pt>
                <c:pt idx="327">
                  <c:v>115</c:v>
                </c:pt>
                <c:pt idx="328">
                  <c:v>110.8</c:v>
                </c:pt>
                <c:pt idx="329">
                  <c:v>111.2</c:v>
                </c:pt>
                <c:pt idx="330">
                  <c:v>114.6</c:v>
                </c:pt>
                <c:pt idx="331">
                  <c:v>115.3</c:v>
                </c:pt>
                <c:pt idx="332">
                  <c:v>111.2</c:v>
                </c:pt>
                <c:pt idx="333">
                  <c:v>114.7</c:v>
                </c:pt>
                <c:pt idx="334">
                  <c:v>108.9</c:v>
                </c:pt>
                <c:pt idx="335">
                  <c:v>110.9</c:v>
                </c:pt>
                <c:pt idx="336">
                  <c:v>109.8</c:v>
                </c:pt>
                <c:pt idx="337">
                  <c:v>112.6</c:v>
                </c:pt>
                <c:pt idx="338">
                  <c:v>112.8</c:v>
                </c:pt>
                <c:pt idx="339">
                  <c:v>108.8</c:v>
                </c:pt>
                <c:pt idx="340">
                  <c:v>110.3</c:v>
                </c:pt>
                <c:pt idx="341">
                  <c:v>113.6</c:v>
                </c:pt>
                <c:pt idx="342">
                  <c:v>110.3</c:v>
                </c:pt>
                <c:pt idx="343">
                  <c:v>108.5</c:v>
                </c:pt>
                <c:pt idx="344">
                  <c:v>105</c:v>
                </c:pt>
                <c:pt idx="345">
                  <c:v>106</c:v>
                </c:pt>
                <c:pt idx="346">
                  <c:v>107</c:v>
                </c:pt>
                <c:pt idx="347">
                  <c:v>104.8</c:v>
                </c:pt>
                <c:pt idx="348">
                  <c:v>103.3</c:v>
                </c:pt>
                <c:pt idx="349">
                  <c:v>104.2</c:v>
                </c:pt>
                <c:pt idx="350">
                  <c:v>105.4</c:v>
                </c:pt>
                <c:pt idx="351">
                  <c:v>103.7</c:v>
                </c:pt>
                <c:pt idx="352">
                  <c:v>105.8</c:v>
                </c:pt>
                <c:pt idx="353">
                  <c:v>106.8</c:v>
                </c:pt>
                <c:pt idx="354">
                  <c:v>104.5</c:v>
                </c:pt>
                <c:pt idx="355">
                  <c:v>93.8</c:v>
                </c:pt>
                <c:pt idx="356">
                  <c:v>92.5</c:v>
                </c:pt>
                <c:pt idx="357">
                  <c:v>90.8</c:v>
                </c:pt>
                <c:pt idx="358">
                  <c:v>89.5</c:v>
                </c:pt>
                <c:pt idx="359">
                  <c:v>90.8</c:v>
                </c:pt>
                <c:pt idx="360">
                  <c:v>88.8</c:v>
                </c:pt>
                <c:pt idx="361">
                  <c:v>90.3</c:v>
                </c:pt>
                <c:pt idx="362">
                  <c:v>91.1</c:v>
                </c:pt>
                <c:pt idx="363">
                  <c:v>91.4</c:v>
                </c:pt>
                <c:pt idx="364">
                  <c:v>84.7</c:v>
                </c:pt>
                <c:pt idx="365">
                  <c:v>83</c:v>
                </c:pt>
                <c:pt idx="366">
                  <c:v>86.1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F7A9-42E6-AFEC-A555CFE1E5B6}"/>
            </c:ext>
          </c:extLst>
        </c:ser>
        <c:ser>
          <c:idx val="14"/>
          <c:order val="6"/>
          <c:tx>
            <c:strRef>
              <c:f>'[TC_UCEEB_2022_09_19_B.xlsx]Úroveň H2 (09-19-B)'!$I$4</c:f>
              <c:strCache>
                <c:ptCount val="1"/>
                <c:pt idx="0">
                  <c:v>13</c:v>
                </c:pt>
              </c:strCache>
            </c:strRef>
          </c:tx>
          <c:spPr>
            <a:ln w="12700" cap="rnd" cmpd="sng" algn="ctr">
              <a:solidFill>
                <a:srgbClr val="70AD47">
                  <a:lumMod val="50000"/>
                </a:srgb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'[2]Úroveň H2 (09-19-B)'!$B$5:$B$396</c:f>
              <c:numCache>
                <c:formatCode>[$-F400]h:mm:ss\ AM/PM</c:formatCode>
                <c:ptCount val="368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</c:numCache>
            </c:numRef>
          </c:xVal>
          <c:yVal>
            <c:numRef>
              <c:f>'[2]Úroveň H2 (09-19-B)'!$I$5:$I$396</c:f>
              <c:numCache>
                <c:formatCode>0</c:formatCode>
                <c:ptCount val="368"/>
                <c:pt idx="0">
                  <c:v>16.600000000000001</c:v>
                </c:pt>
                <c:pt idx="1">
                  <c:v>16.600000000000001</c:v>
                </c:pt>
                <c:pt idx="2">
                  <c:v>17</c:v>
                </c:pt>
                <c:pt idx="3">
                  <c:v>33.4</c:v>
                </c:pt>
                <c:pt idx="4">
                  <c:v>70.3</c:v>
                </c:pt>
                <c:pt idx="5">
                  <c:v>66.099999999999994</c:v>
                </c:pt>
                <c:pt idx="6">
                  <c:v>118.6</c:v>
                </c:pt>
                <c:pt idx="7">
                  <c:v>107.9</c:v>
                </c:pt>
                <c:pt idx="8">
                  <c:v>114.8</c:v>
                </c:pt>
                <c:pt idx="9">
                  <c:v>109.9</c:v>
                </c:pt>
                <c:pt idx="10">
                  <c:v>108.3</c:v>
                </c:pt>
                <c:pt idx="11">
                  <c:v>138.69999999999999</c:v>
                </c:pt>
                <c:pt idx="12">
                  <c:v>161.6</c:v>
                </c:pt>
                <c:pt idx="13">
                  <c:v>158.19999999999999</c:v>
                </c:pt>
                <c:pt idx="14">
                  <c:v>166.4</c:v>
                </c:pt>
                <c:pt idx="15">
                  <c:v>179</c:v>
                </c:pt>
                <c:pt idx="16">
                  <c:v>184.6</c:v>
                </c:pt>
                <c:pt idx="17">
                  <c:v>202.1</c:v>
                </c:pt>
                <c:pt idx="18">
                  <c:v>191.8</c:v>
                </c:pt>
                <c:pt idx="19">
                  <c:v>210.4</c:v>
                </c:pt>
                <c:pt idx="20">
                  <c:v>216.9</c:v>
                </c:pt>
                <c:pt idx="21">
                  <c:v>214</c:v>
                </c:pt>
                <c:pt idx="22">
                  <c:v>235.8</c:v>
                </c:pt>
                <c:pt idx="23">
                  <c:v>211.7</c:v>
                </c:pt>
                <c:pt idx="24">
                  <c:v>236.6</c:v>
                </c:pt>
                <c:pt idx="25">
                  <c:v>228</c:v>
                </c:pt>
                <c:pt idx="26">
                  <c:v>227.2</c:v>
                </c:pt>
                <c:pt idx="27">
                  <c:v>214.7</c:v>
                </c:pt>
                <c:pt idx="28">
                  <c:v>232.8</c:v>
                </c:pt>
                <c:pt idx="29">
                  <c:v>242.1</c:v>
                </c:pt>
                <c:pt idx="30">
                  <c:v>247.6</c:v>
                </c:pt>
                <c:pt idx="31">
                  <c:v>252.4</c:v>
                </c:pt>
                <c:pt idx="32">
                  <c:v>237.5</c:v>
                </c:pt>
                <c:pt idx="33">
                  <c:v>243.6</c:v>
                </c:pt>
                <c:pt idx="34">
                  <c:v>247</c:v>
                </c:pt>
                <c:pt idx="35">
                  <c:v>254.4</c:v>
                </c:pt>
                <c:pt idx="36">
                  <c:v>280.3</c:v>
                </c:pt>
                <c:pt idx="37">
                  <c:v>272.5</c:v>
                </c:pt>
                <c:pt idx="38">
                  <c:v>276</c:v>
                </c:pt>
                <c:pt idx="39">
                  <c:v>295.8</c:v>
                </c:pt>
                <c:pt idx="40">
                  <c:v>269.3</c:v>
                </c:pt>
                <c:pt idx="41">
                  <c:v>257.39999999999998</c:v>
                </c:pt>
                <c:pt idx="42">
                  <c:v>281.5</c:v>
                </c:pt>
                <c:pt idx="43">
                  <c:v>256.2</c:v>
                </c:pt>
                <c:pt idx="44">
                  <c:v>248.8</c:v>
                </c:pt>
                <c:pt idx="45">
                  <c:v>248.1</c:v>
                </c:pt>
                <c:pt idx="46">
                  <c:v>262.89999999999998</c:v>
                </c:pt>
                <c:pt idx="47">
                  <c:v>246.1</c:v>
                </c:pt>
                <c:pt idx="48">
                  <c:v>272.89999999999998</c:v>
                </c:pt>
                <c:pt idx="49">
                  <c:v>246.8</c:v>
                </c:pt>
                <c:pt idx="50">
                  <c:v>275.7</c:v>
                </c:pt>
                <c:pt idx="51">
                  <c:v>243.4</c:v>
                </c:pt>
                <c:pt idx="52">
                  <c:v>282.39999999999998</c:v>
                </c:pt>
                <c:pt idx="53">
                  <c:v>268.5</c:v>
                </c:pt>
                <c:pt idx="54">
                  <c:v>253.6</c:v>
                </c:pt>
                <c:pt idx="55">
                  <c:v>278.60000000000002</c:v>
                </c:pt>
                <c:pt idx="56">
                  <c:v>270.5</c:v>
                </c:pt>
                <c:pt idx="57">
                  <c:v>239.8</c:v>
                </c:pt>
                <c:pt idx="58">
                  <c:v>243.6</c:v>
                </c:pt>
                <c:pt idx="59">
                  <c:v>238.2</c:v>
                </c:pt>
                <c:pt idx="60">
                  <c:v>251.6</c:v>
                </c:pt>
                <c:pt idx="61">
                  <c:v>291.2</c:v>
                </c:pt>
                <c:pt idx="62">
                  <c:v>286.10000000000002</c:v>
                </c:pt>
                <c:pt idx="63">
                  <c:v>297.89999999999998</c:v>
                </c:pt>
                <c:pt idx="64">
                  <c:v>301.39999999999998</c:v>
                </c:pt>
                <c:pt idx="65">
                  <c:v>278.3</c:v>
                </c:pt>
                <c:pt idx="66">
                  <c:v>273.8</c:v>
                </c:pt>
                <c:pt idx="67">
                  <c:v>286.89999999999998</c:v>
                </c:pt>
                <c:pt idx="68">
                  <c:v>294.5</c:v>
                </c:pt>
                <c:pt idx="69">
                  <c:v>306</c:v>
                </c:pt>
                <c:pt idx="70">
                  <c:v>316.89999999999998</c:v>
                </c:pt>
                <c:pt idx="71">
                  <c:v>287.60000000000002</c:v>
                </c:pt>
                <c:pt idx="72">
                  <c:v>271</c:v>
                </c:pt>
                <c:pt idx="73">
                  <c:v>269.89999999999998</c:v>
                </c:pt>
                <c:pt idx="74">
                  <c:v>303.2</c:v>
                </c:pt>
                <c:pt idx="75">
                  <c:v>280</c:v>
                </c:pt>
                <c:pt idx="76">
                  <c:v>258</c:v>
                </c:pt>
                <c:pt idx="77">
                  <c:v>260.7</c:v>
                </c:pt>
                <c:pt idx="78">
                  <c:v>273.2</c:v>
                </c:pt>
                <c:pt idx="79">
                  <c:v>276.2</c:v>
                </c:pt>
                <c:pt idx="80">
                  <c:v>306</c:v>
                </c:pt>
                <c:pt idx="81">
                  <c:v>328.4</c:v>
                </c:pt>
                <c:pt idx="82">
                  <c:v>279.60000000000002</c:v>
                </c:pt>
                <c:pt idx="83">
                  <c:v>274</c:v>
                </c:pt>
                <c:pt idx="84">
                  <c:v>298.39999999999998</c:v>
                </c:pt>
                <c:pt idx="85">
                  <c:v>280.39999999999998</c:v>
                </c:pt>
                <c:pt idx="86">
                  <c:v>249.7</c:v>
                </c:pt>
                <c:pt idx="87">
                  <c:v>247.3</c:v>
                </c:pt>
                <c:pt idx="88">
                  <c:v>257</c:v>
                </c:pt>
                <c:pt idx="89">
                  <c:v>302.60000000000002</c:v>
                </c:pt>
                <c:pt idx="90">
                  <c:v>300.60000000000002</c:v>
                </c:pt>
                <c:pt idx="91">
                  <c:v>270.10000000000002</c:v>
                </c:pt>
                <c:pt idx="92">
                  <c:v>275</c:v>
                </c:pt>
                <c:pt idx="93">
                  <c:v>288.7</c:v>
                </c:pt>
                <c:pt idx="94">
                  <c:v>296.60000000000002</c:v>
                </c:pt>
                <c:pt idx="95">
                  <c:v>321</c:v>
                </c:pt>
                <c:pt idx="96">
                  <c:v>294.7</c:v>
                </c:pt>
                <c:pt idx="97">
                  <c:v>303.39999999999998</c:v>
                </c:pt>
                <c:pt idx="98">
                  <c:v>324.5</c:v>
                </c:pt>
                <c:pt idx="99">
                  <c:v>294.5</c:v>
                </c:pt>
                <c:pt idx="100">
                  <c:v>278.2</c:v>
                </c:pt>
                <c:pt idx="101">
                  <c:v>286.60000000000002</c:v>
                </c:pt>
                <c:pt idx="102">
                  <c:v>290.39999999999998</c:v>
                </c:pt>
                <c:pt idx="103">
                  <c:v>294.39999999999998</c:v>
                </c:pt>
                <c:pt idx="104">
                  <c:v>299.2</c:v>
                </c:pt>
                <c:pt idx="105">
                  <c:v>283.2</c:v>
                </c:pt>
                <c:pt idx="106">
                  <c:v>271.39999999999998</c:v>
                </c:pt>
                <c:pt idx="107">
                  <c:v>276.60000000000002</c:v>
                </c:pt>
                <c:pt idx="108">
                  <c:v>298.5</c:v>
                </c:pt>
                <c:pt idx="109">
                  <c:v>254.9</c:v>
                </c:pt>
                <c:pt idx="110">
                  <c:v>264.2</c:v>
                </c:pt>
                <c:pt idx="111">
                  <c:v>271.89999999999998</c:v>
                </c:pt>
                <c:pt idx="112">
                  <c:v>310.2</c:v>
                </c:pt>
                <c:pt idx="113">
                  <c:v>287.2</c:v>
                </c:pt>
                <c:pt idx="114">
                  <c:v>289.2</c:v>
                </c:pt>
                <c:pt idx="115">
                  <c:v>308.89999999999998</c:v>
                </c:pt>
                <c:pt idx="116">
                  <c:v>274.39999999999998</c:v>
                </c:pt>
                <c:pt idx="117">
                  <c:v>288</c:v>
                </c:pt>
                <c:pt idx="118">
                  <c:v>318.7</c:v>
                </c:pt>
                <c:pt idx="119">
                  <c:v>332.4</c:v>
                </c:pt>
                <c:pt idx="120">
                  <c:v>318.60000000000002</c:v>
                </c:pt>
                <c:pt idx="121">
                  <c:v>274.8</c:v>
                </c:pt>
                <c:pt idx="122">
                  <c:v>244.3</c:v>
                </c:pt>
                <c:pt idx="123">
                  <c:v>243.9</c:v>
                </c:pt>
                <c:pt idx="124">
                  <c:v>285</c:v>
                </c:pt>
                <c:pt idx="125">
                  <c:v>334.1</c:v>
                </c:pt>
                <c:pt idx="126">
                  <c:v>349.1</c:v>
                </c:pt>
                <c:pt idx="127">
                  <c:v>339.3</c:v>
                </c:pt>
                <c:pt idx="128">
                  <c:v>348.5</c:v>
                </c:pt>
                <c:pt idx="129">
                  <c:v>364.3</c:v>
                </c:pt>
                <c:pt idx="130">
                  <c:v>327.8</c:v>
                </c:pt>
                <c:pt idx="131">
                  <c:v>335.9</c:v>
                </c:pt>
                <c:pt idx="132">
                  <c:v>347.2</c:v>
                </c:pt>
                <c:pt idx="133">
                  <c:v>294.7</c:v>
                </c:pt>
                <c:pt idx="134">
                  <c:v>322.2</c:v>
                </c:pt>
                <c:pt idx="135">
                  <c:v>361.8</c:v>
                </c:pt>
                <c:pt idx="136">
                  <c:v>358.9</c:v>
                </c:pt>
                <c:pt idx="137">
                  <c:v>329.6</c:v>
                </c:pt>
                <c:pt idx="138">
                  <c:v>349.3</c:v>
                </c:pt>
                <c:pt idx="139">
                  <c:v>325.5</c:v>
                </c:pt>
                <c:pt idx="140">
                  <c:v>276.89999999999998</c:v>
                </c:pt>
                <c:pt idx="141">
                  <c:v>320.39999999999998</c:v>
                </c:pt>
                <c:pt idx="142">
                  <c:v>356</c:v>
                </c:pt>
                <c:pt idx="143">
                  <c:v>346</c:v>
                </c:pt>
                <c:pt idx="144">
                  <c:v>337.4</c:v>
                </c:pt>
                <c:pt idx="145">
                  <c:v>371.1</c:v>
                </c:pt>
                <c:pt idx="146">
                  <c:v>331.7</c:v>
                </c:pt>
                <c:pt idx="147">
                  <c:v>338.4</c:v>
                </c:pt>
                <c:pt idx="148">
                  <c:v>301.7</c:v>
                </c:pt>
                <c:pt idx="149">
                  <c:v>291.39999999999998</c:v>
                </c:pt>
                <c:pt idx="150">
                  <c:v>270.10000000000002</c:v>
                </c:pt>
                <c:pt idx="151">
                  <c:v>279.39999999999998</c:v>
                </c:pt>
                <c:pt idx="152">
                  <c:v>275.5</c:v>
                </c:pt>
                <c:pt idx="153">
                  <c:v>254</c:v>
                </c:pt>
                <c:pt idx="154">
                  <c:v>265.89999999999998</c:v>
                </c:pt>
                <c:pt idx="155">
                  <c:v>255.2</c:v>
                </c:pt>
                <c:pt idx="156">
                  <c:v>238.3</c:v>
                </c:pt>
                <c:pt idx="157">
                  <c:v>255</c:v>
                </c:pt>
                <c:pt idx="158">
                  <c:v>267.8</c:v>
                </c:pt>
                <c:pt idx="159">
                  <c:v>292.60000000000002</c:v>
                </c:pt>
                <c:pt idx="160">
                  <c:v>304</c:v>
                </c:pt>
                <c:pt idx="161">
                  <c:v>305.8</c:v>
                </c:pt>
                <c:pt idx="162">
                  <c:v>324.7</c:v>
                </c:pt>
                <c:pt idx="163">
                  <c:v>313.2</c:v>
                </c:pt>
                <c:pt idx="164">
                  <c:v>302.5</c:v>
                </c:pt>
                <c:pt idx="165">
                  <c:v>331.8</c:v>
                </c:pt>
                <c:pt idx="166">
                  <c:v>287.60000000000002</c:v>
                </c:pt>
                <c:pt idx="167">
                  <c:v>297.60000000000002</c:v>
                </c:pt>
                <c:pt idx="168">
                  <c:v>279.89999999999998</c:v>
                </c:pt>
                <c:pt idx="169">
                  <c:v>272.60000000000002</c:v>
                </c:pt>
                <c:pt idx="170">
                  <c:v>320.5</c:v>
                </c:pt>
                <c:pt idx="171">
                  <c:v>269.3</c:v>
                </c:pt>
                <c:pt idx="172">
                  <c:v>258.10000000000002</c:v>
                </c:pt>
                <c:pt idx="173">
                  <c:v>284.60000000000002</c:v>
                </c:pt>
                <c:pt idx="174">
                  <c:v>292.10000000000002</c:v>
                </c:pt>
                <c:pt idx="175">
                  <c:v>276.2</c:v>
                </c:pt>
                <c:pt idx="176">
                  <c:v>259</c:v>
                </c:pt>
                <c:pt idx="177">
                  <c:v>249.4</c:v>
                </c:pt>
                <c:pt idx="178">
                  <c:v>253.4</c:v>
                </c:pt>
                <c:pt idx="179">
                  <c:v>264.8</c:v>
                </c:pt>
                <c:pt idx="180">
                  <c:v>265.39999999999998</c:v>
                </c:pt>
                <c:pt idx="181">
                  <c:v>275.60000000000002</c:v>
                </c:pt>
                <c:pt idx="182">
                  <c:v>275.5</c:v>
                </c:pt>
                <c:pt idx="183">
                  <c:v>290.7</c:v>
                </c:pt>
                <c:pt idx="184">
                  <c:v>297.7</c:v>
                </c:pt>
                <c:pt idx="185">
                  <c:v>267.10000000000002</c:v>
                </c:pt>
                <c:pt idx="186">
                  <c:v>257.10000000000002</c:v>
                </c:pt>
                <c:pt idx="187">
                  <c:v>251.4</c:v>
                </c:pt>
                <c:pt idx="188">
                  <c:v>252.7</c:v>
                </c:pt>
                <c:pt idx="189">
                  <c:v>251.2</c:v>
                </c:pt>
                <c:pt idx="190">
                  <c:v>243</c:v>
                </c:pt>
                <c:pt idx="191">
                  <c:v>246.4</c:v>
                </c:pt>
                <c:pt idx="192">
                  <c:v>224.5</c:v>
                </c:pt>
                <c:pt idx="193">
                  <c:v>228.4</c:v>
                </c:pt>
                <c:pt idx="194">
                  <c:v>222</c:v>
                </c:pt>
                <c:pt idx="195">
                  <c:v>199.3</c:v>
                </c:pt>
                <c:pt idx="196">
                  <c:v>239.4</c:v>
                </c:pt>
                <c:pt idx="197">
                  <c:v>243.4</c:v>
                </c:pt>
                <c:pt idx="198">
                  <c:v>235.1</c:v>
                </c:pt>
                <c:pt idx="199">
                  <c:v>213.7</c:v>
                </c:pt>
                <c:pt idx="200">
                  <c:v>223.3</c:v>
                </c:pt>
                <c:pt idx="201">
                  <c:v>201</c:v>
                </c:pt>
                <c:pt idx="202">
                  <c:v>200.5</c:v>
                </c:pt>
                <c:pt idx="203">
                  <c:v>223.8</c:v>
                </c:pt>
                <c:pt idx="204">
                  <c:v>234.5</c:v>
                </c:pt>
                <c:pt idx="205">
                  <c:v>230.5</c:v>
                </c:pt>
                <c:pt idx="206">
                  <c:v>245.9</c:v>
                </c:pt>
                <c:pt idx="207">
                  <c:v>216</c:v>
                </c:pt>
                <c:pt idx="208">
                  <c:v>215.6</c:v>
                </c:pt>
                <c:pt idx="209">
                  <c:v>208.3</c:v>
                </c:pt>
                <c:pt idx="210">
                  <c:v>194.3</c:v>
                </c:pt>
                <c:pt idx="211">
                  <c:v>192.6</c:v>
                </c:pt>
                <c:pt idx="212">
                  <c:v>197.5</c:v>
                </c:pt>
                <c:pt idx="213">
                  <c:v>190.6</c:v>
                </c:pt>
                <c:pt idx="214">
                  <c:v>202.2</c:v>
                </c:pt>
                <c:pt idx="215">
                  <c:v>209.3</c:v>
                </c:pt>
                <c:pt idx="216">
                  <c:v>206.2</c:v>
                </c:pt>
                <c:pt idx="217">
                  <c:v>182.3</c:v>
                </c:pt>
                <c:pt idx="218">
                  <c:v>174</c:v>
                </c:pt>
                <c:pt idx="219">
                  <c:v>172.4</c:v>
                </c:pt>
                <c:pt idx="220">
                  <c:v>169.4</c:v>
                </c:pt>
                <c:pt idx="221">
                  <c:v>173.3</c:v>
                </c:pt>
                <c:pt idx="222">
                  <c:v>178.9</c:v>
                </c:pt>
                <c:pt idx="223">
                  <c:v>175.1</c:v>
                </c:pt>
                <c:pt idx="224">
                  <c:v>177</c:v>
                </c:pt>
                <c:pt idx="225">
                  <c:v>185.1</c:v>
                </c:pt>
                <c:pt idx="226">
                  <c:v>189.4</c:v>
                </c:pt>
                <c:pt idx="227">
                  <c:v>186.7</c:v>
                </c:pt>
                <c:pt idx="228">
                  <c:v>180.4</c:v>
                </c:pt>
                <c:pt idx="229">
                  <c:v>176.1</c:v>
                </c:pt>
                <c:pt idx="230">
                  <c:v>184.7</c:v>
                </c:pt>
                <c:pt idx="231">
                  <c:v>199.6</c:v>
                </c:pt>
                <c:pt idx="232">
                  <c:v>183.8</c:v>
                </c:pt>
                <c:pt idx="233">
                  <c:v>175.6</c:v>
                </c:pt>
                <c:pt idx="234">
                  <c:v>171.8</c:v>
                </c:pt>
                <c:pt idx="235">
                  <c:v>171.2</c:v>
                </c:pt>
                <c:pt idx="236">
                  <c:v>171.6</c:v>
                </c:pt>
                <c:pt idx="237">
                  <c:v>173.7</c:v>
                </c:pt>
                <c:pt idx="238">
                  <c:v>171.7</c:v>
                </c:pt>
                <c:pt idx="239">
                  <c:v>181.7</c:v>
                </c:pt>
                <c:pt idx="240">
                  <c:v>161.4</c:v>
                </c:pt>
                <c:pt idx="241">
                  <c:v>166.8</c:v>
                </c:pt>
                <c:pt idx="242">
                  <c:v>160.19999999999999</c:v>
                </c:pt>
                <c:pt idx="243">
                  <c:v>164.3</c:v>
                </c:pt>
                <c:pt idx="244">
                  <c:v>172.6</c:v>
                </c:pt>
                <c:pt idx="245">
                  <c:v>178.6</c:v>
                </c:pt>
                <c:pt idx="246">
                  <c:v>172.1</c:v>
                </c:pt>
                <c:pt idx="247">
                  <c:v>170.5</c:v>
                </c:pt>
                <c:pt idx="248">
                  <c:v>158.19999999999999</c:v>
                </c:pt>
                <c:pt idx="249">
                  <c:v>168.9</c:v>
                </c:pt>
                <c:pt idx="250">
                  <c:v>168.6</c:v>
                </c:pt>
                <c:pt idx="251">
                  <c:v>166.7</c:v>
                </c:pt>
                <c:pt idx="252">
                  <c:v>155.69999999999999</c:v>
                </c:pt>
                <c:pt idx="253">
                  <c:v>153.80000000000001</c:v>
                </c:pt>
                <c:pt idx="254">
                  <c:v>151.4</c:v>
                </c:pt>
                <c:pt idx="255">
                  <c:v>146.80000000000001</c:v>
                </c:pt>
                <c:pt idx="256">
                  <c:v>136.4</c:v>
                </c:pt>
                <c:pt idx="257">
                  <c:v>138.1</c:v>
                </c:pt>
                <c:pt idx="258">
                  <c:v>145.4</c:v>
                </c:pt>
                <c:pt idx="259">
                  <c:v>144.9</c:v>
                </c:pt>
                <c:pt idx="260">
                  <c:v>138.1</c:v>
                </c:pt>
                <c:pt idx="261">
                  <c:v>141</c:v>
                </c:pt>
                <c:pt idx="262">
                  <c:v>141.9</c:v>
                </c:pt>
                <c:pt idx="263">
                  <c:v>140.5</c:v>
                </c:pt>
                <c:pt idx="264">
                  <c:v>134.69999999999999</c:v>
                </c:pt>
                <c:pt idx="265">
                  <c:v>134.1</c:v>
                </c:pt>
                <c:pt idx="266">
                  <c:v>126.4</c:v>
                </c:pt>
                <c:pt idx="267">
                  <c:v>142.80000000000001</c:v>
                </c:pt>
                <c:pt idx="268">
                  <c:v>140.69999999999999</c:v>
                </c:pt>
                <c:pt idx="269">
                  <c:v>135</c:v>
                </c:pt>
                <c:pt idx="270">
                  <c:v>129.5</c:v>
                </c:pt>
                <c:pt idx="271">
                  <c:v>124.6</c:v>
                </c:pt>
                <c:pt idx="272">
                  <c:v>132.6</c:v>
                </c:pt>
                <c:pt idx="273">
                  <c:v>136.19999999999999</c:v>
                </c:pt>
                <c:pt idx="274">
                  <c:v>130.30000000000001</c:v>
                </c:pt>
                <c:pt idx="275">
                  <c:v>135.30000000000001</c:v>
                </c:pt>
                <c:pt idx="276">
                  <c:v>137.69999999999999</c:v>
                </c:pt>
                <c:pt idx="277">
                  <c:v>147.6</c:v>
                </c:pt>
                <c:pt idx="278">
                  <c:v>132.6</c:v>
                </c:pt>
                <c:pt idx="279">
                  <c:v>126.6</c:v>
                </c:pt>
                <c:pt idx="280">
                  <c:v>126.8</c:v>
                </c:pt>
                <c:pt idx="281">
                  <c:v>132.1</c:v>
                </c:pt>
                <c:pt idx="282">
                  <c:v>139</c:v>
                </c:pt>
                <c:pt idx="283">
                  <c:v>137.9</c:v>
                </c:pt>
                <c:pt idx="284">
                  <c:v>136.9</c:v>
                </c:pt>
                <c:pt idx="285">
                  <c:v>134.6</c:v>
                </c:pt>
                <c:pt idx="286">
                  <c:v>121.4</c:v>
                </c:pt>
                <c:pt idx="287">
                  <c:v>123.4</c:v>
                </c:pt>
                <c:pt idx="288">
                  <c:v>115.5</c:v>
                </c:pt>
                <c:pt idx="289">
                  <c:v>116</c:v>
                </c:pt>
                <c:pt idx="290">
                  <c:v>108.4</c:v>
                </c:pt>
                <c:pt idx="291">
                  <c:v>112.9</c:v>
                </c:pt>
                <c:pt idx="292">
                  <c:v>110.6</c:v>
                </c:pt>
                <c:pt idx="293">
                  <c:v>110.8</c:v>
                </c:pt>
                <c:pt idx="294">
                  <c:v>106</c:v>
                </c:pt>
                <c:pt idx="295">
                  <c:v>107.5</c:v>
                </c:pt>
                <c:pt idx="296">
                  <c:v>103.8</c:v>
                </c:pt>
                <c:pt idx="297">
                  <c:v>102.2</c:v>
                </c:pt>
                <c:pt idx="298">
                  <c:v>102.6</c:v>
                </c:pt>
                <c:pt idx="299">
                  <c:v>112.8</c:v>
                </c:pt>
                <c:pt idx="300">
                  <c:v>115.9</c:v>
                </c:pt>
                <c:pt idx="301">
                  <c:v>124.6</c:v>
                </c:pt>
                <c:pt idx="302">
                  <c:v>111.3</c:v>
                </c:pt>
                <c:pt idx="303">
                  <c:v>108.9</c:v>
                </c:pt>
                <c:pt idx="304">
                  <c:v>115.7</c:v>
                </c:pt>
                <c:pt idx="305">
                  <c:v>128.69999999999999</c:v>
                </c:pt>
                <c:pt idx="306">
                  <c:v>108.6</c:v>
                </c:pt>
                <c:pt idx="307">
                  <c:v>105</c:v>
                </c:pt>
                <c:pt idx="308">
                  <c:v>100.8</c:v>
                </c:pt>
                <c:pt idx="309">
                  <c:v>107.4</c:v>
                </c:pt>
                <c:pt idx="310">
                  <c:v>114.7</c:v>
                </c:pt>
                <c:pt idx="311">
                  <c:v>116.3</c:v>
                </c:pt>
                <c:pt idx="312">
                  <c:v>115.9</c:v>
                </c:pt>
                <c:pt idx="313">
                  <c:v>117.1</c:v>
                </c:pt>
                <c:pt idx="314">
                  <c:v>116.3</c:v>
                </c:pt>
                <c:pt idx="315">
                  <c:v>118.1</c:v>
                </c:pt>
                <c:pt idx="316">
                  <c:v>114.3</c:v>
                </c:pt>
                <c:pt idx="317">
                  <c:v>112.7</c:v>
                </c:pt>
                <c:pt idx="318">
                  <c:v>113.3</c:v>
                </c:pt>
                <c:pt idx="319">
                  <c:v>122.4</c:v>
                </c:pt>
                <c:pt idx="320">
                  <c:v>117.2</c:v>
                </c:pt>
                <c:pt idx="321">
                  <c:v>108.2</c:v>
                </c:pt>
                <c:pt idx="322">
                  <c:v>99.1</c:v>
                </c:pt>
                <c:pt idx="323">
                  <c:v>93.8</c:v>
                </c:pt>
                <c:pt idx="324">
                  <c:v>95.9</c:v>
                </c:pt>
                <c:pt idx="325">
                  <c:v>99.7</c:v>
                </c:pt>
                <c:pt idx="326">
                  <c:v>97.4</c:v>
                </c:pt>
                <c:pt idx="327">
                  <c:v>96.7</c:v>
                </c:pt>
                <c:pt idx="328">
                  <c:v>91.6</c:v>
                </c:pt>
                <c:pt idx="329">
                  <c:v>92.1</c:v>
                </c:pt>
                <c:pt idx="330">
                  <c:v>94.1</c:v>
                </c:pt>
                <c:pt idx="331">
                  <c:v>102.7</c:v>
                </c:pt>
                <c:pt idx="332">
                  <c:v>112.7</c:v>
                </c:pt>
                <c:pt idx="333">
                  <c:v>109.4</c:v>
                </c:pt>
                <c:pt idx="334">
                  <c:v>106.1</c:v>
                </c:pt>
                <c:pt idx="335">
                  <c:v>104.1</c:v>
                </c:pt>
                <c:pt idx="336">
                  <c:v>100.1</c:v>
                </c:pt>
                <c:pt idx="337">
                  <c:v>102.2</c:v>
                </c:pt>
                <c:pt idx="338">
                  <c:v>97.4</c:v>
                </c:pt>
                <c:pt idx="339">
                  <c:v>93.6</c:v>
                </c:pt>
                <c:pt idx="340">
                  <c:v>95.1</c:v>
                </c:pt>
                <c:pt idx="341">
                  <c:v>106</c:v>
                </c:pt>
                <c:pt idx="342">
                  <c:v>96.8</c:v>
                </c:pt>
                <c:pt idx="343">
                  <c:v>100</c:v>
                </c:pt>
                <c:pt idx="344">
                  <c:v>99</c:v>
                </c:pt>
                <c:pt idx="345">
                  <c:v>92.3</c:v>
                </c:pt>
                <c:pt idx="346">
                  <c:v>92.1</c:v>
                </c:pt>
                <c:pt idx="347">
                  <c:v>89.5</c:v>
                </c:pt>
                <c:pt idx="348">
                  <c:v>91.1</c:v>
                </c:pt>
                <c:pt idx="349">
                  <c:v>94.3</c:v>
                </c:pt>
                <c:pt idx="350">
                  <c:v>94.8</c:v>
                </c:pt>
                <c:pt idx="351">
                  <c:v>93.6</c:v>
                </c:pt>
                <c:pt idx="352">
                  <c:v>99.6</c:v>
                </c:pt>
                <c:pt idx="353">
                  <c:v>100.8</c:v>
                </c:pt>
                <c:pt idx="354">
                  <c:v>95.8</c:v>
                </c:pt>
                <c:pt idx="355">
                  <c:v>89.7</c:v>
                </c:pt>
                <c:pt idx="356">
                  <c:v>90.2</c:v>
                </c:pt>
                <c:pt idx="357">
                  <c:v>91.9</c:v>
                </c:pt>
                <c:pt idx="358">
                  <c:v>91.4</c:v>
                </c:pt>
                <c:pt idx="359">
                  <c:v>85.5</c:v>
                </c:pt>
                <c:pt idx="360">
                  <c:v>86.3</c:v>
                </c:pt>
                <c:pt idx="361">
                  <c:v>86.2</c:v>
                </c:pt>
                <c:pt idx="362">
                  <c:v>83.9</c:v>
                </c:pt>
                <c:pt idx="363">
                  <c:v>84</c:v>
                </c:pt>
                <c:pt idx="364">
                  <c:v>80.2</c:v>
                </c:pt>
                <c:pt idx="365">
                  <c:v>78.400000000000006</c:v>
                </c:pt>
                <c:pt idx="366">
                  <c:v>85.3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F7A9-42E6-AFEC-A555CFE1E5B6}"/>
            </c:ext>
          </c:extLst>
        </c:ser>
        <c:ser>
          <c:idx val="15"/>
          <c:order val="7"/>
          <c:tx>
            <c:strRef>
              <c:f>'[TC_UCEEB_2022_09_19_B.xlsx]Úroveň H2 (09-19-B)'!$J$4</c:f>
              <c:strCache>
                <c:ptCount val="1"/>
                <c:pt idx="0">
                  <c:v>14</c:v>
                </c:pt>
              </c:strCache>
            </c:strRef>
          </c:tx>
          <c:spPr>
            <a:ln w="12700" cap="rnd" cmpd="sng" algn="ctr">
              <a:solidFill>
                <a:schemeClr val="accent6">
                  <a:tint val="69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'[2]Úroveň H2 (09-19-B)'!$B$5:$B$396</c:f>
              <c:numCache>
                <c:formatCode>[$-F400]h:mm:ss\ AM/PM</c:formatCode>
                <c:ptCount val="368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</c:numCache>
            </c:numRef>
          </c:xVal>
          <c:yVal>
            <c:numRef>
              <c:f>'[2]Úroveň H2 (09-19-B)'!$J$5:$J$396</c:f>
              <c:numCache>
                <c:formatCode>0</c:formatCode>
                <c:ptCount val="368"/>
                <c:pt idx="0">
                  <c:v>17.3</c:v>
                </c:pt>
                <c:pt idx="1">
                  <c:v>17.100000000000001</c:v>
                </c:pt>
                <c:pt idx="2">
                  <c:v>17.2</c:v>
                </c:pt>
                <c:pt idx="3">
                  <c:v>31.3</c:v>
                </c:pt>
                <c:pt idx="4">
                  <c:v>51.4</c:v>
                </c:pt>
                <c:pt idx="5">
                  <c:v>46.3</c:v>
                </c:pt>
                <c:pt idx="6">
                  <c:v>60.7</c:v>
                </c:pt>
                <c:pt idx="7">
                  <c:v>70.400000000000006</c:v>
                </c:pt>
                <c:pt idx="8">
                  <c:v>76</c:v>
                </c:pt>
                <c:pt idx="9">
                  <c:v>67</c:v>
                </c:pt>
                <c:pt idx="10">
                  <c:v>69.400000000000006</c:v>
                </c:pt>
                <c:pt idx="11">
                  <c:v>93.1</c:v>
                </c:pt>
                <c:pt idx="12">
                  <c:v>106.9</c:v>
                </c:pt>
                <c:pt idx="13">
                  <c:v>108.4</c:v>
                </c:pt>
                <c:pt idx="14">
                  <c:v>117</c:v>
                </c:pt>
                <c:pt idx="15">
                  <c:v>138.4</c:v>
                </c:pt>
                <c:pt idx="16">
                  <c:v>135.5</c:v>
                </c:pt>
                <c:pt idx="17">
                  <c:v>159.6</c:v>
                </c:pt>
                <c:pt idx="18">
                  <c:v>168.6</c:v>
                </c:pt>
                <c:pt idx="19">
                  <c:v>179</c:v>
                </c:pt>
                <c:pt idx="20">
                  <c:v>175.9</c:v>
                </c:pt>
                <c:pt idx="21">
                  <c:v>176.6</c:v>
                </c:pt>
                <c:pt idx="22">
                  <c:v>163.1</c:v>
                </c:pt>
                <c:pt idx="23">
                  <c:v>167.6</c:v>
                </c:pt>
                <c:pt idx="24">
                  <c:v>178.7</c:v>
                </c:pt>
                <c:pt idx="25">
                  <c:v>177.7</c:v>
                </c:pt>
                <c:pt idx="26">
                  <c:v>182.4</c:v>
                </c:pt>
                <c:pt idx="27">
                  <c:v>177.3</c:v>
                </c:pt>
                <c:pt idx="28">
                  <c:v>175.5</c:v>
                </c:pt>
                <c:pt idx="29">
                  <c:v>184.1</c:v>
                </c:pt>
                <c:pt idx="30">
                  <c:v>192.6</c:v>
                </c:pt>
                <c:pt idx="31">
                  <c:v>202.5</c:v>
                </c:pt>
                <c:pt idx="32">
                  <c:v>187.8</c:v>
                </c:pt>
                <c:pt idx="33">
                  <c:v>197.4</c:v>
                </c:pt>
                <c:pt idx="34">
                  <c:v>205.5</c:v>
                </c:pt>
                <c:pt idx="35">
                  <c:v>211.7</c:v>
                </c:pt>
                <c:pt idx="36">
                  <c:v>233.5</c:v>
                </c:pt>
                <c:pt idx="37">
                  <c:v>224.6</c:v>
                </c:pt>
                <c:pt idx="38">
                  <c:v>231.7</c:v>
                </c:pt>
                <c:pt idx="39">
                  <c:v>242.4</c:v>
                </c:pt>
                <c:pt idx="40">
                  <c:v>217.8</c:v>
                </c:pt>
                <c:pt idx="41">
                  <c:v>218.7</c:v>
                </c:pt>
                <c:pt idx="42">
                  <c:v>222.3</c:v>
                </c:pt>
                <c:pt idx="43">
                  <c:v>209.4</c:v>
                </c:pt>
                <c:pt idx="44">
                  <c:v>204.2</c:v>
                </c:pt>
                <c:pt idx="45">
                  <c:v>196.7</c:v>
                </c:pt>
                <c:pt idx="46">
                  <c:v>220.2</c:v>
                </c:pt>
                <c:pt idx="47">
                  <c:v>219.4</c:v>
                </c:pt>
                <c:pt idx="48">
                  <c:v>234.4</c:v>
                </c:pt>
                <c:pt idx="49">
                  <c:v>217.4</c:v>
                </c:pt>
                <c:pt idx="50">
                  <c:v>209.7</c:v>
                </c:pt>
                <c:pt idx="51">
                  <c:v>193</c:v>
                </c:pt>
                <c:pt idx="52">
                  <c:v>206.9</c:v>
                </c:pt>
                <c:pt idx="53">
                  <c:v>220.6</c:v>
                </c:pt>
                <c:pt idx="54">
                  <c:v>211.7</c:v>
                </c:pt>
                <c:pt idx="55">
                  <c:v>215.5</c:v>
                </c:pt>
                <c:pt idx="56">
                  <c:v>222.4</c:v>
                </c:pt>
                <c:pt idx="57">
                  <c:v>188.4</c:v>
                </c:pt>
                <c:pt idx="58">
                  <c:v>191.6</c:v>
                </c:pt>
                <c:pt idx="59">
                  <c:v>194</c:v>
                </c:pt>
                <c:pt idx="60">
                  <c:v>209.9</c:v>
                </c:pt>
                <c:pt idx="61">
                  <c:v>235.6</c:v>
                </c:pt>
                <c:pt idx="62">
                  <c:v>236.8</c:v>
                </c:pt>
                <c:pt idx="63">
                  <c:v>232.3</c:v>
                </c:pt>
                <c:pt idx="64">
                  <c:v>241.2</c:v>
                </c:pt>
                <c:pt idx="65">
                  <c:v>221</c:v>
                </c:pt>
                <c:pt idx="66">
                  <c:v>222.2</c:v>
                </c:pt>
                <c:pt idx="67">
                  <c:v>239.8</c:v>
                </c:pt>
                <c:pt idx="68">
                  <c:v>228.4</c:v>
                </c:pt>
                <c:pt idx="69">
                  <c:v>244.8</c:v>
                </c:pt>
                <c:pt idx="70">
                  <c:v>252.4</c:v>
                </c:pt>
                <c:pt idx="71">
                  <c:v>248.7</c:v>
                </c:pt>
                <c:pt idx="72">
                  <c:v>213.2</c:v>
                </c:pt>
                <c:pt idx="73">
                  <c:v>202.8</c:v>
                </c:pt>
                <c:pt idx="74">
                  <c:v>235.1</c:v>
                </c:pt>
                <c:pt idx="75">
                  <c:v>221</c:v>
                </c:pt>
                <c:pt idx="76">
                  <c:v>214.1</c:v>
                </c:pt>
                <c:pt idx="77">
                  <c:v>217.9</c:v>
                </c:pt>
                <c:pt idx="78">
                  <c:v>222.4</c:v>
                </c:pt>
                <c:pt idx="79">
                  <c:v>219</c:v>
                </c:pt>
                <c:pt idx="80">
                  <c:v>236.2</c:v>
                </c:pt>
                <c:pt idx="81">
                  <c:v>259.89999999999998</c:v>
                </c:pt>
                <c:pt idx="82">
                  <c:v>236.5</c:v>
                </c:pt>
                <c:pt idx="83">
                  <c:v>230.2</c:v>
                </c:pt>
                <c:pt idx="84">
                  <c:v>243</c:v>
                </c:pt>
                <c:pt idx="85">
                  <c:v>221.3</c:v>
                </c:pt>
                <c:pt idx="86">
                  <c:v>209</c:v>
                </c:pt>
                <c:pt idx="87">
                  <c:v>199.9</c:v>
                </c:pt>
                <c:pt idx="88">
                  <c:v>203</c:v>
                </c:pt>
                <c:pt idx="89">
                  <c:v>237.1</c:v>
                </c:pt>
                <c:pt idx="90">
                  <c:v>249.2</c:v>
                </c:pt>
                <c:pt idx="91">
                  <c:v>224.8</c:v>
                </c:pt>
                <c:pt idx="92">
                  <c:v>215.4</c:v>
                </c:pt>
                <c:pt idx="93">
                  <c:v>203.4</c:v>
                </c:pt>
                <c:pt idx="94">
                  <c:v>204.6</c:v>
                </c:pt>
                <c:pt idx="95">
                  <c:v>236.6</c:v>
                </c:pt>
                <c:pt idx="96">
                  <c:v>238.4</c:v>
                </c:pt>
                <c:pt idx="97">
                  <c:v>252.2</c:v>
                </c:pt>
                <c:pt idx="98">
                  <c:v>267.39999999999998</c:v>
                </c:pt>
                <c:pt idx="99">
                  <c:v>237.7</c:v>
                </c:pt>
                <c:pt idx="100">
                  <c:v>216.6</c:v>
                </c:pt>
                <c:pt idx="101">
                  <c:v>242.8</c:v>
                </c:pt>
                <c:pt idx="102">
                  <c:v>230.7</c:v>
                </c:pt>
                <c:pt idx="103">
                  <c:v>230.8</c:v>
                </c:pt>
                <c:pt idx="104">
                  <c:v>237.6</c:v>
                </c:pt>
                <c:pt idx="105">
                  <c:v>216.6</c:v>
                </c:pt>
                <c:pt idx="106">
                  <c:v>215.3</c:v>
                </c:pt>
                <c:pt idx="107">
                  <c:v>212.3</c:v>
                </c:pt>
                <c:pt idx="108">
                  <c:v>222.9</c:v>
                </c:pt>
                <c:pt idx="109">
                  <c:v>202.9</c:v>
                </c:pt>
                <c:pt idx="110">
                  <c:v>195.1</c:v>
                </c:pt>
                <c:pt idx="111">
                  <c:v>206.5</c:v>
                </c:pt>
                <c:pt idx="112">
                  <c:v>246</c:v>
                </c:pt>
                <c:pt idx="113">
                  <c:v>226.3</c:v>
                </c:pt>
                <c:pt idx="114">
                  <c:v>225.5</c:v>
                </c:pt>
                <c:pt idx="115">
                  <c:v>253.6</c:v>
                </c:pt>
                <c:pt idx="116">
                  <c:v>215</c:v>
                </c:pt>
                <c:pt idx="117">
                  <c:v>229.2</c:v>
                </c:pt>
                <c:pt idx="118">
                  <c:v>253.1</c:v>
                </c:pt>
                <c:pt idx="119">
                  <c:v>255.6</c:v>
                </c:pt>
                <c:pt idx="120">
                  <c:v>235.6</c:v>
                </c:pt>
                <c:pt idx="121">
                  <c:v>212.3</c:v>
                </c:pt>
                <c:pt idx="122">
                  <c:v>188.1</c:v>
                </c:pt>
                <c:pt idx="123">
                  <c:v>206.9</c:v>
                </c:pt>
                <c:pt idx="124">
                  <c:v>224.8</c:v>
                </c:pt>
                <c:pt idx="125">
                  <c:v>242.5</c:v>
                </c:pt>
                <c:pt idx="126">
                  <c:v>276.10000000000002</c:v>
                </c:pt>
                <c:pt idx="127">
                  <c:v>281.2</c:v>
                </c:pt>
                <c:pt idx="128">
                  <c:v>290.8</c:v>
                </c:pt>
                <c:pt idx="129">
                  <c:v>281.39999999999998</c:v>
                </c:pt>
                <c:pt idx="130">
                  <c:v>273.7</c:v>
                </c:pt>
                <c:pt idx="131">
                  <c:v>281.5</c:v>
                </c:pt>
                <c:pt idx="132">
                  <c:v>286.8</c:v>
                </c:pt>
                <c:pt idx="133">
                  <c:v>246.3</c:v>
                </c:pt>
                <c:pt idx="134">
                  <c:v>264.2</c:v>
                </c:pt>
                <c:pt idx="135">
                  <c:v>287.5</c:v>
                </c:pt>
                <c:pt idx="136">
                  <c:v>300</c:v>
                </c:pt>
                <c:pt idx="137">
                  <c:v>278.2</c:v>
                </c:pt>
                <c:pt idx="138">
                  <c:v>282.3</c:v>
                </c:pt>
                <c:pt idx="139">
                  <c:v>243.8</c:v>
                </c:pt>
                <c:pt idx="140">
                  <c:v>200.9</c:v>
                </c:pt>
                <c:pt idx="141">
                  <c:v>246.4</c:v>
                </c:pt>
                <c:pt idx="142">
                  <c:v>246.9</c:v>
                </c:pt>
                <c:pt idx="143">
                  <c:v>266.10000000000002</c:v>
                </c:pt>
                <c:pt idx="144">
                  <c:v>277.60000000000002</c:v>
                </c:pt>
                <c:pt idx="145">
                  <c:v>290.39999999999998</c:v>
                </c:pt>
                <c:pt idx="146">
                  <c:v>250</c:v>
                </c:pt>
                <c:pt idx="147">
                  <c:v>273.60000000000002</c:v>
                </c:pt>
                <c:pt idx="148">
                  <c:v>239.2</c:v>
                </c:pt>
                <c:pt idx="149">
                  <c:v>220.4</c:v>
                </c:pt>
                <c:pt idx="150">
                  <c:v>205.7</c:v>
                </c:pt>
                <c:pt idx="151">
                  <c:v>216.1</c:v>
                </c:pt>
                <c:pt idx="152">
                  <c:v>213.4</c:v>
                </c:pt>
                <c:pt idx="153">
                  <c:v>198.8</c:v>
                </c:pt>
                <c:pt idx="154">
                  <c:v>202.9</c:v>
                </c:pt>
                <c:pt idx="155">
                  <c:v>193.8</c:v>
                </c:pt>
                <c:pt idx="156">
                  <c:v>193.9</c:v>
                </c:pt>
                <c:pt idx="157">
                  <c:v>190.5</c:v>
                </c:pt>
                <c:pt idx="158">
                  <c:v>214.1</c:v>
                </c:pt>
                <c:pt idx="159">
                  <c:v>231</c:v>
                </c:pt>
                <c:pt idx="160">
                  <c:v>237.5</c:v>
                </c:pt>
                <c:pt idx="161">
                  <c:v>233.3</c:v>
                </c:pt>
                <c:pt idx="162">
                  <c:v>258.2</c:v>
                </c:pt>
                <c:pt idx="163">
                  <c:v>237.9</c:v>
                </c:pt>
                <c:pt idx="164">
                  <c:v>245.9</c:v>
                </c:pt>
                <c:pt idx="165">
                  <c:v>257.2</c:v>
                </c:pt>
                <c:pt idx="166">
                  <c:v>239.3</c:v>
                </c:pt>
                <c:pt idx="167">
                  <c:v>239.1</c:v>
                </c:pt>
                <c:pt idx="168">
                  <c:v>234.6</c:v>
                </c:pt>
                <c:pt idx="169">
                  <c:v>228.2</c:v>
                </c:pt>
                <c:pt idx="170">
                  <c:v>258.89999999999998</c:v>
                </c:pt>
                <c:pt idx="171">
                  <c:v>212.4</c:v>
                </c:pt>
                <c:pt idx="172">
                  <c:v>211.9</c:v>
                </c:pt>
                <c:pt idx="173">
                  <c:v>234.5</c:v>
                </c:pt>
                <c:pt idx="174">
                  <c:v>243.8</c:v>
                </c:pt>
                <c:pt idx="175">
                  <c:v>225.3</c:v>
                </c:pt>
                <c:pt idx="176">
                  <c:v>209.7</c:v>
                </c:pt>
                <c:pt idx="177">
                  <c:v>194.1</c:v>
                </c:pt>
                <c:pt idx="178">
                  <c:v>204</c:v>
                </c:pt>
                <c:pt idx="179">
                  <c:v>215.2</c:v>
                </c:pt>
                <c:pt idx="180">
                  <c:v>222.2</c:v>
                </c:pt>
                <c:pt idx="181">
                  <c:v>221.7</c:v>
                </c:pt>
                <c:pt idx="182">
                  <c:v>207.2</c:v>
                </c:pt>
                <c:pt idx="183">
                  <c:v>224.9</c:v>
                </c:pt>
                <c:pt idx="184">
                  <c:v>221.8</c:v>
                </c:pt>
                <c:pt idx="185">
                  <c:v>204.6</c:v>
                </c:pt>
                <c:pt idx="186">
                  <c:v>205.1</c:v>
                </c:pt>
                <c:pt idx="187">
                  <c:v>197.6</c:v>
                </c:pt>
                <c:pt idx="188">
                  <c:v>209.2</c:v>
                </c:pt>
                <c:pt idx="189">
                  <c:v>199.1</c:v>
                </c:pt>
                <c:pt idx="190">
                  <c:v>184.1</c:v>
                </c:pt>
                <c:pt idx="191">
                  <c:v>206.2</c:v>
                </c:pt>
                <c:pt idx="192">
                  <c:v>184.6</c:v>
                </c:pt>
                <c:pt idx="193">
                  <c:v>192.3</c:v>
                </c:pt>
                <c:pt idx="194">
                  <c:v>194.9</c:v>
                </c:pt>
                <c:pt idx="195">
                  <c:v>169.5</c:v>
                </c:pt>
                <c:pt idx="196">
                  <c:v>194.8</c:v>
                </c:pt>
                <c:pt idx="197">
                  <c:v>203.7</c:v>
                </c:pt>
                <c:pt idx="198">
                  <c:v>197.2</c:v>
                </c:pt>
                <c:pt idx="199">
                  <c:v>165.1</c:v>
                </c:pt>
                <c:pt idx="200">
                  <c:v>170</c:v>
                </c:pt>
                <c:pt idx="201">
                  <c:v>155.5</c:v>
                </c:pt>
                <c:pt idx="202">
                  <c:v>152.5</c:v>
                </c:pt>
                <c:pt idx="203">
                  <c:v>178.6</c:v>
                </c:pt>
                <c:pt idx="204">
                  <c:v>190.3</c:v>
                </c:pt>
                <c:pt idx="205">
                  <c:v>191.9</c:v>
                </c:pt>
                <c:pt idx="206">
                  <c:v>199</c:v>
                </c:pt>
                <c:pt idx="207">
                  <c:v>174.9</c:v>
                </c:pt>
                <c:pt idx="208">
                  <c:v>180.9</c:v>
                </c:pt>
                <c:pt idx="209">
                  <c:v>166.1</c:v>
                </c:pt>
                <c:pt idx="210">
                  <c:v>164.1</c:v>
                </c:pt>
                <c:pt idx="211">
                  <c:v>155</c:v>
                </c:pt>
                <c:pt idx="212">
                  <c:v>156.5</c:v>
                </c:pt>
                <c:pt idx="213">
                  <c:v>156.80000000000001</c:v>
                </c:pt>
                <c:pt idx="214">
                  <c:v>171.7</c:v>
                </c:pt>
                <c:pt idx="215">
                  <c:v>185.8</c:v>
                </c:pt>
                <c:pt idx="216">
                  <c:v>184.8</c:v>
                </c:pt>
                <c:pt idx="217">
                  <c:v>164.3</c:v>
                </c:pt>
                <c:pt idx="218">
                  <c:v>155.5</c:v>
                </c:pt>
                <c:pt idx="219">
                  <c:v>149</c:v>
                </c:pt>
                <c:pt idx="220">
                  <c:v>138.5</c:v>
                </c:pt>
                <c:pt idx="221">
                  <c:v>146.19999999999999</c:v>
                </c:pt>
                <c:pt idx="222">
                  <c:v>149.69999999999999</c:v>
                </c:pt>
                <c:pt idx="223">
                  <c:v>147.1</c:v>
                </c:pt>
                <c:pt idx="224">
                  <c:v>154.5</c:v>
                </c:pt>
                <c:pt idx="225">
                  <c:v>156</c:v>
                </c:pt>
                <c:pt idx="226">
                  <c:v>163.30000000000001</c:v>
                </c:pt>
                <c:pt idx="227">
                  <c:v>162.1</c:v>
                </c:pt>
                <c:pt idx="228">
                  <c:v>156.19999999999999</c:v>
                </c:pt>
                <c:pt idx="229">
                  <c:v>163.69999999999999</c:v>
                </c:pt>
                <c:pt idx="230">
                  <c:v>158.4</c:v>
                </c:pt>
                <c:pt idx="231">
                  <c:v>165.1</c:v>
                </c:pt>
                <c:pt idx="232">
                  <c:v>161</c:v>
                </c:pt>
                <c:pt idx="233">
                  <c:v>149.5</c:v>
                </c:pt>
                <c:pt idx="234">
                  <c:v>149.5</c:v>
                </c:pt>
                <c:pt idx="235">
                  <c:v>152.80000000000001</c:v>
                </c:pt>
                <c:pt idx="236">
                  <c:v>153.80000000000001</c:v>
                </c:pt>
                <c:pt idx="237">
                  <c:v>151</c:v>
                </c:pt>
                <c:pt idx="238">
                  <c:v>143.80000000000001</c:v>
                </c:pt>
                <c:pt idx="239">
                  <c:v>156</c:v>
                </c:pt>
                <c:pt idx="240">
                  <c:v>140.1</c:v>
                </c:pt>
                <c:pt idx="241">
                  <c:v>137.6</c:v>
                </c:pt>
                <c:pt idx="242">
                  <c:v>136.69999999999999</c:v>
                </c:pt>
                <c:pt idx="243">
                  <c:v>143.9</c:v>
                </c:pt>
                <c:pt idx="244">
                  <c:v>150.4</c:v>
                </c:pt>
                <c:pt idx="245">
                  <c:v>149.30000000000001</c:v>
                </c:pt>
                <c:pt idx="246">
                  <c:v>148.69999999999999</c:v>
                </c:pt>
                <c:pt idx="247">
                  <c:v>146.69999999999999</c:v>
                </c:pt>
                <c:pt idx="248">
                  <c:v>138.80000000000001</c:v>
                </c:pt>
                <c:pt idx="249">
                  <c:v>139.4</c:v>
                </c:pt>
                <c:pt idx="250">
                  <c:v>141.6</c:v>
                </c:pt>
                <c:pt idx="251">
                  <c:v>146.80000000000001</c:v>
                </c:pt>
                <c:pt idx="252">
                  <c:v>142.30000000000001</c:v>
                </c:pt>
                <c:pt idx="253">
                  <c:v>139.80000000000001</c:v>
                </c:pt>
                <c:pt idx="254">
                  <c:v>142.1</c:v>
                </c:pt>
                <c:pt idx="255">
                  <c:v>138.6</c:v>
                </c:pt>
                <c:pt idx="256">
                  <c:v>128.5</c:v>
                </c:pt>
                <c:pt idx="257">
                  <c:v>129.4</c:v>
                </c:pt>
                <c:pt idx="258">
                  <c:v>134.19999999999999</c:v>
                </c:pt>
                <c:pt idx="259">
                  <c:v>132.5</c:v>
                </c:pt>
                <c:pt idx="260">
                  <c:v>124.8</c:v>
                </c:pt>
                <c:pt idx="261">
                  <c:v>129.5</c:v>
                </c:pt>
                <c:pt idx="262">
                  <c:v>130.9</c:v>
                </c:pt>
                <c:pt idx="263">
                  <c:v>127.6</c:v>
                </c:pt>
                <c:pt idx="264">
                  <c:v>121.6</c:v>
                </c:pt>
                <c:pt idx="265">
                  <c:v>116.5</c:v>
                </c:pt>
                <c:pt idx="266">
                  <c:v>113.1</c:v>
                </c:pt>
                <c:pt idx="267">
                  <c:v>126.5</c:v>
                </c:pt>
                <c:pt idx="268">
                  <c:v>128.6</c:v>
                </c:pt>
                <c:pt idx="269">
                  <c:v>124.6</c:v>
                </c:pt>
                <c:pt idx="270">
                  <c:v>117.9</c:v>
                </c:pt>
                <c:pt idx="271">
                  <c:v>118.1</c:v>
                </c:pt>
                <c:pt idx="272">
                  <c:v>126.9</c:v>
                </c:pt>
                <c:pt idx="273">
                  <c:v>125.8</c:v>
                </c:pt>
                <c:pt idx="274">
                  <c:v>126.1</c:v>
                </c:pt>
                <c:pt idx="275">
                  <c:v>134</c:v>
                </c:pt>
                <c:pt idx="276">
                  <c:v>130.4</c:v>
                </c:pt>
                <c:pt idx="277">
                  <c:v>135.6</c:v>
                </c:pt>
                <c:pt idx="278">
                  <c:v>125.9</c:v>
                </c:pt>
                <c:pt idx="279">
                  <c:v>115.8</c:v>
                </c:pt>
                <c:pt idx="280">
                  <c:v>117.6</c:v>
                </c:pt>
                <c:pt idx="281">
                  <c:v>122.8</c:v>
                </c:pt>
                <c:pt idx="282">
                  <c:v>131.80000000000001</c:v>
                </c:pt>
                <c:pt idx="283">
                  <c:v>130</c:v>
                </c:pt>
                <c:pt idx="284">
                  <c:v>127.6</c:v>
                </c:pt>
                <c:pt idx="285">
                  <c:v>122.2</c:v>
                </c:pt>
                <c:pt idx="286">
                  <c:v>115.6</c:v>
                </c:pt>
                <c:pt idx="287">
                  <c:v>115.9</c:v>
                </c:pt>
                <c:pt idx="288">
                  <c:v>111.9</c:v>
                </c:pt>
                <c:pt idx="289">
                  <c:v>108.7</c:v>
                </c:pt>
                <c:pt idx="290">
                  <c:v>103.3</c:v>
                </c:pt>
                <c:pt idx="291">
                  <c:v>104.4</c:v>
                </c:pt>
                <c:pt idx="292">
                  <c:v>101.4</c:v>
                </c:pt>
                <c:pt idx="293">
                  <c:v>102.4</c:v>
                </c:pt>
                <c:pt idx="294">
                  <c:v>100.2</c:v>
                </c:pt>
                <c:pt idx="295">
                  <c:v>100.6</c:v>
                </c:pt>
                <c:pt idx="296">
                  <c:v>98.1</c:v>
                </c:pt>
                <c:pt idx="297">
                  <c:v>97.8</c:v>
                </c:pt>
                <c:pt idx="298">
                  <c:v>97.7</c:v>
                </c:pt>
                <c:pt idx="299">
                  <c:v>109.5</c:v>
                </c:pt>
                <c:pt idx="300">
                  <c:v>108.3</c:v>
                </c:pt>
                <c:pt idx="301">
                  <c:v>117.1</c:v>
                </c:pt>
                <c:pt idx="302">
                  <c:v>105.5</c:v>
                </c:pt>
                <c:pt idx="303">
                  <c:v>103.4</c:v>
                </c:pt>
                <c:pt idx="304">
                  <c:v>109.1</c:v>
                </c:pt>
                <c:pt idx="305">
                  <c:v>114.6</c:v>
                </c:pt>
                <c:pt idx="306">
                  <c:v>100.8</c:v>
                </c:pt>
                <c:pt idx="307">
                  <c:v>98</c:v>
                </c:pt>
                <c:pt idx="308">
                  <c:v>92.8</c:v>
                </c:pt>
                <c:pt idx="309">
                  <c:v>98.9</c:v>
                </c:pt>
                <c:pt idx="310">
                  <c:v>105.7</c:v>
                </c:pt>
                <c:pt idx="311">
                  <c:v>110</c:v>
                </c:pt>
                <c:pt idx="312">
                  <c:v>108.2</c:v>
                </c:pt>
                <c:pt idx="313">
                  <c:v>108.9</c:v>
                </c:pt>
                <c:pt idx="314">
                  <c:v>112.3</c:v>
                </c:pt>
                <c:pt idx="315">
                  <c:v>111</c:v>
                </c:pt>
                <c:pt idx="316">
                  <c:v>103.5</c:v>
                </c:pt>
                <c:pt idx="317">
                  <c:v>105.5</c:v>
                </c:pt>
                <c:pt idx="318">
                  <c:v>108.5</c:v>
                </c:pt>
                <c:pt idx="319">
                  <c:v>118.4</c:v>
                </c:pt>
                <c:pt idx="320">
                  <c:v>110.3</c:v>
                </c:pt>
                <c:pt idx="321">
                  <c:v>99.1</c:v>
                </c:pt>
                <c:pt idx="322">
                  <c:v>93.6</c:v>
                </c:pt>
                <c:pt idx="323">
                  <c:v>89.7</c:v>
                </c:pt>
                <c:pt idx="324">
                  <c:v>89.5</c:v>
                </c:pt>
                <c:pt idx="325">
                  <c:v>96.3</c:v>
                </c:pt>
                <c:pt idx="326">
                  <c:v>92.4</c:v>
                </c:pt>
                <c:pt idx="327">
                  <c:v>91.5</c:v>
                </c:pt>
                <c:pt idx="328">
                  <c:v>87</c:v>
                </c:pt>
                <c:pt idx="329">
                  <c:v>89.7</c:v>
                </c:pt>
                <c:pt idx="330">
                  <c:v>90.3</c:v>
                </c:pt>
                <c:pt idx="331">
                  <c:v>100.5</c:v>
                </c:pt>
                <c:pt idx="332">
                  <c:v>115.1</c:v>
                </c:pt>
                <c:pt idx="333">
                  <c:v>108.8</c:v>
                </c:pt>
                <c:pt idx="334">
                  <c:v>104.3</c:v>
                </c:pt>
                <c:pt idx="335">
                  <c:v>103.1</c:v>
                </c:pt>
                <c:pt idx="336">
                  <c:v>99.6</c:v>
                </c:pt>
                <c:pt idx="337">
                  <c:v>98.9</c:v>
                </c:pt>
                <c:pt idx="338">
                  <c:v>93.9</c:v>
                </c:pt>
                <c:pt idx="339">
                  <c:v>92.5</c:v>
                </c:pt>
                <c:pt idx="340">
                  <c:v>91.8</c:v>
                </c:pt>
                <c:pt idx="341">
                  <c:v>102.9</c:v>
                </c:pt>
                <c:pt idx="342">
                  <c:v>95.2</c:v>
                </c:pt>
                <c:pt idx="343">
                  <c:v>99.5</c:v>
                </c:pt>
                <c:pt idx="344">
                  <c:v>97.8</c:v>
                </c:pt>
                <c:pt idx="345">
                  <c:v>87.5</c:v>
                </c:pt>
                <c:pt idx="346">
                  <c:v>89</c:v>
                </c:pt>
                <c:pt idx="347">
                  <c:v>88.1</c:v>
                </c:pt>
                <c:pt idx="348">
                  <c:v>89.6</c:v>
                </c:pt>
                <c:pt idx="349">
                  <c:v>89.8</c:v>
                </c:pt>
                <c:pt idx="350">
                  <c:v>89.1</c:v>
                </c:pt>
                <c:pt idx="351">
                  <c:v>88.2</c:v>
                </c:pt>
                <c:pt idx="352">
                  <c:v>94.6</c:v>
                </c:pt>
                <c:pt idx="353">
                  <c:v>100</c:v>
                </c:pt>
                <c:pt idx="354">
                  <c:v>92.4</c:v>
                </c:pt>
                <c:pt idx="355">
                  <c:v>88.3</c:v>
                </c:pt>
                <c:pt idx="356">
                  <c:v>88.4</c:v>
                </c:pt>
                <c:pt idx="357">
                  <c:v>91.6</c:v>
                </c:pt>
                <c:pt idx="358">
                  <c:v>93.9</c:v>
                </c:pt>
                <c:pt idx="359">
                  <c:v>85.5</c:v>
                </c:pt>
                <c:pt idx="360">
                  <c:v>87.6</c:v>
                </c:pt>
                <c:pt idx="361">
                  <c:v>87.5</c:v>
                </c:pt>
                <c:pt idx="362">
                  <c:v>84.9</c:v>
                </c:pt>
                <c:pt idx="363">
                  <c:v>84.1</c:v>
                </c:pt>
                <c:pt idx="364">
                  <c:v>79.900000000000006</c:v>
                </c:pt>
                <c:pt idx="365">
                  <c:v>78.5</c:v>
                </c:pt>
                <c:pt idx="366">
                  <c:v>88.3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F7A9-42E6-AFEC-A555CFE1E5B6}"/>
            </c:ext>
          </c:extLst>
        </c:ser>
        <c:ser>
          <c:idx val="16"/>
          <c:order val="8"/>
          <c:tx>
            <c:strRef>
              <c:f>'[TC_UCEEB_2022_09_19_B.xlsx]Úroveň H2 (09-19-B)'!$K$4</c:f>
              <c:strCache>
                <c:ptCount val="1"/>
                <c:pt idx="0">
                  <c:v>30</c:v>
                </c:pt>
              </c:strCache>
            </c:strRef>
          </c:tx>
          <c:spPr>
            <a:ln w="12700" cap="rnd" cmpd="sng" algn="ctr">
              <a:solidFill>
                <a:srgbClr val="70AD47">
                  <a:lumMod val="75000"/>
                </a:srgb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'[2]Úroveň H2 (09-19-B)'!$B$5:$B$396</c:f>
              <c:numCache>
                <c:formatCode>[$-F400]h:mm:ss\ AM/PM</c:formatCode>
                <c:ptCount val="368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</c:numCache>
            </c:numRef>
          </c:xVal>
          <c:yVal>
            <c:numRef>
              <c:f>'[2]Úroveň H2 (09-19-B)'!$K$5:$K$396</c:f>
              <c:numCache>
                <c:formatCode>0</c:formatCode>
                <c:ptCount val="368"/>
                <c:pt idx="0">
                  <c:v>16.8</c:v>
                </c:pt>
                <c:pt idx="1">
                  <c:v>17</c:v>
                </c:pt>
                <c:pt idx="2">
                  <c:v>17.8</c:v>
                </c:pt>
                <c:pt idx="3">
                  <c:v>38</c:v>
                </c:pt>
                <c:pt idx="4">
                  <c:v>47.2</c:v>
                </c:pt>
                <c:pt idx="5">
                  <c:v>46.4</c:v>
                </c:pt>
                <c:pt idx="6">
                  <c:v>60.6</c:v>
                </c:pt>
                <c:pt idx="7">
                  <c:v>67</c:v>
                </c:pt>
                <c:pt idx="8">
                  <c:v>74</c:v>
                </c:pt>
                <c:pt idx="9">
                  <c:v>63.4</c:v>
                </c:pt>
                <c:pt idx="10">
                  <c:v>66.3</c:v>
                </c:pt>
                <c:pt idx="11">
                  <c:v>98.7</c:v>
                </c:pt>
                <c:pt idx="12">
                  <c:v>106.2</c:v>
                </c:pt>
                <c:pt idx="13">
                  <c:v>110.8</c:v>
                </c:pt>
                <c:pt idx="14">
                  <c:v>117.9</c:v>
                </c:pt>
                <c:pt idx="15">
                  <c:v>138</c:v>
                </c:pt>
                <c:pt idx="16">
                  <c:v>133.80000000000001</c:v>
                </c:pt>
                <c:pt idx="17">
                  <c:v>151.69999999999999</c:v>
                </c:pt>
                <c:pt idx="18">
                  <c:v>178</c:v>
                </c:pt>
                <c:pt idx="19">
                  <c:v>173.4</c:v>
                </c:pt>
                <c:pt idx="20">
                  <c:v>178.1</c:v>
                </c:pt>
                <c:pt idx="21">
                  <c:v>180.8</c:v>
                </c:pt>
                <c:pt idx="22">
                  <c:v>163.5</c:v>
                </c:pt>
                <c:pt idx="23">
                  <c:v>159.80000000000001</c:v>
                </c:pt>
                <c:pt idx="24">
                  <c:v>177.9</c:v>
                </c:pt>
                <c:pt idx="25">
                  <c:v>168.5</c:v>
                </c:pt>
                <c:pt idx="26">
                  <c:v>204.2</c:v>
                </c:pt>
                <c:pt idx="27">
                  <c:v>175.8</c:v>
                </c:pt>
                <c:pt idx="28">
                  <c:v>178.7</c:v>
                </c:pt>
                <c:pt idx="29">
                  <c:v>170.7</c:v>
                </c:pt>
                <c:pt idx="30">
                  <c:v>184.5</c:v>
                </c:pt>
                <c:pt idx="31">
                  <c:v>191.4</c:v>
                </c:pt>
                <c:pt idx="32">
                  <c:v>195.6</c:v>
                </c:pt>
                <c:pt idx="33">
                  <c:v>215</c:v>
                </c:pt>
                <c:pt idx="34">
                  <c:v>219.1</c:v>
                </c:pt>
                <c:pt idx="35">
                  <c:v>203.5</c:v>
                </c:pt>
                <c:pt idx="36">
                  <c:v>227</c:v>
                </c:pt>
                <c:pt idx="37">
                  <c:v>230.4</c:v>
                </c:pt>
                <c:pt idx="38">
                  <c:v>231</c:v>
                </c:pt>
                <c:pt idx="39">
                  <c:v>239.8</c:v>
                </c:pt>
                <c:pt idx="40">
                  <c:v>213.4</c:v>
                </c:pt>
                <c:pt idx="41">
                  <c:v>223.3</c:v>
                </c:pt>
                <c:pt idx="42">
                  <c:v>212.1</c:v>
                </c:pt>
                <c:pt idx="43">
                  <c:v>197.5</c:v>
                </c:pt>
                <c:pt idx="44">
                  <c:v>193.7</c:v>
                </c:pt>
                <c:pt idx="45">
                  <c:v>202.4</c:v>
                </c:pt>
                <c:pt idx="46">
                  <c:v>210</c:v>
                </c:pt>
                <c:pt idx="47">
                  <c:v>225.1</c:v>
                </c:pt>
                <c:pt idx="48">
                  <c:v>232.7</c:v>
                </c:pt>
                <c:pt idx="49">
                  <c:v>214.8</c:v>
                </c:pt>
                <c:pt idx="50">
                  <c:v>219.5</c:v>
                </c:pt>
                <c:pt idx="51">
                  <c:v>196.2</c:v>
                </c:pt>
                <c:pt idx="52">
                  <c:v>199.5</c:v>
                </c:pt>
                <c:pt idx="53">
                  <c:v>220.8</c:v>
                </c:pt>
                <c:pt idx="54">
                  <c:v>206.2</c:v>
                </c:pt>
                <c:pt idx="55">
                  <c:v>208.5</c:v>
                </c:pt>
                <c:pt idx="56">
                  <c:v>212.5</c:v>
                </c:pt>
                <c:pt idx="57">
                  <c:v>204.2</c:v>
                </c:pt>
                <c:pt idx="58">
                  <c:v>196.2</c:v>
                </c:pt>
                <c:pt idx="59">
                  <c:v>203.2</c:v>
                </c:pt>
                <c:pt idx="60">
                  <c:v>206.9</c:v>
                </c:pt>
                <c:pt idx="61">
                  <c:v>217</c:v>
                </c:pt>
                <c:pt idx="62">
                  <c:v>227.9</c:v>
                </c:pt>
                <c:pt idx="63">
                  <c:v>222.6</c:v>
                </c:pt>
                <c:pt idx="64">
                  <c:v>233.8</c:v>
                </c:pt>
                <c:pt idx="65">
                  <c:v>221.1</c:v>
                </c:pt>
                <c:pt idx="66">
                  <c:v>210.9</c:v>
                </c:pt>
                <c:pt idx="67">
                  <c:v>242.5</c:v>
                </c:pt>
                <c:pt idx="68">
                  <c:v>216.8</c:v>
                </c:pt>
                <c:pt idx="69">
                  <c:v>241.3</c:v>
                </c:pt>
                <c:pt idx="70">
                  <c:v>243.8</c:v>
                </c:pt>
                <c:pt idx="71">
                  <c:v>239.3</c:v>
                </c:pt>
                <c:pt idx="72">
                  <c:v>199.6</c:v>
                </c:pt>
                <c:pt idx="73">
                  <c:v>209.3</c:v>
                </c:pt>
                <c:pt idx="74">
                  <c:v>223.9</c:v>
                </c:pt>
                <c:pt idx="75">
                  <c:v>216.2</c:v>
                </c:pt>
                <c:pt idx="76">
                  <c:v>210.8</c:v>
                </c:pt>
                <c:pt idx="77">
                  <c:v>220.7</c:v>
                </c:pt>
                <c:pt idx="78">
                  <c:v>207.1</c:v>
                </c:pt>
                <c:pt idx="79">
                  <c:v>212.7</c:v>
                </c:pt>
                <c:pt idx="80">
                  <c:v>230.5</c:v>
                </c:pt>
                <c:pt idx="81">
                  <c:v>240</c:v>
                </c:pt>
                <c:pt idx="82">
                  <c:v>229.9</c:v>
                </c:pt>
                <c:pt idx="83">
                  <c:v>230</c:v>
                </c:pt>
                <c:pt idx="84">
                  <c:v>233.6</c:v>
                </c:pt>
                <c:pt idx="85">
                  <c:v>205.7</c:v>
                </c:pt>
                <c:pt idx="86">
                  <c:v>196.1</c:v>
                </c:pt>
                <c:pt idx="87">
                  <c:v>196.9</c:v>
                </c:pt>
                <c:pt idx="88">
                  <c:v>205.8</c:v>
                </c:pt>
                <c:pt idx="89">
                  <c:v>224.6</c:v>
                </c:pt>
                <c:pt idx="90">
                  <c:v>250.2</c:v>
                </c:pt>
                <c:pt idx="91">
                  <c:v>218.3</c:v>
                </c:pt>
                <c:pt idx="92">
                  <c:v>204.8</c:v>
                </c:pt>
                <c:pt idx="93">
                  <c:v>203.7</c:v>
                </c:pt>
                <c:pt idx="94">
                  <c:v>209</c:v>
                </c:pt>
                <c:pt idx="95">
                  <c:v>242.9</c:v>
                </c:pt>
                <c:pt idx="96">
                  <c:v>237.1</c:v>
                </c:pt>
                <c:pt idx="97">
                  <c:v>251.3</c:v>
                </c:pt>
                <c:pt idx="98">
                  <c:v>247.5</c:v>
                </c:pt>
                <c:pt idx="99">
                  <c:v>227.4</c:v>
                </c:pt>
                <c:pt idx="100">
                  <c:v>210.4</c:v>
                </c:pt>
                <c:pt idx="101">
                  <c:v>262.39999999999998</c:v>
                </c:pt>
                <c:pt idx="102">
                  <c:v>225.1</c:v>
                </c:pt>
                <c:pt idx="103">
                  <c:v>237.6</c:v>
                </c:pt>
                <c:pt idx="104">
                  <c:v>228.5</c:v>
                </c:pt>
                <c:pt idx="105">
                  <c:v>211.1</c:v>
                </c:pt>
                <c:pt idx="106">
                  <c:v>207.9</c:v>
                </c:pt>
                <c:pt idx="107">
                  <c:v>209.4</c:v>
                </c:pt>
                <c:pt idx="108">
                  <c:v>216.7</c:v>
                </c:pt>
                <c:pt idx="109">
                  <c:v>201</c:v>
                </c:pt>
                <c:pt idx="110">
                  <c:v>196</c:v>
                </c:pt>
                <c:pt idx="111">
                  <c:v>218.6</c:v>
                </c:pt>
                <c:pt idx="112">
                  <c:v>236</c:v>
                </c:pt>
                <c:pt idx="113">
                  <c:v>216.4</c:v>
                </c:pt>
                <c:pt idx="114">
                  <c:v>233.3</c:v>
                </c:pt>
                <c:pt idx="115">
                  <c:v>237</c:v>
                </c:pt>
                <c:pt idx="116">
                  <c:v>228</c:v>
                </c:pt>
                <c:pt idx="117">
                  <c:v>233.1</c:v>
                </c:pt>
                <c:pt idx="118">
                  <c:v>255.6</c:v>
                </c:pt>
                <c:pt idx="119">
                  <c:v>269.8</c:v>
                </c:pt>
                <c:pt idx="120">
                  <c:v>228.8</c:v>
                </c:pt>
                <c:pt idx="121">
                  <c:v>205.6</c:v>
                </c:pt>
                <c:pt idx="122">
                  <c:v>185.1</c:v>
                </c:pt>
                <c:pt idx="123">
                  <c:v>206.8</c:v>
                </c:pt>
                <c:pt idx="124">
                  <c:v>227.3</c:v>
                </c:pt>
                <c:pt idx="125">
                  <c:v>235</c:v>
                </c:pt>
                <c:pt idx="126">
                  <c:v>276.39999999999998</c:v>
                </c:pt>
                <c:pt idx="127">
                  <c:v>280.10000000000002</c:v>
                </c:pt>
                <c:pt idx="128">
                  <c:v>272</c:v>
                </c:pt>
                <c:pt idx="129">
                  <c:v>271</c:v>
                </c:pt>
                <c:pt idx="130">
                  <c:v>256</c:v>
                </c:pt>
                <c:pt idx="131">
                  <c:v>272.89999999999998</c:v>
                </c:pt>
                <c:pt idx="132">
                  <c:v>274.89999999999998</c:v>
                </c:pt>
                <c:pt idx="133">
                  <c:v>236.8</c:v>
                </c:pt>
                <c:pt idx="134">
                  <c:v>256.8</c:v>
                </c:pt>
                <c:pt idx="135">
                  <c:v>279.2</c:v>
                </c:pt>
                <c:pt idx="136">
                  <c:v>283.10000000000002</c:v>
                </c:pt>
                <c:pt idx="137">
                  <c:v>262</c:v>
                </c:pt>
                <c:pt idx="138">
                  <c:v>261</c:v>
                </c:pt>
                <c:pt idx="139">
                  <c:v>224.8</c:v>
                </c:pt>
                <c:pt idx="140">
                  <c:v>204.4</c:v>
                </c:pt>
                <c:pt idx="141">
                  <c:v>244</c:v>
                </c:pt>
                <c:pt idx="142">
                  <c:v>234</c:v>
                </c:pt>
                <c:pt idx="143">
                  <c:v>251.1</c:v>
                </c:pt>
                <c:pt idx="144">
                  <c:v>265.7</c:v>
                </c:pt>
                <c:pt idx="145">
                  <c:v>266.60000000000002</c:v>
                </c:pt>
                <c:pt idx="146">
                  <c:v>250.3</c:v>
                </c:pt>
                <c:pt idx="147">
                  <c:v>260.7</c:v>
                </c:pt>
                <c:pt idx="148">
                  <c:v>221.9</c:v>
                </c:pt>
                <c:pt idx="149">
                  <c:v>211</c:v>
                </c:pt>
                <c:pt idx="150">
                  <c:v>201.2</c:v>
                </c:pt>
                <c:pt idx="151">
                  <c:v>216.6</c:v>
                </c:pt>
                <c:pt idx="152">
                  <c:v>208.6</c:v>
                </c:pt>
                <c:pt idx="153">
                  <c:v>208.7</c:v>
                </c:pt>
                <c:pt idx="154">
                  <c:v>201.4</c:v>
                </c:pt>
                <c:pt idx="155">
                  <c:v>189.4</c:v>
                </c:pt>
                <c:pt idx="156">
                  <c:v>190.4</c:v>
                </c:pt>
                <c:pt idx="157">
                  <c:v>189</c:v>
                </c:pt>
                <c:pt idx="158">
                  <c:v>199.6</c:v>
                </c:pt>
                <c:pt idx="159">
                  <c:v>232.7</c:v>
                </c:pt>
                <c:pt idx="160">
                  <c:v>250.2</c:v>
                </c:pt>
                <c:pt idx="161">
                  <c:v>243.8</c:v>
                </c:pt>
                <c:pt idx="162">
                  <c:v>233.4</c:v>
                </c:pt>
                <c:pt idx="163">
                  <c:v>227.8</c:v>
                </c:pt>
                <c:pt idx="164">
                  <c:v>247.5</c:v>
                </c:pt>
                <c:pt idx="165">
                  <c:v>255.9</c:v>
                </c:pt>
                <c:pt idx="166">
                  <c:v>234.6</c:v>
                </c:pt>
                <c:pt idx="167">
                  <c:v>226.8</c:v>
                </c:pt>
                <c:pt idx="168">
                  <c:v>226.7</c:v>
                </c:pt>
                <c:pt idx="169">
                  <c:v>228</c:v>
                </c:pt>
                <c:pt idx="170">
                  <c:v>245.5</c:v>
                </c:pt>
                <c:pt idx="171">
                  <c:v>203.9</c:v>
                </c:pt>
                <c:pt idx="172">
                  <c:v>208.7</c:v>
                </c:pt>
                <c:pt idx="173">
                  <c:v>227.2</c:v>
                </c:pt>
                <c:pt idx="174">
                  <c:v>229.3</c:v>
                </c:pt>
                <c:pt idx="175">
                  <c:v>223.1</c:v>
                </c:pt>
                <c:pt idx="176">
                  <c:v>213.8</c:v>
                </c:pt>
                <c:pt idx="177">
                  <c:v>187.4</c:v>
                </c:pt>
                <c:pt idx="178">
                  <c:v>200.6</c:v>
                </c:pt>
                <c:pt idx="179">
                  <c:v>214.5</c:v>
                </c:pt>
                <c:pt idx="180">
                  <c:v>218.1</c:v>
                </c:pt>
                <c:pt idx="181">
                  <c:v>221.3</c:v>
                </c:pt>
                <c:pt idx="182">
                  <c:v>215.1</c:v>
                </c:pt>
                <c:pt idx="183">
                  <c:v>218</c:v>
                </c:pt>
                <c:pt idx="184">
                  <c:v>211.9</c:v>
                </c:pt>
                <c:pt idx="185">
                  <c:v>211.9</c:v>
                </c:pt>
                <c:pt idx="186">
                  <c:v>212.8</c:v>
                </c:pt>
                <c:pt idx="187">
                  <c:v>192.2</c:v>
                </c:pt>
                <c:pt idx="188">
                  <c:v>210.8</c:v>
                </c:pt>
                <c:pt idx="189">
                  <c:v>190.1</c:v>
                </c:pt>
                <c:pt idx="190">
                  <c:v>193.4</c:v>
                </c:pt>
                <c:pt idx="191">
                  <c:v>196.3</c:v>
                </c:pt>
                <c:pt idx="192">
                  <c:v>198.5</c:v>
                </c:pt>
                <c:pt idx="193">
                  <c:v>205.6</c:v>
                </c:pt>
                <c:pt idx="194">
                  <c:v>185.6</c:v>
                </c:pt>
                <c:pt idx="195">
                  <c:v>162.80000000000001</c:v>
                </c:pt>
                <c:pt idx="196">
                  <c:v>199.8</c:v>
                </c:pt>
                <c:pt idx="197">
                  <c:v>198.3</c:v>
                </c:pt>
                <c:pt idx="198">
                  <c:v>192.9</c:v>
                </c:pt>
                <c:pt idx="199">
                  <c:v>163.9</c:v>
                </c:pt>
                <c:pt idx="200">
                  <c:v>168.8</c:v>
                </c:pt>
                <c:pt idx="201">
                  <c:v>154.1</c:v>
                </c:pt>
                <c:pt idx="202">
                  <c:v>150.6</c:v>
                </c:pt>
                <c:pt idx="203">
                  <c:v>176.1</c:v>
                </c:pt>
                <c:pt idx="204">
                  <c:v>184.8</c:v>
                </c:pt>
                <c:pt idx="205">
                  <c:v>193.6</c:v>
                </c:pt>
                <c:pt idx="206">
                  <c:v>194.2</c:v>
                </c:pt>
                <c:pt idx="207">
                  <c:v>179.1</c:v>
                </c:pt>
                <c:pt idx="208">
                  <c:v>174.9</c:v>
                </c:pt>
                <c:pt idx="209">
                  <c:v>177.6</c:v>
                </c:pt>
                <c:pt idx="210">
                  <c:v>158.6</c:v>
                </c:pt>
                <c:pt idx="211">
                  <c:v>155.19999999999999</c:v>
                </c:pt>
                <c:pt idx="212">
                  <c:v>152.69999999999999</c:v>
                </c:pt>
                <c:pt idx="213">
                  <c:v>158.5</c:v>
                </c:pt>
                <c:pt idx="214">
                  <c:v>175.5</c:v>
                </c:pt>
                <c:pt idx="215">
                  <c:v>190.4</c:v>
                </c:pt>
                <c:pt idx="216">
                  <c:v>182.3</c:v>
                </c:pt>
                <c:pt idx="217">
                  <c:v>166.7</c:v>
                </c:pt>
                <c:pt idx="218">
                  <c:v>158.1</c:v>
                </c:pt>
                <c:pt idx="219">
                  <c:v>145.30000000000001</c:v>
                </c:pt>
                <c:pt idx="220">
                  <c:v>141.9</c:v>
                </c:pt>
                <c:pt idx="221">
                  <c:v>145.4</c:v>
                </c:pt>
                <c:pt idx="222">
                  <c:v>149.1</c:v>
                </c:pt>
                <c:pt idx="223">
                  <c:v>146.19999999999999</c:v>
                </c:pt>
                <c:pt idx="224">
                  <c:v>156.4</c:v>
                </c:pt>
                <c:pt idx="225">
                  <c:v>158.1</c:v>
                </c:pt>
                <c:pt idx="226">
                  <c:v>168.3</c:v>
                </c:pt>
                <c:pt idx="227">
                  <c:v>161.19999999999999</c:v>
                </c:pt>
                <c:pt idx="228">
                  <c:v>155</c:v>
                </c:pt>
                <c:pt idx="229">
                  <c:v>166.1</c:v>
                </c:pt>
                <c:pt idx="230">
                  <c:v>157.5</c:v>
                </c:pt>
                <c:pt idx="231">
                  <c:v>168.1</c:v>
                </c:pt>
                <c:pt idx="232">
                  <c:v>156.1</c:v>
                </c:pt>
                <c:pt idx="233">
                  <c:v>148.9</c:v>
                </c:pt>
                <c:pt idx="234">
                  <c:v>149.6</c:v>
                </c:pt>
                <c:pt idx="235">
                  <c:v>150.5</c:v>
                </c:pt>
                <c:pt idx="236">
                  <c:v>151.5</c:v>
                </c:pt>
                <c:pt idx="237">
                  <c:v>154.19999999999999</c:v>
                </c:pt>
                <c:pt idx="238">
                  <c:v>144.9</c:v>
                </c:pt>
                <c:pt idx="239">
                  <c:v>148.69999999999999</c:v>
                </c:pt>
                <c:pt idx="240">
                  <c:v>140.69999999999999</c:v>
                </c:pt>
                <c:pt idx="241">
                  <c:v>138</c:v>
                </c:pt>
                <c:pt idx="242">
                  <c:v>143.19999999999999</c:v>
                </c:pt>
                <c:pt idx="243">
                  <c:v>145.9</c:v>
                </c:pt>
                <c:pt idx="244">
                  <c:v>150</c:v>
                </c:pt>
                <c:pt idx="245">
                  <c:v>149</c:v>
                </c:pt>
                <c:pt idx="246">
                  <c:v>149.30000000000001</c:v>
                </c:pt>
                <c:pt idx="247">
                  <c:v>144.5</c:v>
                </c:pt>
                <c:pt idx="248">
                  <c:v>144.19999999999999</c:v>
                </c:pt>
                <c:pt idx="249">
                  <c:v>141.30000000000001</c:v>
                </c:pt>
                <c:pt idx="250">
                  <c:v>147</c:v>
                </c:pt>
                <c:pt idx="251">
                  <c:v>146.6</c:v>
                </c:pt>
                <c:pt idx="252">
                  <c:v>139.4</c:v>
                </c:pt>
                <c:pt idx="253">
                  <c:v>140.30000000000001</c:v>
                </c:pt>
                <c:pt idx="254">
                  <c:v>139.30000000000001</c:v>
                </c:pt>
                <c:pt idx="255">
                  <c:v>133.9</c:v>
                </c:pt>
                <c:pt idx="256">
                  <c:v>137.19999999999999</c:v>
                </c:pt>
                <c:pt idx="257">
                  <c:v>131.19999999999999</c:v>
                </c:pt>
                <c:pt idx="258">
                  <c:v>135.6</c:v>
                </c:pt>
                <c:pt idx="259">
                  <c:v>131.4</c:v>
                </c:pt>
                <c:pt idx="260">
                  <c:v>127.2</c:v>
                </c:pt>
                <c:pt idx="261">
                  <c:v>127.7</c:v>
                </c:pt>
                <c:pt idx="262">
                  <c:v>132.30000000000001</c:v>
                </c:pt>
                <c:pt idx="263">
                  <c:v>127.3</c:v>
                </c:pt>
                <c:pt idx="264">
                  <c:v>121.4</c:v>
                </c:pt>
                <c:pt idx="265">
                  <c:v>119.4</c:v>
                </c:pt>
                <c:pt idx="266">
                  <c:v>117</c:v>
                </c:pt>
                <c:pt idx="267">
                  <c:v>122.7</c:v>
                </c:pt>
                <c:pt idx="268">
                  <c:v>129.69999999999999</c:v>
                </c:pt>
                <c:pt idx="269">
                  <c:v>122.2</c:v>
                </c:pt>
                <c:pt idx="270">
                  <c:v>118.7</c:v>
                </c:pt>
                <c:pt idx="271">
                  <c:v>119.6</c:v>
                </c:pt>
                <c:pt idx="272">
                  <c:v>121.7</c:v>
                </c:pt>
                <c:pt idx="273">
                  <c:v>124.4</c:v>
                </c:pt>
                <c:pt idx="274">
                  <c:v>128.4</c:v>
                </c:pt>
                <c:pt idx="275">
                  <c:v>131.80000000000001</c:v>
                </c:pt>
                <c:pt idx="276">
                  <c:v>131.4</c:v>
                </c:pt>
                <c:pt idx="277">
                  <c:v>132.5</c:v>
                </c:pt>
                <c:pt idx="278">
                  <c:v>124.3</c:v>
                </c:pt>
                <c:pt idx="279">
                  <c:v>116.3</c:v>
                </c:pt>
                <c:pt idx="280">
                  <c:v>117.2</c:v>
                </c:pt>
                <c:pt idx="281">
                  <c:v>124.7</c:v>
                </c:pt>
                <c:pt idx="282">
                  <c:v>129.6</c:v>
                </c:pt>
                <c:pt idx="283">
                  <c:v>130.19999999999999</c:v>
                </c:pt>
                <c:pt idx="284">
                  <c:v>127.7</c:v>
                </c:pt>
                <c:pt idx="285">
                  <c:v>121.6</c:v>
                </c:pt>
                <c:pt idx="286">
                  <c:v>115</c:v>
                </c:pt>
                <c:pt idx="287">
                  <c:v>116.2</c:v>
                </c:pt>
                <c:pt idx="288">
                  <c:v>114.1</c:v>
                </c:pt>
                <c:pt idx="289">
                  <c:v>111.8</c:v>
                </c:pt>
                <c:pt idx="290">
                  <c:v>103.1</c:v>
                </c:pt>
                <c:pt idx="291">
                  <c:v>105.4</c:v>
                </c:pt>
                <c:pt idx="292">
                  <c:v>103.4</c:v>
                </c:pt>
                <c:pt idx="293">
                  <c:v>102.6</c:v>
                </c:pt>
                <c:pt idx="294">
                  <c:v>102</c:v>
                </c:pt>
                <c:pt idx="295">
                  <c:v>100.7</c:v>
                </c:pt>
                <c:pt idx="296">
                  <c:v>101.2</c:v>
                </c:pt>
                <c:pt idx="297">
                  <c:v>98.2</c:v>
                </c:pt>
                <c:pt idx="298">
                  <c:v>98.7</c:v>
                </c:pt>
                <c:pt idx="299">
                  <c:v>112.5</c:v>
                </c:pt>
                <c:pt idx="300">
                  <c:v>112</c:v>
                </c:pt>
                <c:pt idx="301">
                  <c:v>115.6</c:v>
                </c:pt>
                <c:pt idx="302">
                  <c:v>102.8</c:v>
                </c:pt>
                <c:pt idx="303">
                  <c:v>104.3</c:v>
                </c:pt>
                <c:pt idx="304">
                  <c:v>111.6</c:v>
                </c:pt>
                <c:pt idx="305">
                  <c:v>113.7</c:v>
                </c:pt>
                <c:pt idx="306">
                  <c:v>98.3</c:v>
                </c:pt>
                <c:pt idx="307">
                  <c:v>95.7</c:v>
                </c:pt>
                <c:pt idx="308">
                  <c:v>93.6</c:v>
                </c:pt>
                <c:pt idx="309">
                  <c:v>105.6</c:v>
                </c:pt>
                <c:pt idx="310">
                  <c:v>105.5</c:v>
                </c:pt>
                <c:pt idx="311">
                  <c:v>111.8</c:v>
                </c:pt>
                <c:pt idx="312">
                  <c:v>109.7</c:v>
                </c:pt>
                <c:pt idx="313">
                  <c:v>109.5</c:v>
                </c:pt>
                <c:pt idx="314">
                  <c:v>111.5</c:v>
                </c:pt>
                <c:pt idx="315">
                  <c:v>112.4</c:v>
                </c:pt>
                <c:pt idx="316">
                  <c:v>104.3</c:v>
                </c:pt>
                <c:pt idx="317">
                  <c:v>105.1</c:v>
                </c:pt>
                <c:pt idx="318">
                  <c:v>107.7</c:v>
                </c:pt>
                <c:pt idx="319">
                  <c:v>123.4</c:v>
                </c:pt>
                <c:pt idx="320">
                  <c:v>106.6</c:v>
                </c:pt>
                <c:pt idx="321">
                  <c:v>97.5</c:v>
                </c:pt>
                <c:pt idx="322">
                  <c:v>93.3</c:v>
                </c:pt>
                <c:pt idx="323">
                  <c:v>90.9</c:v>
                </c:pt>
                <c:pt idx="324">
                  <c:v>91</c:v>
                </c:pt>
                <c:pt idx="325">
                  <c:v>94.5</c:v>
                </c:pt>
                <c:pt idx="326">
                  <c:v>93.1</c:v>
                </c:pt>
                <c:pt idx="327">
                  <c:v>91.4</c:v>
                </c:pt>
                <c:pt idx="328">
                  <c:v>88.7</c:v>
                </c:pt>
                <c:pt idx="329">
                  <c:v>91.4</c:v>
                </c:pt>
                <c:pt idx="330">
                  <c:v>91.4</c:v>
                </c:pt>
                <c:pt idx="331">
                  <c:v>101.2</c:v>
                </c:pt>
                <c:pt idx="332">
                  <c:v>110.7</c:v>
                </c:pt>
                <c:pt idx="333">
                  <c:v>109.2</c:v>
                </c:pt>
                <c:pt idx="334">
                  <c:v>103.5</c:v>
                </c:pt>
                <c:pt idx="335">
                  <c:v>102.9</c:v>
                </c:pt>
                <c:pt idx="336">
                  <c:v>98.5</c:v>
                </c:pt>
                <c:pt idx="337">
                  <c:v>98.4</c:v>
                </c:pt>
                <c:pt idx="338">
                  <c:v>94.4</c:v>
                </c:pt>
                <c:pt idx="339">
                  <c:v>94.1</c:v>
                </c:pt>
                <c:pt idx="340">
                  <c:v>92.8</c:v>
                </c:pt>
                <c:pt idx="341">
                  <c:v>102.5</c:v>
                </c:pt>
                <c:pt idx="342">
                  <c:v>96.4</c:v>
                </c:pt>
                <c:pt idx="343">
                  <c:v>100.1</c:v>
                </c:pt>
                <c:pt idx="344">
                  <c:v>98.6</c:v>
                </c:pt>
                <c:pt idx="345">
                  <c:v>89.6</c:v>
                </c:pt>
                <c:pt idx="346">
                  <c:v>92.8</c:v>
                </c:pt>
                <c:pt idx="347">
                  <c:v>91.7</c:v>
                </c:pt>
                <c:pt idx="348">
                  <c:v>90</c:v>
                </c:pt>
                <c:pt idx="349">
                  <c:v>90.4</c:v>
                </c:pt>
                <c:pt idx="350">
                  <c:v>88</c:v>
                </c:pt>
                <c:pt idx="351">
                  <c:v>90</c:v>
                </c:pt>
                <c:pt idx="352">
                  <c:v>94.1</c:v>
                </c:pt>
                <c:pt idx="353">
                  <c:v>98.1</c:v>
                </c:pt>
                <c:pt idx="354">
                  <c:v>91.2</c:v>
                </c:pt>
                <c:pt idx="355">
                  <c:v>88.5</c:v>
                </c:pt>
                <c:pt idx="356">
                  <c:v>88.8</c:v>
                </c:pt>
                <c:pt idx="357">
                  <c:v>93.2</c:v>
                </c:pt>
                <c:pt idx="358">
                  <c:v>92.7</c:v>
                </c:pt>
                <c:pt idx="359">
                  <c:v>86.6</c:v>
                </c:pt>
                <c:pt idx="360">
                  <c:v>88.2</c:v>
                </c:pt>
                <c:pt idx="361">
                  <c:v>87.3</c:v>
                </c:pt>
                <c:pt idx="362">
                  <c:v>84.5</c:v>
                </c:pt>
                <c:pt idx="363">
                  <c:v>83.4</c:v>
                </c:pt>
                <c:pt idx="364">
                  <c:v>80.599999999999994</c:v>
                </c:pt>
                <c:pt idx="365">
                  <c:v>79.099999999999994</c:v>
                </c:pt>
                <c:pt idx="366">
                  <c:v>88.1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F7A9-42E6-AFEC-A555CFE1E5B6}"/>
            </c:ext>
          </c:extLst>
        </c:ser>
        <c:ser>
          <c:idx val="17"/>
          <c:order val="9"/>
          <c:tx>
            <c:strRef>
              <c:f>'[TC_UCEEB_2022_09_19_B.xlsx]Úroveň H2 (09-19-B)'!$L$4</c:f>
              <c:strCache>
                <c:ptCount val="1"/>
                <c:pt idx="0">
                  <c:v>31</c:v>
                </c:pt>
              </c:strCache>
            </c:strRef>
          </c:tx>
          <c:spPr>
            <a:ln w="12700" cap="rnd" cmpd="sng" algn="ctr">
              <a:solidFill>
                <a:schemeClr val="accent6">
                  <a:tint val="56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'[2]Úroveň H2 (09-19-B)'!$B$5:$B$396</c:f>
              <c:numCache>
                <c:formatCode>[$-F400]h:mm:ss\ AM/PM</c:formatCode>
                <c:ptCount val="368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</c:numCache>
            </c:numRef>
          </c:xVal>
          <c:yVal>
            <c:numRef>
              <c:f>'[2]Úroveň H2 (09-19-B)'!$L$5:$L$396</c:f>
              <c:numCache>
                <c:formatCode>0</c:formatCode>
                <c:ptCount val="368"/>
                <c:pt idx="0">
                  <c:v>15.5</c:v>
                </c:pt>
                <c:pt idx="1">
                  <c:v>15.5</c:v>
                </c:pt>
                <c:pt idx="2">
                  <c:v>16.399999999999999</c:v>
                </c:pt>
                <c:pt idx="3">
                  <c:v>28.3</c:v>
                </c:pt>
                <c:pt idx="4">
                  <c:v>37</c:v>
                </c:pt>
                <c:pt idx="5">
                  <c:v>37.5</c:v>
                </c:pt>
                <c:pt idx="6">
                  <c:v>42.8</c:v>
                </c:pt>
                <c:pt idx="7">
                  <c:v>51.6</c:v>
                </c:pt>
                <c:pt idx="8">
                  <c:v>61.9</c:v>
                </c:pt>
                <c:pt idx="9">
                  <c:v>54.8</c:v>
                </c:pt>
                <c:pt idx="10">
                  <c:v>58.8</c:v>
                </c:pt>
                <c:pt idx="11">
                  <c:v>82.3</c:v>
                </c:pt>
                <c:pt idx="12">
                  <c:v>91</c:v>
                </c:pt>
                <c:pt idx="13">
                  <c:v>100.3</c:v>
                </c:pt>
                <c:pt idx="14">
                  <c:v>105.3</c:v>
                </c:pt>
                <c:pt idx="15">
                  <c:v>114.6</c:v>
                </c:pt>
                <c:pt idx="16">
                  <c:v>115.3</c:v>
                </c:pt>
                <c:pt idx="17">
                  <c:v>126.7</c:v>
                </c:pt>
                <c:pt idx="18">
                  <c:v>146.4</c:v>
                </c:pt>
                <c:pt idx="19">
                  <c:v>146.19999999999999</c:v>
                </c:pt>
                <c:pt idx="20">
                  <c:v>144.6</c:v>
                </c:pt>
                <c:pt idx="21">
                  <c:v>152.69999999999999</c:v>
                </c:pt>
                <c:pt idx="22">
                  <c:v>154.5</c:v>
                </c:pt>
                <c:pt idx="23">
                  <c:v>144.5</c:v>
                </c:pt>
                <c:pt idx="24">
                  <c:v>151.80000000000001</c:v>
                </c:pt>
                <c:pt idx="25">
                  <c:v>144.1</c:v>
                </c:pt>
                <c:pt idx="26">
                  <c:v>175.7</c:v>
                </c:pt>
                <c:pt idx="27">
                  <c:v>154.1</c:v>
                </c:pt>
                <c:pt idx="28">
                  <c:v>167.2</c:v>
                </c:pt>
                <c:pt idx="29">
                  <c:v>156.80000000000001</c:v>
                </c:pt>
                <c:pt idx="30">
                  <c:v>165.3</c:v>
                </c:pt>
                <c:pt idx="31">
                  <c:v>173.4</c:v>
                </c:pt>
                <c:pt idx="32">
                  <c:v>162.9</c:v>
                </c:pt>
                <c:pt idx="33">
                  <c:v>176.4</c:v>
                </c:pt>
                <c:pt idx="34">
                  <c:v>187.1</c:v>
                </c:pt>
                <c:pt idx="35">
                  <c:v>186.8</c:v>
                </c:pt>
                <c:pt idx="36">
                  <c:v>186.4</c:v>
                </c:pt>
                <c:pt idx="37">
                  <c:v>191.8</c:v>
                </c:pt>
                <c:pt idx="38">
                  <c:v>198.5</c:v>
                </c:pt>
                <c:pt idx="39">
                  <c:v>204.1</c:v>
                </c:pt>
                <c:pt idx="40">
                  <c:v>183.4</c:v>
                </c:pt>
                <c:pt idx="41">
                  <c:v>205</c:v>
                </c:pt>
                <c:pt idx="42">
                  <c:v>187.8</c:v>
                </c:pt>
                <c:pt idx="43">
                  <c:v>177.8</c:v>
                </c:pt>
                <c:pt idx="44">
                  <c:v>172</c:v>
                </c:pt>
                <c:pt idx="45">
                  <c:v>175.1</c:v>
                </c:pt>
                <c:pt idx="46">
                  <c:v>182.2</c:v>
                </c:pt>
                <c:pt idx="47">
                  <c:v>212.2</c:v>
                </c:pt>
                <c:pt idx="48">
                  <c:v>199.8</c:v>
                </c:pt>
                <c:pt idx="49">
                  <c:v>187.5</c:v>
                </c:pt>
                <c:pt idx="50">
                  <c:v>178</c:v>
                </c:pt>
                <c:pt idx="51">
                  <c:v>174.6</c:v>
                </c:pt>
                <c:pt idx="52">
                  <c:v>180.8</c:v>
                </c:pt>
                <c:pt idx="53">
                  <c:v>194.8</c:v>
                </c:pt>
                <c:pt idx="54">
                  <c:v>177.4</c:v>
                </c:pt>
                <c:pt idx="55">
                  <c:v>180.4</c:v>
                </c:pt>
                <c:pt idx="56">
                  <c:v>188.4</c:v>
                </c:pt>
                <c:pt idx="57">
                  <c:v>183.3</c:v>
                </c:pt>
                <c:pt idx="58">
                  <c:v>176.8</c:v>
                </c:pt>
                <c:pt idx="59">
                  <c:v>188.8</c:v>
                </c:pt>
                <c:pt idx="60">
                  <c:v>195</c:v>
                </c:pt>
                <c:pt idx="61">
                  <c:v>206.5</c:v>
                </c:pt>
                <c:pt idx="62">
                  <c:v>201.9</c:v>
                </c:pt>
                <c:pt idx="63">
                  <c:v>208.6</c:v>
                </c:pt>
                <c:pt idx="64">
                  <c:v>201.3</c:v>
                </c:pt>
                <c:pt idx="65">
                  <c:v>198.7</c:v>
                </c:pt>
                <c:pt idx="66">
                  <c:v>188.7</c:v>
                </c:pt>
                <c:pt idx="67">
                  <c:v>209.9</c:v>
                </c:pt>
                <c:pt idx="68">
                  <c:v>196.6</c:v>
                </c:pt>
                <c:pt idx="69">
                  <c:v>201.9</c:v>
                </c:pt>
                <c:pt idx="70">
                  <c:v>213.3</c:v>
                </c:pt>
                <c:pt idx="71">
                  <c:v>203</c:v>
                </c:pt>
                <c:pt idx="72">
                  <c:v>175.3</c:v>
                </c:pt>
                <c:pt idx="73">
                  <c:v>189.3</c:v>
                </c:pt>
                <c:pt idx="74">
                  <c:v>191.3</c:v>
                </c:pt>
                <c:pt idx="75">
                  <c:v>198.4</c:v>
                </c:pt>
                <c:pt idx="76">
                  <c:v>189.2</c:v>
                </c:pt>
                <c:pt idx="77">
                  <c:v>195.6</c:v>
                </c:pt>
                <c:pt idx="78">
                  <c:v>190.4</c:v>
                </c:pt>
                <c:pt idx="79">
                  <c:v>199.4</c:v>
                </c:pt>
                <c:pt idx="80">
                  <c:v>197.1</c:v>
                </c:pt>
                <c:pt idx="81">
                  <c:v>217.6</c:v>
                </c:pt>
                <c:pt idx="82">
                  <c:v>197</c:v>
                </c:pt>
                <c:pt idx="83">
                  <c:v>194.3</c:v>
                </c:pt>
                <c:pt idx="84">
                  <c:v>203.4</c:v>
                </c:pt>
                <c:pt idx="85">
                  <c:v>195.1</c:v>
                </c:pt>
                <c:pt idx="86">
                  <c:v>186.9</c:v>
                </c:pt>
                <c:pt idx="87">
                  <c:v>182.5</c:v>
                </c:pt>
                <c:pt idx="88">
                  <c:v>179.5</c:v>
                </c:pt>
                <c:pt idx="89">
                  <c:v>199.3</c:v>
                </c:pt>
                <c:pt idx="90">
                  <c:v>233.8</c:v>
                </c:pt>
                <c:pt idx="91">
                  <c:v>194.5</c:v>
                </c:pt>
                <c:pt idx="92">
                  <c:v>187.3</c:v>
                </c:pt>
                <c:pt idx="93">
                  <c:v>200.2</c:v>
                </c:pt>
                <c:pt idx="94">
                  <c:v>197.3</c:v>
                </c:pt>
                <c:pt idx="95">
                  <c:v>214.2</c:v>
                </c:pt>
                <c:pt idx="96">
                  <c:v>213.5</c:v>
                </c:pt>
                <c:pt idx="97">
                  <c:v>208.9</c:v>
                </c:pt>
                <c:pt idx="98">
                  <c:v>210.2</c:v>
                </c:pt>
                <c:pt idx="99">
                  <c:v>202.2</c:v>
                </c:pt>
                <c:pt idx="100">
                  <c:v>197.3</c:v>
                </c:pt>
                <c:pt idx="101">
                  <c:v>225.1</c:v>
                </c:pt>
                <c:pt idx="102">
                  <c:v>205.1</c:v>
                </c:pt>
                <c:pt idx="103">
                  <c:v>197.6</c:v>
                </c:pt>
                <c:pt idx="104">
                  <c:v>204.3</c:v>
                </c:pt>
                <c:pt idx="105">
                  <c:v>194</c:v>
                </c:pt>
                <c:pt idx="106">
                  <c:v>186.8</c:v>
                </c:pt>
                <c:pt idx="107">
                  <c:v>192</c:v>
                </c:pt>
                <c:pt idx="108">
                  <c:v>194.6</c:v>
                </c:pt>
                <c:pt idx="109">
                  <c:v>191.9</c:v>
                </c:pt>
                <c:pt idx="110">
                  <c:v>185.8</c:v>
                </c:pt>
                <c:pt idx="111">
                  <c:v>204.1</c:v>
                </c:pt>
                <c:pt idx="112">
                  <c:v>220.1</c:v>
                </c:pt>
                <c:pt idx="113">
                  <c:v>203.1</c:v>
                </c:pt>
                <c:pt idx="114">
                  <c:v>220.3</c:v>
                </c:pt>
                <c:pt idx="115">
                  <c:v>212.8</c:v>
                </c:pt>
                <c:pt idx="116">
                  <c:v>200.1</c:v>
                </c:pt>
                <c:pt idx="117">
                  <c:v>197.3</c:v>
                </c:pt>
                <c:pt idx="118">
                  <c:v>220.3</c:v>
                </c:pt>
                <c:pt idx="119">
                  <c:v>237.2</c:v>
                </c:pt>
                <c:pt idx="120">
                  <c:v>217.8</c:v>
                </c:pt>
                <c:pt idx="121">
                  <c:v>189.2</c:v>
                </c:pt>
                <c:pt idx="122">
                  <c:v>182</c:v>
                </c:pt>
                <c:pt idx="123">
                  <c:v>200.7</c:v>
                </c:pt>
                <c:pt idx="124">
                  <c:v>218.7</c:v>
                </c:pt>
                <c:pt idx="125">
                  <c:v>209.7</c:v>
                </c:pt>
                <c:pt idx="126">
                  <c:v>239.7</c:v>
                </c:pt>
                <c:pt idx="127">
                  <c:v>246</c:v>
                </c:pt>
                <c:pt idx="128">
                  <c:v>247.2</c:v>
                </c:pt>
                <c:pt idx="129">
                  <c:v>230.8</c:v>
                </c:pt>
                <c:pt idx="130">
                  <c:v>225.7</c:v>
                </c:pt>
                <c:pt idx="131">
                  <c:v>233.4</c:v>
                </c:pt>
                <c:pt idx="132">
                  <c:v>233</c:v>
                </c:pt>
                <c:pt idx="133">
                  <c:v>220.6</c:v>
                </c:pt>
                <c:pt idx="134">
                  <c:v>231.4</c:v>
                </c:pt>
                <c:pt idx="135">
                  <c:v>247.7</c:v>
                </c:pt>
                <c:pt idx="136">
                  <c:v>246.7</c:v>
                </c:pt>
                <c:pt idx="137">
                  <c:v>240.6</c:v>
                </c:pt>
                <c:pt idx="138">
                  <c:v>221.4</c:v>
                </c:pt>
                <c:pt idx="139">
                  <c:v>214.4</c:v>
                </c:pt>
                <c:pt idx="140">
                  <c:v>201.2</c:v>
                </c:pt>
                <c:pt idx="141">
                  <c:v>225.3</c:v>
                </c:pt>
                <c:pt idx="142">
                  <c:v>233</c:v>
                </c:pt>
                <c:pt idx="143">
                  <c:v>244.5</c:v>
                </c:pt>
                <c:pt idx="144">
                  <c:v>233</c:v>
                </c:pt>
                <c:pt idx="145">
                  <c:v>233.7</c:v>
                </c:pt>
                <c:pt idx="146">
                  <c:v>232.4</c:v>
                </c:pt>
                <c:pt idx="147">
                  <c:v>235.7</c:v>
                </c:pt>
                <c:pt idx="148">
                  <c:v>205</c:v>
                </c:pt>
                <c:pt idx="149">
                  <c:v>213.5</c:v>
                </c:pt>
                <c:pt idx="150">
                  <c:v>205.6</c:v>
                </c:pt>
                <c:pt idx="151">
                  <c:v>199.4</c:v>
                </c:pt>
                <c:pt idx="152">
                  <c:v>195.6</c:v>
                </c:pt>
                <c:pt idx="153">
                  <c:v>197.3</c:v>
                </c:pt>
                <c:pt idx="154">
                  <c:v>197.5</c:v>
                </c:pt>
                <c:pt idx="155">
                  <c:v>200.3</c:v>
                </c:pt>
                <c:pt idx="156">
                  <c:v>191.9</c:v>
                </c:pt>
                <c:pt idx="157">
                  <c:v>178</c:v>
                </c:pt>
                <c:pt idx="158">
                  <c:v>198.1</c:v>
                </c:pt>
                <c:pt idx="159">
                  <c:v>218.4</c:v>
                </c:pt>
                <c:pt idx="160">
                  <c:v>222.3</c:v>
                </c:pt>
                <c:pt idx="161">
                  <c:v>215.1</c:v>
                </c:pt>
                <c:pt idx="162">
                  <c:v>220.5</c:v>
                </c:pt>
                <c:pt idx="163">
                  <c:v>204.2</c:v>
                </c:pt>
                <c:pt idx="164">
                  <c:v>223.7</c:v>
                </c:pt>
                <c:pt idx="165">
                  <c:v>226.6</c:v>
                </c:pt>
                <c:pt idx="166">
                  <c:v>205.5</c:v>
                </c:pt>
                <c:pt idx="167">
                  <c:v>204.9</c:v>
                </c:pt>
                <c:pt idx="168">
                  <c:v>202.8</c:v>
                </c:pt>
                <c:pt idx="169">
                  <c:v>210.9</c:v>
                </c:pt>
                <c:pt idx="170">
                  <c:v>231.6</c:v>
                </c:pt>
                <c:pt idx="171">
                  <c:v>197.7</c:v>
                </c:pt>
                <c:pt idx="172">
                  <c:v>205</c:v>
                </c:pt>
                <c:pt idx="173">
                  <c:v>209</c:v>
                </c:pt>
                <c:pt idx="174">
                  <c:v>201.8</c:v>
                </c:pt>
                <c:pt idx="175">
                  <c:v>206.3</c:v>
                </c:pt>
                <c:pt idx="176">
                  <c:v>198.9</c:v>
                </c:pt>
                <c:pt idx="177">
                  <c:v>184.7</c:v>
                </c:pt>
                <c:pt idx="178">
                  <c:v>182.7</c:v>
                </c:pt>
                <c:pt idx="179">
                  <c:v>187.3</c:v>
                </c:pt>
                <c:pt idx="180">
                  <c:v>213.2</c:v>
                </c:pt>
                <c:pt idx="181">
                  <c:v>213.4</c:v>
                </c:pt>
                <c:pt idx="182">
                  <c:v>195.6</c:v>
                </c:pt>
                <c:pt idx="183">
                  <c:v>211.2</c:v>
                </c:pt>
                <c:pt idx="184">
                  <c:v>200.6</c:v>
                </c:pt>
                <c:pt idx="185">
                  <c:v>210.2</c:v>
                </c:pt>
                <c:pt idx="186">
                  <c:v>199.6</c:v>
                </c:pt>
                <c:pt idx="187">
                  <c:v>187.8</c:v>
                </c:pt>
                <c:pt idx="188">
                  <c:v>202.5</c:v>
                </c:pt>
                <c:pt idx="189">
                  <c:v>187</c:v>
                </c:pt>
                <c:pt idx="190">
                  <c:v>189</c:v>
                </c:pt>
                <c:pt idx="191">
                  <c:v>177.1</c:v>
                </c:pt>
                <c:pt idx="192">
                  <c:v>189.7</c:v>
                </c:pt>
                <c:pt idx="193">
                  <c:v>198.5</c:v>
                </c:pt>
                <c:pt idx="194">
                  <c:v>189.7</c:v>
                </c:pt>
                <c:pt idx="195">
                  <c:v>171.6</c:v>
                </c:pt>
                <c:pt idx="196">
                  <c:v>209.1</c:v>
                </c:pt>
                <c:pt idx="197">
                  <c:v>203.9</c:v>
                </c:pt>
                <c:pt idx="198">
                  <c:v>196.7</c:v>
                </c:pt>
                <c:pt idx="199">
                  <c:v>163.69999999999999</c:v>
                </c:pt>
                <c:pt idx="200">
                  <c:v>167.7</c:v>
                </c:pt>
                <c:pt idx="201">
                  <c:v>161.30000000000001</c:v>
                </c:pt>
                <c:pt idx="202">
                  <c:v>161.1</c:v>
                </c:pt>
                <c:pt idx="203">
                  <c:v>175.8</c:v>
                </c:pt>
                <c:pt idx="204">
                  <c:v>187.7</c:v>
                </c:pt>
                <c:pt idx="205">
                  <c:v>188.8</c:v>
                </c:pt>
                <c:pt idx="206">
                  <c:v>188.1</c:v>
                </c:pt>
                <c:pt idx="207">
                  <c:v>184.5</c:v>
                </c:pt>
                <c:pt idx="208">
                  <c:v>172.2</c:v>
                </c:pt>
                <c:pt idx="209">
                  <c:v>181.6</c:v>
                </c:pt>
                <c:pt idx="210">
                  <c:v>163.9</c:v>
                </c:pt>
                <c:pt idx="211">
                  <c:v>155.6</c:v>
                </c:pt>
                <c:pt idx="212">
                  <c:v>153.9</c:v>
                </c:pt>
                <c:pt idx="213">
                  <c:v>155</c:v>
                </c:pt>
                <c:pt idx="214">
                  <c:v>172</c:v>
                </c:pt>
                <c:pt idx="215">
                  <c:v>175.3</c:v>
                </c:pt>
                <c:pt idx="216">
                  <c:v>169.3</c:v>
                </c:pt>
                <c:pt idx="217">
                  <c:v>163.30000000000001</c:v>
                </c:pt>
                <c:pt idx="218">
                  <c:v>154.6</c:v>
                </c:pt>
                <c:pt idx="219">
                  <c:v>150.1</c:v>
                </c:pt>
                <c:pt idx="220">
                  <c:v>146.6</c:v>
                </c:pt>
                <c:pt idx="221">
                  <c:v>143.80000000000001</c:v>
                </c:pt>
                <c:pt idx="222">
                  <c:v>144.6</c:v>
                </c:pt>
                <c:pt idx="223">
                  <c:v>144.1</c:v>
                </c:pt>
                <c:pt idx="224">
                  <c:v>156.6</c:v>
                </c:pt>
                <c:pt idx="225">
                  <c:v>154</c:v>
                </c:pt>
                <c:pt idx="226">
                  <c:v>159</c:v>
                </c:pt>
                <c:pt idx="227">
                  <c:v>157</c:v>
                </c:pt>
                <c:pt idx="228">
                  <c:v>158.6</c:v>
                </c:pt>
                <c:pt idx="229">
                  <c:v>166</c:v>
                </c:pt>
                <c:pt idx="230">
                  <c:v>158</c:v>
                </c:pt>
                <c:pt idx="231">
                  <c:v>160.6</c:v>
                </c:pt>
                <c:pt idx="232">
                  <c:v>151.80000000000001</c:v>
                </c:pt>
                <c:pt idx="233">
                  <c:v>148.6</c:v>
                </c:pt>
                <c:pt idx="234">
                  <c:v>148.30000000000001</c:v>
                </c:pt>
                <c:pt idx="235">
                  <c:v>153.30000000000001</c:v>
                </c:pt>
                <c:pt idx="236">
                  <c:v>146</c:v>
                </c:pt>
                <c:pt idx="237">
                  <c:v>151.6</c:v>
                </c:pt>
                <c:pt idx="238">
                  <c:v>146</c:v>
                </c:pt>
                <c:pt idx="239">
                  <c:v>144.9</c:v>
                </c:pt>
                <c:pt idx="240">
                  <c:v>140.6</c:v>
                </c:pt>
                <c:pt idx="241">
                  <c:v>137.5</c:v>
                </c:pt>
                <c:pt idx="242">
                  <c:v>148.80000000000001</c:v>
                </c:pt>
                <c:pt idx="243">
                  <c:v>142.6</c:v>
                </c:pt>
                <c:pt idx="244">
                  <c:v>143.19999999999999</c:v>
                </c:pt>
                <c:pt idx="245">
                  <c:v>146.80000000000001</c:v>
                </c:pt>
                <c:pt idx="246">
                  <c:v>154.1</c:v>
                </c:pt>
                <c:pt idx="247">
                  <c:v>147.1</c:v>
                </c:pt>
                <c:pt idx="248">
                  <c:v>142</c:v>
                </c:pt>
                <c:pt idx="249">
                  <c:v>141.80000000000001</c:v>
                </c:pt>
                <c:pt idx="250">
                  <c:v>146.1</c:v>
                </c:pt>
                <c:pt idx="251">
                  <c:v>143.5</c:v>
                </c:pt>
                <c:pt idx="252">
                  <c:v>135.6</c:v>
                </c:pt>
                <c:pt idx="253">
                  <c:v>138.6</c:v>
                </c:pt>
                <c:pt idx="254">
                  <c:v>139</c:v>
                </c:pt>
                <c:pt idx="255">
                  <c:v>133.9</c:v>
                </c:pt>
                <c:pt idx="256">
                  <c:v>138.1</c:v>
                </c:pt>
                <c:pt idx="257">
                  <c:v>133.4</c:v>
                </c:pt>
                <c:pt idx="258">
                  <c:v>139.19999999999999</c:v>
                </c:pt>
                <c:pt idx="259">
                  <c:v>132.4</c:v>
                </c:pt>
                <c:pt idx="260">
                  <c:v>129.9</c:v>
                </c:pt>
                <c:pt idx="261">
                  <c:v>128.30000000000001</c:v>
                </c:pt>
                <c:pt idx="262">
                  <c:v>132.4</c:v>
                </c:pt>
                <c:pt idx="263">
                  <c:v>125.9</c:v>
                </c:pt>
                <c:pt idx="264">
                  <c:v>121.9</c:v>
                </c:pt>
                <c:pt idx="265">
                  <c:v>121</c:v>
                </c:pt>
                <c:pt idx="266">
                  <c:v>121.7</c:v>
                </c:pt>
                <c:pt idx="267">
                  <c:v>121</c:v>
                </c:pt>
                <c:pt idx="268">
                  <c:v>128.80000000000001</c:v>
                </c:pt>
                <c:pt idx="269">
                  <c:v>119.4</c:v>
                </c:pt>
                <c:pt idx="270">
                  <c:v>117.6</c:v>
                </c:pt>
                <c:pt idx="271">
                  <c:v>118.9</c:v>
                </c:pt>
                <c:pt idx="272">
                  <c:v>120.6</c:v>
                </c:pt>
                <c:pt idx="273">
                  <c:v>122.3</c:v>
                </c:pt>
                <c:pt idx="274">
                  <c:v>125.5</c:v>
                </c:pt>
                <c:pt idx="275">
                  <c:v>131.19999999999999</c:v>
                </c:pt>
                <c:pt idx="276">
                  <c:v>129.1</c:v>
                </c:pt>
                <c:pt idx="277">
                  <c:v>126.1</c:v>
                </c:pt>
                <c:pt idx="278">
                  <c:v>120.6</c:v>
                </c:pt>
                <c:pt idx="279">
                  <c:v>117.4</c:v>
                </c:pt>
                <c:pt idx="280">
                  <c:v>118.9</c:v>
                </c:pt>
                <c:pt idx="281">
                  <c:v>119</c:v>
                </c:pt>
                <c:pt idx="282">
                  <c:v>118.7</c:v>
                </c:pt>
                <c:pt idx="283">
                  <c:v>125.3</c:v>
                </c:pt>
                <c:pt idx="284">
                  <c:v>122.3</c:v>
                </c:pt>
                <c:pt idx="285">
                  <c:v>119.3</c:v>
                </c:pt>
                <c:pt idx="286">
                  <c:v>113.4</c:v>
                </c:pt>
                <c:pt idx="287">
                  <c:v>112.6</c:v>
                </c:pt>
                <c:pt idx="288">
                  <c:v>111.2</c:v>
                </c:pt>
                <c:pt idx="289">
                  <c:v>108</c:v>
                </c:pt>
                <c:pt idx="290">
                  <c:v>101.7</c:v>
                </c:pt>
                <c:pt idx="291">
                  <c:v>105.9</c:v>
                </c:pt>
                <c:pt idx="292">
                  <c:v>107.9</c:v>
                </c:pt>
                <c:pt idx="293">
                  <c:v>109.8</c:v>
                </c:pt>
                <c:pt idx="294">
                  <c:v>105.7</c:v>
                </c:pt>
                <c:pt idx="295">
                  <c:v>103.1</c:v>
                </c:pt>
                <c:pt idx="296">
                  <c:v>104.3</c:v>
                </c:pt>
                <c:pt idx="297">
                  <c:v>99.3</c:v>
                </c:pt>
                <c:pt idx="298">
                  <c:v>98.3</c:v>
                </c:pt>
                <c:pt idx="299">
                  <c:v>110.1</c:v>
                </c:pt>
                <c:pt idx="300">
                  <c:v>110.7</c:v>
                </c:pt>
                <c:pt idx="301">
                  <c:v>115.3</c:v>
                </c:pt>
                <c:pt idx="302">
                  <c:v>99.9</c:v>
                </c:pt>
                <c:pt idx="303">
                  <c:v>105.7</c:v>
                </c:pt>
                <c:pt idx="304">
                  <c:v>108</c:v>
                </c:pt>
                <c:pt idx="305">
                  <c:v>106.2</c:v>
                </c:pt>
                <c:pt idx="306">
                  <c:v>95.7</c:v>
                </c:pt>
                <c:pt idx="307">
                  <c:v>93.3</c:v>
                </c:pt>
                <c:pt idx="308">
                  <c:v>93</c:v>
                </c:pt>
                <c:pt idx="309">
                  <c:v>103.6</c:v>
                </c:pt>
                <c:pt idx="310">
                  <c:v>106.7</c:v>
                </c:pt>
                <c:pt idx="311">
                  <c:v>112.9</c:v>
                </c:pt>
                <c:pt idx="312">
                  <c:v>108.3</c:v>
                </c:pt>
                <c:pt idx="313">
                  <c:v>108.9</c:v>
                </c:pt>
                <c:pt idx="314">
                  <c:v>109.6</c:v>
                </c:pt>
                <c:pt idx="315">
                  <c:v>110.5</c:v>
                </c:pt>
                <c:pt idx="316">
                  <c:v>104.6</c:v>
                </c:pt>
                <c:pt idx="317">
                  <c:v>105.3</c:v>
                </c:pt>
                <c:pt idx="318">
                  <c:v>104.2</c:v>
                </c:pt>
                <c:pt idx="319">
                  <c:v>113.9</c:v>
                </c:pt>
                <c:pt idx="320">
                  <c:v>103.2</c:v>
                </c:pt>
                <c:pt idx="321">
                  <c:v>95.5</c:v>
                </c:pt>
                <c:pt idx="322">
                  <c:v>94.2</c:v>
                </c:pt>
                <c:pt idx="323">
                  <c:v>91.2</c:v>
                </c:pt>
                <c:pt idx="324">
                  <c:v>92.4</c:v>
                </c:pt>
                <c:pt idx="325">
                  <c:v>97</c:v>
                </c:pt>
                <c:pt idx="326">
                  <c:v>93.2</c:v>
                </c:pt>
                <c:pt idx="327">
                  <c:v>90.1</c:v>
                </c:pt>
                <c:pt idx="328">
                  <c:v>87.8</c:v>
                </c:pt>
                <c:pt idx="329">
                  <c:v>93.1</c:v>
                </c:pt>
                <c:pt idx="330">
                  <c:v>93.4</c:v>
                </c:pt>
                <c:pt idx="331">
                  <c:v>101.2</c:v>
                </c:pt>
                <c:pt idx="332">
                  <c:v>107.1</c:v>
                </c:pt>
                <c:pt idx="333">
                  <c:v>109</c:v>
                </c:pt>
                <c:pt idx="334">
                  <c:v>103.4</c:v>
                </c:pt>
                <c:pt idx="335">
                  <c:v>101.8</c:v>
                </c:pt>
                <c:pt idx="336">
                  <c:v>98</c:v>
                </c:pt>
                <c:pt idx="337">
                  <c:v>97.3</c:v>
                </c:pt>
                <c:pt idx="338">
                  <c:v>96.5</c:v>
                </c:pt>
                <c:pt idx="339">
                  <c:v>94.8</c:v>
                </c:pt>
                <c:pt idx="340">
                  <c:v>93.6</c:v>
                </c:pt>
                <c:pt idx="341">
                  <c:v>101.3</c:v>
                </c:pt>
                <c:pt idx="342">
                  <c:v>95.3</c:v>
                </c:pt>
                <c:pt idx="343">
                  <c:v>101.1</c:v>
                </c:pt>
                <c:pt idx="344">
                  <c:v>98.2</c:v>
                </c:pt>
                <c:pt idx="345">
                  <c:v>91.8</c:v>
                </c:pt>
                <c:pt idx="346">
                  <c:v>93.3</c:v>
                </c:pt>
                <c:pt idx="347">
                  <c:v>91.8</c:v>
                </c:pt>
                <c:pt idx="348">
                  <c:v>90.7</c:v>
                </c:pt>
                <c:pt idx="349">
                  <c:v>89.8</c:v>
                </c:pt>
                <c:pt idx="350">
                  <c:v>87.7</c:v>
                </c:pt>
                <c:pt idx="351">
                  <c:v>89.9</c:v>
                </c:pt>
                <c:pt idx="352">
                  <c:v>95.9</c:v>
                </c:pt>
                <c:pt idx="353">
                  <c:v>100</c:v>
                </c:pt>
                <c:pt idx="354">
                  <c:v>93.5</c:v>
                </c:pt>
                <c:pt idx="355">
                  <c:v>86.7</c:v>
                </c:pt>
                <c:pt idx="356">
                  <c:v>87.5</c:v>
                </c:pt>
                <c:pt idx="357">
                  <c:v>89.2</c:v>
                </c:pt>
                <c:pt idx="358">
                  <c:v>89.5</c:v>
                </c:pt>
                <c:pt idx="359">
                  <c:v>80.8</c:v>
                </c:pt>
                <c:pt idx="360">
                  <c:v>83.3</c:v>
                </c:pt>
                <c:pt idx="361">
                  <c:v>83.4</c:v>
                </c:pt>
                <c:pt idx="362">
                  <c:v>81.099999999999994</c:v>
                </c:pt>
                <c:pt idx="363">
                  <c:v>79.5</c:v>
                </c:pt>
                <c:pt idx="364">
                  <c:v>78.400000000000006</c:v>
                </c:pt>
                <c:pt idx="365">
                  <c:v>76.900000000000006</c:v>
                </c:pt>
                <c:pt idx="366">
                  <c:v>83.4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F7A9-42E6-AFEC-A555CFE1E5B6}"/>
            </c:ext>
          </c:extLst>
        </c:ser>
        <c:ser>
          <c:idx val="18"/>
          <c:order val="10"/>
          <c:tx>
            <c:strRef>
              <c:f>'[TC_UCEEB_2022_09_19_B.xlsx]Úroveň H2 (09-19-B)'!$M$4</c:f>
              <c:strCache>
                <c:ptCount val="1"/>
                <c:pt idx="0">
                  <c:v>32</c:v>
                </c:pt>
              </c:strCache>
            </c:strRef>
          </c:tx>
          <c:spPr>
            <a:ln w="12700" cap="rnd" cmpd="sng" algn="ctr">
              <a:solidFill>
                <a:schemeClr val="accent6">
                  <a:tint val="5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'[2]Úroveň H2 (09-19-B)'!$B$5:$B$396</c:f>
              <c:numCache>
                <c:formatCode>[$-F400]h:mm:ss\ AM/PM</c:formatCode>
                <c:ptCount val="368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</c:numCache>
            </c:numRef>
          </c:xVal>
          <c:yVal>
            <c:numRef>
              <c:f>'[2]Úroveň H2 (09-19-B)'!$M$5:$M$396</c:f>
              <c:numCache>
                <c:formatCode>0</c:formatCode>
                <c:ptCount val="368"/>
                <c:pt idx="0">
                  <c:v>15.7</c:v>
                </c:pt>
                <c:pt idx="1">
                  <c:v>15.7</c:v>
                </c:pt>
                <c:pt idx="2">
                  <c:v>16.7</c:v>
                </c:pt>
                <c:pt idx="3">
                  <c:v>20.7</c:v>
                </c:pt>
                <c:pt idx="4">
                  <c:v>26.3</c:v>
                </c:pt>
                <c:pt idx="5">
                  <c:v>28.4</c:v>
                </c:pt>
                <c:pt idx="6">
                  <c:v>28.9</c:v>
                </c:pt>
                <c:pt idx="7">
                  <c:v>35.299999999999997</c:v>
                </c:pt>
                <c:pt idx="8">
                  <c:v>42.9</c:v>
                </c:pt>
                <c:pt idx="9">
                  <c:v>43.3</c:v>
                </c:pt>
                <c:pt idx="10">
                  <c:v>47.3</c:v>
                </c:pt>
                <c:pt idx="11">
                  <c:v>61.8</c:v>
                </c:pt>
                <c:pt idx="12">
                  <c:v>65.900000000000006</c:v>
                </c:pt>
                <c:pt idx="13">
                  <c:v>72.3</c:v>
                </c:pt>
                <c:pt idx="14">
                  <c:v>76.900000000000006</c:v>
                </c:pt>
                <c:pt idx="15">
                  <c:v>88.8</c:v>
                </c:pt>
                <c:pt idx="16">
                  <c:v>90.5</c:v>
                </c:pt>
                <c:pt idx="17">
                  <c:v>98.8</c:v>
                </c:pt>
                <c:pt idx="18">
                  <c:v>106</c:v>
                </c:pt>
                <c:pt idx="19">
                  <c:v>107</c:v>
                </c:pt>
                <c:pt idx="20">
                  <c:v>108.6</c:v>
                </c:pt>
                <c:pt idx="21">
                  <c:v>110.6</c:v>
                </c:pt>
                <c:pt idx="22">
                  <c:v>122</c:v>
                </c:pt>
                <c:pt idx="23">
                  <c:v>126.1</c:v>
                </c:pt>
                <c:pt idx="24">
                  <c:v>118.6</c:v>
                </c:pt>
                <c:pt idx="25">
                  <c:v>113.4</c:v>
                </c:pt>
                <c:pt idx="26">
                  <c:v>130.69999999999999</c:v>
                </c:pt>
                <c:pt idx="27">
                  <c:v>128.1</c:v>
                </c:pt>
                <c:pt idx="28">
                  <c:v>134</c:v>
                </c:pt>
                <c:pt idx="29">
                  <c:v>131.5</c:v>
                </c:pt>
                <c:pt idx="30">
                  <c:v>134.69999999999999</c:v>
                </c:pt>
                <c:pt idx="31">
                  <c:v>141.69999999999999</c:v>
                </c:pt>
                <c:pt idx="32">
                  <c:v>137.19999999999999</c:v>
                </c:pt>
                <c:pt idx="33">
                  <c:v>138.4</c:v>
                </c:pt>
                <c:pt idx="34">
                  <c:v>142.6</c:v>
                </c:pt>
                <c:pt idx="35">
                  <c:v>148.1</c:v>
                </c:pt>
                <c:pt idx="36">
                  <c:v>151.19999999999999</c:v>
                </c:pt>
                <c:pt idx="37">
                  <c:v>149.69999999999999</c:v>
                </c:pt>
                <c:pt idx="38">
                  <c:v>146.19999999999999</c:v>
                </c:pt>
                <c:pt idx="39">
                  <c:v>152.4</c:v>
                </c:pt>
                <c:pt idx="40">
                  <c:v>149.9</c:v>
                </c:pt>
                <c:pt idx="41">
                  <c:v>162.69999999999999</c:v>
                </c:pt>
                <c:pt idx="42">
                  <c:v>157.9</c:v>
                </c:pt>
                <c:pt idx="43">
                  <c:v>147.9</c:v>
                </c:pt>
                <c:pt idx="44">
                  <c:v>143.1</c:v>
                </c:pt>
                <c:pt idx="45">
                  <c:v>145.6</c:v>
                </c:pt>
                <c:pt idx="46">
                  <c:v>149.1</c:v>
                </c:pt>
                <c:pt idx="47">
                  <c:v>164.9</c:v>
                </c:pt>
                <c:pt idx="48">
                  <c:v>156.30000000000001</c:v>
                </c:pt>
                <c:pt idx="49">
                  <c:v>150.1</c:v>
                </c:pt>
                <c:pt idx="50">
                  <c:v>140.1</c:v>
                </c:pt>
                <c:pt idx="51">
                  <c:v>144.69999999999999</c:v>
                </c:pt>
                <c:pt idx="52">
                  <c:v>145.30000000000001</c:v>
                </c:pt>
                <c:pt idx="53">
                  <c:v>152.19999999999999</c:v>
                </c:pt>
                <c:pt idx="54">
                  <c:v>141.4</c:v>
                </c:pt>
                <c:pt idx="55">
                  <c:v>139.9</c:v>
                </c:pt>
                <c:pt idx="56">
                  <c:v>143.5</c:v>
                </c:pt>
                <c:pt idx="57">
                  <c:v>145.5</c:v>
                </c:pt>
                <c:pt idx="58">
                  <c:v>144.69999999999999</c:v>
                </c:pt>
                <c:pt idx="59">
                  <c:v>159.4</c:v>
                </c:pt>
                <c:pt idx="60">
                  <c:v>161.19999999999999</c:v>
                </c:pt>
                <c:pt idx="61">
                  <c:v>176.5</c:v>
                </c:pt>
                <c:pt idx="62">
                  <c:v>165.1</c:v>
                </c:pt>
                <c:pt idx="63">
                  <c:v>170.8</c:v>
                </c:pt>
                <c:pt idx="64">
                  <c:v>157.6</c:v>
                </c:pt>
                <c:pt idx="65">
                  <c:v>150.4</c:v>
                </c:pt>
                <c:pt idx="66">
                  <c:v>158.6</c:v>
                </c:pt>
                <c:pt idx="67">
                  <c:v>162.69999999999999</c:v>
                </c:pt>
                <c:pt idx="68">
                  <c:v>159.1</c:v>
                </c:pt>
                <c:pt idx="69">
                  <c:v>157.80000000000001</c:v>
                </c:pt>
                <c:pt idx="70">
                  <c:v>162.30000000000001</c:v>
                </c:pt>
                <c:pt idx="71">
                  <c:v>161.6</c:v>
                </c:pt>
                <c:pt idx="72">
                  <c:v>144.30000000000001</c:v>
                </c:pt>
                <c:pt idx="73">
                  <c:v>151.30000000000001</c:v>
                </c:pt>
                <c:pt idx="74">
                  <c:v>152.19999999999999</c:v>
                </c:pt>
                <c:pt idx="75">
                  <c:v>165.7</c:v>
                </c:pt>
                <c:pt idx="76">
                  <c:v>152.6</c:v>
                </c:pt>
                <c:pt idx="77">
                  <c:v>167</c:v>
                </c:pt>
                <c:pt idx="78">
                  <c:v>161.69999999999999</c:v>
                </c:pt>
                <c:pt idx="79">
                  <c:v>165.5</c:v>
                </c:pt>
                <c:pt idx="80">
                  <c:v>161.4</c:v>
                </c:pt>
                <c:pt idx="81">
                  <c:v>165</c:v>
                </c:pt>
                <c:pt idx="82">
                  <c:v>163.4</c:v>
                </c:pt>
                <c:pt idx="83">
                  <c:v>165.9</c:v>
                </c:pt>
                <c:pt idx="84">
                  <c:v>164.9</c:v>
                </c:pt>
                <c:pt idx="85">
                  <c:v>164.9</c:v>
                </c:pt>
                <c:pt idx="86">
                  <c:v>169</c:v>
                </c:pt>
                <c:pt idx="87">
                  <c:v>164</c:v>
                </c:pt>
                <c:pt idx="88">
                  <c:v>164.1</c:v>
                </c:pt>
                <c:pt idx="89">
                  <c:v>171.1</c:v>
                </c:pt>
                <c:pt idx="90">
                  <c:v>196.8</c:v>
                </c:pt>
                <c:pt idx="91">
                  <c:v>184.8</c:v>
                </c:pt>
                <c:pt idx="92">
                  <c:v>176.6</c:v>
                </c:pt>
                <c:pt idx="93">
                  <c:v>174.7</c:v>
                </c:pt>
                <c:pt idx="94">
                  <c:v>168.9</c:v>
                </c:pt>
                <c:pt idx="95">
                  <c:v>168.9</c:v>
                </c:pt>
                <c:pt idx="96">
                  <c:v>162.1</c:v>
                </c:pt>
                <c:pt idx="97">
                  <c:v>167.1</c:v>
                </c:pt>
                <c:pt idx="98">
                  <c:v>171.6</c:v>
                </c:pt>
                <c:pt idx="99">
                  <c:v>164</c:v>
                </c:pt>
                <c:pt idx="100">
                  <c:v>170.2</c:v>
                </c:pt>
                <c:pt idx="101">
                  <c:v>171.3</c:v>
                </c:pt>
                <c:pt idx="102">
                  <c:v>176.6</c:v>
                </c:pt>
                <c:pt idx="103">
                  <c:v>159.9</c:v>
                </c:pt>
                <c:pt idx="104">
                  <c:v>161.19999999999999</c:v>
                </c:pt>
                <c:pt idx="105">
                  <c:v>152.6</c:v>
                </c:pt>
                <c:pt idx="106">
                  <c:v>156.19999999999999</c:v>
                </c:pt>
                <c:pt idx="107">
                  <c:v>164.2</c:v>
                </c:pt>
                <c:pt idx="108">
                  <c:v>167</c:v>
                </c:pt>
                <c:pt idx="109">
                  <c:v>169.9</c:v>
                </c:pt>
                <c:pt idx="110">
                  <c:v>162.30000000000001</c:v>
                </c:pt>
                <c:pt idx="111">
                  <c:v>172.7</c:v>
                </c:pt>
                <c:pt idx="112">
                  <c:v>181.8</c:v>
                </c:pt>
                <c:pt idx="113">
                  <c:v>172.9</c:v>
                </c:pt>
                <c:pt idx="114">
                  <c:v>179.1</c:v>
                </c:pt>
                <c:pt idx="115">
                  <c:v>173.2</c:v>
                </c:pt>
                <c:pt idx="116">
                  <c:v>168.6</c:v>
                </c:pt>
                <c:pt idx="117">
                  <c:v>166.8</c:v>
                </c:pt>
                <c:pt idx="118">
                  <c:v>178.8</c:v>
                </c:pt>
                <c:pt idx="119">
                  <c:v>183.7</c:v>
                </c:pt>
                <c:pt idx="120">
                  <c:v>180.5</c:v>
                </c:pt>
                <c:pt idx="121">
                  <c:v>172.6</c:v>
                </c:pt>
                <c:pt idx="122">
                  <c:v>173.8</c:v>
                </c:pt>
                <c:pt idx="123">
                  <c:v>177.7</c:v>
                </c:pt>
                <c:pt idx="124">
                  <c:v>195.5</c:v>
                </c:pt>
                <c:pt idx="125">
                  <c:v>187.3</c:v>
                </c:pt>
                <c:pt idx="126">
                  <c:v>194.3</c:v>
                </c:pt>
                <c:pt idx="127">
                  <c:v>191.6</c:v>
                </c:pt>
                <c:pt idx="128">
                  <c:v>200.6</c:v>
                </c:pt>
                <c:pt idx="129">
                  <c:v>186.9</c:v>
                </c:pt>
                <c:pt idx="130">
                  <c:v>186.5</c:v>
                </c:pt>
                <c:pt idx="131">
                  <c:v>199.3</c:v>
                </c:pt>
                <c:pt idx="132">
                  <c:v>179.4</c:v>
                </c:pt>
                <c:pt idx="133">
                  <c:v>184.1</c:v>
                </c:pt>
                <c:pt idx="134">
                  <c:v>190.9</c:v>
                </c:pt>
                <c:pt idx="135">
                  <c:v>187.7</c:v>
                </c:pt>
                <c:pt idx="136">
                  <c:v>188.9</c:v>
                </c:pt>
                <c:pt idx="137">
                  <c:v>189.4</c:v>
                </c:pt>
                <c:pt idx="138">
                  <c:v>183.8</c:v>
                </c:pt>
                <c:pt idx="139">
                  <c:v>192.1</c:v>
                </c:pt>
                <c:pt idx="140">
                  <c:v>180.9</c:v>
                </c:pt>
                <c:pt idx="141">
                  <c:v>189</c:v>
                </c:pt>
                <c:pt idx="142">
                  <c:v>191</c:v>
                </c:pt>
                <c:pt idx="143">
                  <c:v>199.7</c:v>
                </c:pt>
                <c:pt idx="144">
                  <c:v>190.9</c:v>
                </c:pt>
                <c:pt idx="145">
                  <c:v>196.7</c:v>
                </c:pt>
                <c:pt idx="146">
                  <c:v>198.5</c:v>
                </c:pt>
                <c:pt idx="147">
                  <c:v>194.6</c:v>
                </c:pt>
                <c:pt idx="148">
                  <c:v>179.6</c:v>
                </c:pt>
                <c:pt idx="149">
                  <c:v>185.4</c:v>
                </c:pt>
                <c:pt idx="150">
                  <c:v>184.2</c:v>
                </c:pt>
                <c:pt idx="151">
                  <c:v>175.6</c:v>
                </c:pt>
                <c:pt idx="152">
                  <c:v>174.5</c:v>
                </c:pt>
                <c:pt idx="153">
                  <c:v>176.4</c:v>
                </c:pt>
                <c:pt idx="154">
                  <c:v>174.2</c:v>
                </c:pt>
                <c:pt idx="155">
                  <c:v>185.1</c:v>
                </c:pt>
                <c:pt idx="156">
                  <c:v>181.8</c:v>
                </c:pt>
                <c:pt idx="157">
                  <c:v>175.9</c:v>
                </c:pt>
                <c:pt idx="158">
                  <c:v>188.7</c:v>
                </c:pt>
                <c:pt idx="159">
                  <c:v>192.6</c:v>
                </c:pt>
                <c:pt idx="160">
                  <c:v>181.2</c:v>
                </c:pt>
                <c:pt idx="161">
                  <c:v>175.6</c:v>
                </c:pt>
                <c:pt idx="162">
                  <c:v>179.5</c:v>
                </c:pt>
                <c:pt idx="163">
                  <c:v>177.6</c:v>
                </c:pt>
                <c:pt idx="164">
                  <c:v>181</c:v>
                </c:pt>
                <c:pt idx="165">
                  <c:v>172.1</c:v>
                </c:pt>
                <c:pt idx="166">
                  <c:v>162.6</c:v>
                </c:pt>
                <c:pt idx="167">
                  <c:v>165.6</c:v>
                </c:pt>
                <c:pt idx="168">
                  <c:v>167</c:v>
                </c:pt>
                <c:pt idx="169">
                  <c:v>181.3</c:v>
                </c:pt>
                <c:pt idx="170">
                  <c:v>197.6</c:v>
                </c:pt>
                <c:pt idx="171">
                  <c:v>190</c:v>
                </c:pt>
                <c:pt idx="172">
                  <c:v>184.8</c:v>
                </c:pt>
                <c:pt idx="173">
                  <c:v>174.3</c:v>
                </c:pt>
                <c:pt idx="174">
                  <c:v>177.3</c:v>
                </c:pt>
                <c:pt idx="175">
                  <c:v>182.7</c:v>
                </c:pt>
                <c:pt idx="176">
                  <c:v>170.4</c:v>
                </c:pt>
                <c:pt idx="177">
                  <c:v>165.7</c:v>
                </c:pt>
                <c:pt idx="178">
                  <c:v>165.7</c:v>
                </c:pt>
                <c:pt idx="179">
                  <c:v>164.4</c:v>
                </c:pt>
                <c:pt idx="180">
                  <c:v>184.6</c:v>
                </c:pt>
                <c:pt idx="181">
                  <c:v>179.8</c:v>
                </c:pt>
                <c:pt idx="182">
                  <c:v>171.1</c:v>
                </c:pt>
                <c:pt idx="183">
                  <c:v>177</c:v>
                </c:pt>
                <c:pt idx="184">
                  <c:v>175.4</c:v>
                </c:pt>
                <c:pt idx="185">
                  <c:v>178.1</c:v>
                </c:pt>
                <c:pt idx="186">
                  <c:v>170.3</c:v>
                </c:pt>
                <c:pt idx="187">
                  <c:v>170.3</c:v>
                </c:pt>
                <c:pt idx="188">
                  <c:v>177.2</c:v>
                </c:pt>
                <c:pt idx="189">
                  <c:v>167.1</c:v>
                </c:pt>
                <c:pt idx="190">
                  <c:v>168.1</c:v>
                </c:pt>
                <c:pt idx="191">
                  <c:v>163.30000000000001</c:v>
                </c:pt>
                <c:pt idx="192">
                  <c:v>168.2</c:v>
                </c:pt>
                <c:pt idx="193">
                  <c:v>171.6</c:v>
                </c:pt>
                <c:pt idx="194">
                  <c:v>171.2</c:v>
                </c:pt>
                <c:pt idx="195">
                  <c:v>164.9</c:v>
                </c:pt>
                <c:pt idx="196">
                  <c:v>178</c:v>
                </c:pt>
                <c:pt idx="197">
                  <c:v>173.8</c:v>
                </c:pt>
                <c:pt idx="198">
                  <c:v>171.4</c:v>
                </c:pt>
                <c:pt idx="199">
                  <c:v>158.4</c:v>
                </c:pt>
                <c:pt idx="200">
                  <c:v>154.1</c:v>
                </c:pt>
                <c:pt idx="201">
                  <c:v>157.5</c:v>
                </c:pt>
                <c:pt idx="202">
                  <c:v>159.9</c:v>
                </c:pt>
                <c:pt idx="203">
                  <c:v>161.9</c:v>
                </c:pt>
                <c:pt idx="204">
                  <c:v>168.1</c:v>
                </c:pt>
                <c:pt idx="205">
                  <c:v>164.5</c:v>
                </c:pt>
                <c:pt idx="206">
                  <c:v>162.19999999999999</c:v>
                </c:pt>
                <c:pt idx="207">
                  <c:v>156</c:v>
                </c:pt>
                <c:pt idx="208">
                  <c:v>158.30000000000001</c:v>
                </c:pt>
                <c:pt idx="209">
                  <c:v>159.80000000000001</c:v>
                </c:pt>
                <c:pt idx="210">
                  <c:v>162.30000000000001</c:v>
                </c:pt>
                <c:pt idx="211">
                  <c:v>153.9</c:v>
                </c:pt>
                <c:pt idx="212">
                  <c:v>152.30000000000001</c:v>
                </c:pt>
                <c:pt idx="213">
                  <c:v>158.6</c:v>
                </c:pt>
                <c:pt idx="214">
                  <c:v>156</c:v>
                </c:pt>
                <c:pt idx="215">
                  <c:v>152.4</c:v>
                </c:pt>
                <c:pt idx="216">
                  <c:v>148.69999999999999</c:v>
                </c:pt>
                <c:pt idx="217">
                  <c:v>149.9</c:v>
                </c:pt>
                <c:pt idx="218">
                  <c:v>151.4</c:v>
                </c:pt>
                <c:pt idx="219">
                  <c:v>153</c:v>
                </c:pt>
                <c:pt idx="220">
                  <c:v>151.19999999999999</c:v>
                </c:pt>
                <c:pt idx="221">
                  <c:v>151.6</c:v>
                </c:pt>
                <c:pt idx="222">
                  <c:v>144.6</c:v>
                </c:pt>
                <c:pt idx="223">
                  <c:v>144.80000000000001</c:v>
                </c:pt>
                <c:pt idx="224">
                  <c:v>151.4</c:v>
                </c:pt>
                <c:pt idx="225">
                  <c:v>147.5</c:v>
                </c:pt>
                <c:pt idx="226">
                  <c:v>148.4</c:v>
                </c:pt>
                <c:pt idx="227">
                  <c:v>143.1</c:v>
                </c:pt>
                <c:pt idx="228">
                  <c:v>148.80000000000001</c:v>
                </c:pt>
                <c:pt idx="229">
                  <c:v>149.69999999999999</c:v>
                </c:pt>
                <c:pt idx="230">
                  <c:v>146</c:v>
                </c:pt>
                <c:pt idx="231">
                  <c:v>139.5</c:v>
                </c:pt>
                <c:pt idx="232">
                  <c:v>135.9</c:v>
                </c:pt>
                <c:pt idx="233">
                  <c:v>132.5</c:v>
                </c:pt>
                <c:pt idx="234">
                  <c:v>135.1</c:v>
                </c:pt>
                <c:pt idx="235">
                  <c:v>138.9</c:v>
                </c:pt>
                <c:pt idx="236">
                  <c:v>130.80000000000001</c:v>
                </c:pt>
                <c:pt idx="237">
                  <c:v>133.4</c:v>
                </c:pt>
                <c:pt idx="238">
                  <c:v>134.30000000000001</c:v>
                </c:pt>
                <c:pt idx="239">
                  <c:v>132.6</c:v>
                </c:pt>
                <c:pt idx="240">
                  <c:v>131.9</c:v>
                </c:pt>
                <c:pt idx="241">
                  <c:v>130.80000000000001</c:v>
                </c:pt>
                <c:pt idx="242">
                  <c:v>137.6</c:v>
                </c:pt>
                <c:pt idx="243">
                  <c:v>133.30000000000001</c:v>
                </c:pt>
                <c:pt idx="244">
                  <c:v>134.1</c:v>
                </c:pt>
                <c:pt idx="245">
                  <c:v>131.6</c:v>
                </c:pt>
                <c:pt idx="246">
                  <c:v>132.19999999999999</c:v>
                </c:pt>
                <c:pt idx="247">
                  <c:v>131.1</c:v>
                </c:pt>
                <c:pt idx="248">
                  <c:v>124.4</c:v>
                </c:pt>
                <c:pt idx="249">
                  <c:v>125.9</c:v>
                </c:pt>
                <c:pt idx="250">
                  <c:v>127.6</c:v>
                </c:pt>
                <c:pt idx="251">
                  <c:v>126.7</c:v>
                </c:pt>
                <c:pt idx="252">
                  <c:v>122.2</c:v>
                </c:pt>
                <c:pt idx="253">
                  <c:v>125.9</c:v>
                </c:pt>
                <c:pt idx="254">
                  <c:v>129.19999999999999</c:v>
                </c:pt>
                <c:pt idx="255">
                  <c:v>126.5</c:v>
                </c:pt>
                <c:pt idx="256">
                  <c:v>128.30000000000001</c:v>
                </c:pt>
                <c:pt idx="257">
                  <c:v>124.4</c:v>
                </c:pt>
                <c:pt idx="258">
                  <c:v>126.2</c:v>
                </c:pt>
                <c:pt idx="259">
                  <c:v>121.1</c:v>
                </c:pt>
                <c:pt idx="260">
                  <c:v>121.2</c:v>
                </c:pt>
                <c:pt idx="261">
                  <c:v>120.1</c:v>
                </c:pt>
                <c:pt idx="262">
                  <c:v>122.9</c:v>
                </c:pt>
                <c:pt idx="263">
                  <c:v>120.5</c:v>
                </c:pt>
                <c:pt idx="264">
                  <c:v>119</c:v>
                </c:pt>
                <c:pt idx="265">
                  <c:v>115.2</c:v>
                </c:pt>
                <c:pt idx="266">
                  <c:v>115.2</c:v>
                </c:pt>
                <c:pt idx="267">
                  <c:v>112.8</c:v>
                </c:pt>
                <c:pt idx="268">
                  <c:v>118.4</c:v>
                </c:pt>
                <c:pt idx="269">
                  <c:v>114.5</c:v>
                </c:pt>
                <c:pt idx="270">
                  <c:v>111.6</c:v>
                </c:pt>
                <c:pt idx="271">
                  <c:v>110.2</c:v>
                </c:pt>
                <c:pt idx="272">
                  <c:v>112.2</c:v>
                </c:pt>
                <c:pt idx="273">
                  <c:v>113.3</c:v>
                </c:pt>
                <c:pt idx="274">
                  <c:v>115.7</c:v>
                </c:pt>
                <c:pt idx="275">
                  <c:v>120.3</c:v>
                </c:pt>
                <c:pt idx="276">
                  <c:v>117.2</c:v>
                </c:pt>
                <c:pt idx="277">
                  <c:v>114.9</c:v>
                </c:pt>
                <c:pt idx="278">
                  <c:v>111</c:v>
                </c:pt>
                <c:pt idx="279">
                  <c:v>108.7</c:v>
                </c:pt>
                <c:pt idx="280">
                  <c:v>110.8</c:v>
                </c:pt>
                <c:pt idx="281">
                  <c:v>109.9</c:v>
                </c:pt>
                <c:pt idx="282">
                  <c:v>109.6</c:v>
                </c:pt>
                <c:pt idx="283">
                  <c:v>111.1</c:v>
                </c:pt>
                <c:pt idx="284">
                  <c:v>107.7</c:v>
                </c:pt>
                <c:pt idx="285">
                  <c:v>108.3</c:v>
                </c:pt>
                <c:pt idx="286">
                  <c:v>106.3</c:v>
                </c:pt>
                <c:pt idx="287">
                  <c:v>105.3</c:v>
                </c:pt>
                <c:pt idx="288">
                  <c:v>106.6</c:v>
                </c:pt>
                <c:pt idx="289">
                  <c:v>105.6</c:v>
                </c:pt>
                <c:pt idx="290">
                  <c:v>100</c:v>
                </c:pt>
                <c:pt idx="291">
                  <c:v>103</c:v>
                </c:pt>
                <c:pt idx="292">
                  <c:v>104.6</c:v>
                </c:pt>
                <c:pt idx="293">
                  <c:v>104.2</c:v>
                </c:pt>
                <c:pt idx="294">
                  <c:v>103.8</c:v>
                </c:pt>
                <c:pt idx="295">
                  <c:v>100</c:v>
                </c:pt>
                <c:pt idx="296">
                  <c:v>99.8</c:v>
                </c:pt>
                <c:pt idx="297">
                  <c:v>96.8</c:v>
                </c:pt>
                <c:pt idx="298">
                  <c:v>94.7</c:v>
                </c:pt>
                <c:pt idx="299">
                  <c:v>100.8</c:v>
                </c:pt>
                <c:pt idx="300">
                  <c:v>100</c:v>
                </c:pt>
                <c:pt idx="301">
                  <c:v>103.6</c:v>
                </c:pt>
                <c:pt idx="302">
                  <c:v>97.1</c:v>
                </c:pt>
                <c:pt idx="303">
                  <c:v>98.7</c:v>
                </c:pt>
                <c:pt idx="304">
                  <c:v>97.5</c:v>
                </c:pt>
                <c:pt idx="305">
                  <c:v>97</c:v>
                </c:pt>
                <c:pt idx="306">
                  <c:v>91.2</c:v>
                </c:pt>
                <c:pt idx="307">
                  <c:v>91.4</c:v>
                </c:pt>
                <c:pt idx="308">
                  <c:v>91.5</c:v>
                </c:pt>
                <c:pt idx="309">
                  <c:v>94.4</c:v>
                </c:pt>
                <c:pt idx="310">
                  <c:v>96</c:v>
                </c:pt>
                <c:pt idx="311">
                  <c:v>100.9</c:v>
                </c:pt>
                <c:pt idx="312">
                  <c:v>99.5</c:v>
                </c:pt>
                <c:pt idx="313">
                  <c:v>100.4</c:v>
                </c:pt>
                <c:pt idx="314">
                  <c:v>99.2</c:v>
                </c:pt>
                <c:pt idx="315">
                  <c:v>98.8</c:v>
                </c:pt>
                <c:pt idx="316">
                  <c:v>99.8</c:v>
                </c:pt>
                <c:pt idx="317">
                  <c:v>100.4</c:v>
                </c:pt>
                <c:pt idx="318">
                  <c:v>96.6</c:v>
                </c:pt>
                <c:pt idx="319">
                  <c:v>100</c:v>
                </c:pt>
                <c:pt idx="320">
                  <c:v>95.9</c:v>
                </c:pt>
                <c:pt idx="321">
                  <c:v>93.1</c:v>
                </c:pt>
                <c:pt idx="322">
                  <c:v>93</c:v>
                </c:pt>
                <c:pt idx="323">
                  <c:v>89.8</c:v>
                </c:pt>
                <c:pt idx="324">
                  <c:v>91.1</c:v>
                </c:pt>
                <c:pt idx="325">
                  <c:v>94.7</c:v>
                </c:pt>
                <c:pt idx="326">
                  <c:v>90.3</c:v>
                </c:pt>
                <c:pt idx="327">
                  <c:v>86.9</c:v>
                </c:pt>
                <c:pt idx="328">
                  <c:v>86.8</c:v>
                </c:pt>
                <c:pt idx="329">
                  <c:v>89.8</c:v>
                </c:pt>
                <c:pt idx="330">
                  <c:v>90.3</c:v>
                </c:pt>
                <c:pt idx="331">
                  <c:v>94.6</c:v>
                </c:pt>
                <c:pt idx="332">
                  <c:v>98.7</c:v>
                </c:pt>
                <c:pt idx="333">
                  <c:v>98</c:v>
                </c:pt>
                <c:pt idx="334">
                  <c:v>99</c:v>
                </c:pt>
                <c:pt idx="335">
                  <c:v>94.3</c:v>
                </c:pt>
                <c:pt idx="336">
                  <c:v>93.3</c:v>
                </c:pt>
                <c:pt idx="337">
                  <c:v>93.9</c:v>
                </c:pt>
                <c:pt idx="338">
                  <c:v>93.4</c:v>
                </c:pt>
                <c:pt idx="339">
                  <c:v>93.9</c:v>
                </c:pt>
                <c:pt idx="340">
                  <c:v>91.4</c:v>
                </c:pt>
                <c:pt idx="341">
                  <c:v>94.6</c:v>
                </c:pt>
                <c:pt idx="342">
                  <c:v>90.3</c:v>
                </c:pt>
                <c:pt idx="343">
                  <c:v>94.7</c:v>
                </c:pt>
                <c:pt idx="344">
                  <c:v>94.9</c:v>
                </c:pt>
                <c:pt idx="345">
                  <c:v>90.9</c:v>
                </c:pt>
                <c:pt idx="346">
                  <c:v>90.4</c:v>
                </c:pt>
                <c:pt idx="347">
                  <c:v>90.1</c:v>
                </c:pt>
                <c:pt idx="348">
                  <c:v>87.2</c:v>
                </c:pt>
                <c:pt idx="349">
                  <c:v>87.6</c:v>
                </c:pt>
                <c:pt idx="350">
                  <c:v>84.8</c:v>
                </c:pt>
                <c:pt idx="351">
                  <c:v>84.4</c:v>
                </c:pt>
                <c:pt idx="352">
                  <c:v>89.8</c:v>
                </c:pt>
                <c:pt idx="353">
                  <c:v>93.4</c:v>
                </c:pt>
                <c:pt idx="354">
                  <c:v>91</c:v>
                </c:pt>
                <c:pt idx="355">
                  <c:v>84.1</c:v>
                </c:pt>
                <c:pt idx="356">
                  <c:v>83.2</c:v>
                </c:pt>
                <c:pt idx="357">
                  <c:v>82.8</c:v>
                </c:pt>
                <c:pt idx="358">
                  <c:v>84.6</c:v>
                </c:pt>
                <c:pt idx="359">
                  <c:v>78.8</c:v>
                </c:pt>
                <c:pt idx="360">
                  <c:v>81.900000000000006</c:v>
                </c:pt>
                <c:pt idx="361">
                  <c:v>80</c:v>
                </c:pt>
                <c:pt idx="362">
                  <c:v>78.599999999999994</c:v>
                </c:pt>
                <c:pt idx="363">
                  <c:v>76.5</c:v>
                </c:pt>
                <c:pt idx="364">
                  <c:v>76.5</c:v>
                </c:pt>
                <c:pt idx="365">
                  <c:v>75.599999999999994</c:v>
                </c:pt>
                <c:pt idx="366">
                  <c:v>76.599999999999994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F7A9-42E6-AFEC-A555CFE1E5B6}"/>
            </c:ext>
          </c:extLst>
        </c:ser>
        <c:ser>
          <c:idx val="19"/>
          <c:order val="11"/>
          <c:tx>
            <c:strRef>
              <c:f>'[TC_UCEEB_2022_09_19_B.xlsx]Úroveň H2 (09-19-B)'!$N$4</c:f>
              <c:strCache>
                <c:ptCount val="1"/>
                <c:pt idx="0">
                  <c:v>33</c:v>
                </c:pt>
              </c:strCache>
            </c:strRef>
          </c:tx>
          <c:spPr>
            <a:ln w="12700" cap="rnd" cmpd="sng" algn="ctr">
              <a:solidFill>
                <a:srgbClr val="70AD47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'[2]Úroveň H2 (09-19-B)'!$B$5:$B$396</c:f>
              <c:numCache>
                <c:formatCode>[$-F400]h:mm:ss\ AM/PM</c:formatCode>
                <c:ptCount val="368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</c:numCache>
            </c:numRef>
          </c:xVal>
          <c:yVal>
            <c:numRef>
              <c:f>'[2]Úroveň H2 (09-19-B)'!$N$5:$N$396</c:f>
              <c:numCache>
                <c:formatCode>0</c:formatCode>
                <c:ptCount val="368"/>
                <c:pt idx="0">
                  <c:v>15.9</c:v>
                </c:pt>
                <c:pt idx="1">
                  <c:v>15.9</c:v>
                </c:pt>
                <c:pt idx="2">
                  <c:v>16.5</c:v>
                </c:pt>
                <c:pt idx="3">
                  <c:v>17.3</c:v>
                </c:pt>
                <c:pt idx="4">
                  <c:v>20.2</c:v>
                </c:pt>
                <c:pt idx="5">
                  <c:v>23.2</c:v>
                </c:pt>
                <c:pt idx="6">
                  <c:v>25.6</c:v>
                </c:pt>
                <c:pt idx="7">
                  <c:v>31.6</c:v>
                </c:pt>
                <c:pt idx="8">
                  <c:v>37</c:v>
                </c:pt>
                <c:pt idx="9">
                  <c:v>41.9</c:v>
                </c:pt>
                <c:pt idx="10">
                  <c:v>47.6</c:v>
                </c:pt>
                <c:pt idx="11">
                  <c:v>56.6</c:v>
                </c:pt>
                <c:pt idx="12">
                  <c:v>60.7</c:v>
                </c:pt>
                <c:pt idx="13">
                  <c:v>65.099999999999994</c:v>
                </c:pt>
                <c:pt idx="14">
                  <c:v>70.7</c:v>
                </c:pt>
                <c:pt idx="15">
                  <c:v>81.099999999999994</c:v>
                </c:pt>
                <c:pt idx="16">
                  <c:v>86.3</c:v>
                </c:pt>
                <c:pt idx="17">
                  <c:v>93.3</c:v>
                </c:pt>
                <c:pt idx="18">
                  <c:v>101.4</c:v>
                </c:pt>
                <c:pt idx="19">
                  <c:v>101.1</c:v>
                </c:pt>
                <c:pt idx="20">
                  <c:v>101.9</c:v>
                </c:pt>
                <c:pt idx="21">
                  <c:v>103.3</c:v>
                </c:pt>
                <c:pt idx="22">
                  <c:v>109.5</c:v>
                </c:pt>
                <c:pt idx="23">
                  <c:v>112.4</c:v>
                </c:pt>
                <c:pt idx="24">
                  <c:v>111.6</c:v>
                </c:pt>
                <c:pt idx="25">
                  <c:v>110.2</c:v>
                </c:pt>
                <c:pt idx="26">
                  <c:v>117</c:v>
                </c:pt>
                <c:pt idx="27">
                  <c:v>118.7</c:v>
                </c:pt>
                <c:pt idx="28">
                  <c:v>125.8</c:v>
                </c:pt>
                <c:pt idx="29">
                  <c:v>123.6</c:v>
                </c:pt>
                <c:pt idx="30">
                  <c:v>124.6</c:v>
                </c:pt>
                <c:pt idx="31">
                  <c:v>128</c:v>
                </c:pt>
                <c:pt idx="32">
                  <c:v>129.19999999999999</c:v>
                </c:pt>
                <c:pt idx="33">
                  <c:v>133.30000000000001</c:v>
                </c:pt>
                <c:pt idx="34">
                  <c:v>131.6</c:v>
                </c:pt>
                <c:pt idx="35">
                  <c:v>132</c:v>
                </c:pt>
                <c:pt idx="36">
                  <c:v>142.19999999999999</c:v>
                </c:pt>
                <c:pt idx="37">
                  <c:v>139.69999999999999</c:v>
                </c:pt>
                <c:pt idx="38">
                  <c:v>136.6</c:v>
                </c:pt>
                <c:pt idx="39">
                  <c:v>138.30000000000001</c:v>
                </c:pt>
                <c:pt idx="40">
                  <c:v>141.4</c:v>
                </c:pt>
                <c:pt idx="41">
                  <c:v>146</c:v>
                </c:pt>
                <c:pt idx="42">
                  <c:v>143.6</c:v>
                </c:pt>
                <c:pt idx="43">
                  <c:v>142.4</c:v>
                </c:pt>
                <c:pt idx="44">
                  <c:v>137.80000000000001</c:v>
                </c:pt>
                <c:pt idx="45">
                  <c:v>138</c:v>
                </c:pt>
                <c:pt idx="46">
                  <c:v>140.1</c:v>
                </c:pt>
                <c:pt idx="47">
                  <c:v>146.9</c:v>
                </c:pt>
                <c:pt idx="48">
                  <c:v>144.4</c:v>
                </c:pt>
                <c:pt idx="49">
                  <c:v>145.30000000000001</c:v>
                </c:pt>
                <c:pt idx="50">
                  <c:v>135.69999999999999</c:v>
                </c:pt>
                <c:pt idx="51">
                  <c:v>136.30000000000001</c:v>
                </c:pt>
                <c:pt idx="52">
                  <c:v>136.6</c:v>
                </c:pt>
                <c:pt idx="53">
                  <c:v>138.19999999999999</c:v>
                </c:pt>
                <c:pt idx="54">
                  <c:v>138.1</c:v>
                </c:pt>
                <c:pt idx="55">
                  <c:v>138.4</c:v>
                </c:pt>
                <c:pt idx="56">
                  <c:v>134.19999999999999</c:v>
                </c:pt>
                <c:pt idx="57">
                  <c:v>141.6</c:v>
                </c:pt>
                <c:pt idx="58">
                  <c:v>139.30000000000001</c:v>
                </c:pt>
                <c:pt idx="59">
                  <c:v>146.9</c:v>
                </c:pt>
                <c:pt idx="60">
                  <c:v>149</c:v>
                </c:pt>
                <c:pt idx="61">
                  <c:v>155.4</c:v>
                </c:pt>
                <c:pt idx="62">
                  <c:v>149.80000000000001</c:v>
                </c:pt>
                <c:pt idx="63">
                  <c:v>154.80000000000001</c:v>
                </c:pt>
                <c:pt idx="64">
                  <c:v>150.69999999999999</c:v>
                </c:pt>
                <c:pt idx="65">
                  <c:v>143.80000000000001</c:v>
                </c:pt>
                <c:pt idx="66">
                  <c:v>144.80000000000001</c:v>
                </c:pt>
                <c:pt idx="67">
                  <c:v>147.4</c:v>
                </c:pt>
                <c:pt idx="68">
                  <c:v>147.80000000000001</c:v>
                </c:pt>
                <c:pt idx="69">
                  <c:v>153.19999999999999</c:v>
                </c:pt>
                <c:pt idx="70">
                  <c:v>153.19999999999999</c:v>
                </c:pt>
                <c:pt idx="71">
                  <c:v>147.9</c:v>
                </c:pt>
                <c:pt idx="72">
                  <c:v>139.1</c:v>
                </c:pt>
                <c:pt idx="73">
                  <c:v>143</c:v>
                </c:pt>
                <c:pt idx="74">
                  <c:v>140.4</c:v>
                </c:pt>
                <c:pt idx="75">
                  <c:v>153.5</c:v>
                </c:pt>
                <c:pt idx="76">
                  <c:v>156.30000000000001</c:v>
                </c:pt>
                <c:pt idx="77">
                  <c:v>155.80000000000001</c:v>
                </c:pt>
                <c:pt idx="78">
                  <c:v>155.80000000000001</c:v>
                </c:pt>
                <c:pt idx="79">
                  <c:v>150.5</c:v>
                </c:pt>
                <c:pt idx="80">
                  <c:v>154.69999999999999</c:v>
                </c:pt>
                <c:pt idx="81">
                  <c:v>151.30000000000001</c:v>
                </c:pt>
                <c:pt idx="82">
                  <c:v>159.1</c:v>
                </c:pt>
                <c:pt idx="83">
                  <c:v>154.80000000000001</c:v>
                </c:pt>
                <c:pt idx="84">
                  <c:v>156.9</c:v>
                </c:pt>
                <c:pt idx="85">
                  <c:v>151.80000000000001</c:v>
                </c:pt>
                <c:pt idx="86">
                  <c:v>157.9</c:v>
                </c:pt>
                <c:pt idx="87">
                  <c:v>159.5</c:v>
                </c:pt>
                <c:pt idx="88">
                  <c:v>157.69999999999999</c:v>
                </c:pt>
                <c:pt idx="89">
                  <c:v>162.4</c:v>
                </c:pt>
                <c:pt idx="90">
                  <c:v>182.1</c:v>
                </c:pt>
                <c:pt idx="91">
                  <c:v>181.1</c:v>
                </c:pt>
                <c:pt idx="92">
                  <c:v>169.5</c:v>
                </c:pt>
                <c:pt idx="93">
                  <c:v>166.2</c:v>
                </c:pt>
                <c:pt idx="94">
                  <c:v>162.80000000000001</c:v>
                </c:pt>
                <c:pt idx="95">
                  <c:v>162.9</c:v>
                </c:pt>
                <c:pt idx="96">
                  <c:v>158.30000000000001</c:v>
                </c:pt>
                <c:pt idx="97">
                  <c:v>161.69999999999999</c:v>
                </c:pt>
                <c:pt idx="98">
                  <c:v>160.80000000000001</c:v>
                </c:pt>
                <c:pt idx="99">
                  <c:v>161.80000000000001</c:v>
                </c:pt>
                <c:pt idx="100">
                  <c:v>159.1</c:v>
                </c:pt>
                <c:pt idx="101">
                  <c:v>159.30000000000001</c:v>
                </c:pt>
                <c:pt idx="102">
                  <c:v>163.4</c:v>
                </c:pt>
                <c:pt idx="103">
                  <c:v>162.69999999999999</c:v>
                </c:pt>
                <c:pt idx="104">
                  <c:v>152.1</c:v>
                </c:pt>
                <c:pt idx="105">
                  <c:v>150.19999999999999</c:v>
                </c:pt>
                <c:pt idx="106">
                  <c:v>153.1</c:v>
                </c:pt>
                <c:pt idx="107">
                  <c:v>155.30000000000001</c:v>
                </c:pt>
                <c:pt idx="108">
                  <c:v>161.1</c:v>
                </c:pt>
                <c:pt idx="109">
                  <c:v>160.19999999999999</c:v>
                </c:pt>
                <c:pt idx="110">
                  <c:v>163.4</c:v>
                </c:pt>
                <c:pt idx="111">
                  <c:v>170.1</c:v>
                </c:pt>
                <c:pt idx="112">
                  <c:v>166.2</c:v>
                </c:pt>
                <c:pt idx="113">
                  <c:v>167.1</c:v>
                </c:pt>
                <c:pt idx="114">
                  <c:v>172.3</c:v>
                </c:pt>
                <c:pt idx="115">
                  <c:v>166.5</c:v>
                </c:pt>
                <c:pt idx="116">
                  <c:v>165.2</c:v>
                </c:pt>
                <c:pt idx="117">
                  <c:v>161.9</c:v>
                </c:pt>
                <c:pt idx="118">
                  <c:v>167.7</c:v>
                </c:pt>
                <c:pt idx="119">
                  <c:v>172</c:v>
                </c:pt>
                <c:pt idx="120">
                  <c:v>172.3</c:v>
                </c:pt>
                <c:pt idx="121">
                  <c:v>168.4</c:v>
                </c:pt>
                <c:pt idx="122">
                  <c:v>167.2</c:v>
                </c:pt>
                <c:pt idx="123">
                  <c:v>175.8</c:v>
                </c:pt>
                <c:pt idx="124">
                  <c:v>180.8</c:v>
                </c:pt>
                <c:pt idx="125">
                  <c:v>184.3</c:v>
                </c:pt>
                <c:pt idx="126">
                  <c:v>179.4</c:v>
                </c:pt>
                <c:pt idx="127">
                  <c:v>169.1</c:v>
                </c:pt>
                <c:pt idx="128">
                  <c:v>173.5</c:v>
                </c:pt>
                <c:pt idx="129">
                  <c:v>170.5</c:v>
                </c:pt>
                <c:pt idx="130">
                  <c:v>169.8</c:v>
                </c:pt>
                <c:pt idx="131">
                  <c:v>179.8</c:v>
                </c:pt>
                <c:pt idx="132">
                  <c:v>177.6</c:v>
                </c:pt>
                <c:pt idx="133">
                  <c:v>180.9</c:v>
                </c:pt>
                <c:pt idx="134">
                  <c:v>181.1</c:v>
                </c:pt>
                <c:pt idx="135">
                  <c:v>176.7</c:v>
                </c:pt>
                <c:pt idx="136">
                  <c:v>174.6</c:v>
                </c:pt>
                <c:pt idx="137">
                  <c:v>175.2</c:v>
                </c:pt>
                <c:pt idx="138">
                  <c:v>169.6</c:v>
                </c:pt>
                <c:pt idx="139">
                  <c:v>179.1</c:v>
                </c:pt>
                <c:pt idx="140">
                  <c:v>179.9</c:v>
                </c:pt>
                <c:pt idx="141">
                  <c:v>182.6</c:v>
                </c:pt>
                <c:pt idx="142">
                  <c:v>181.4</c:v>
                </c:pt>
                <c:pt idx="143">
                  <c:v>178.6</c:v>
                </c:pt>
                <c:pt idx="144">
                  <c:v>171.1</c:v>
                </c:pt>
                <c:pt idx="145">
                  <c:v>171.2</c:v>
                </c:pt>
                <c:pt idx="146">
                  <c:v>179.6</c:v>
                </c:pt>
                <c:pt idx="147">
                  <c:v>183</c:v>
                </c:pt>
                <c:pt idx="148">
                  <c:v>179.9</c:v>
                </c:pt>
                <c:pt idx="149">
                  <c:v>182.9</c:v>
                </c:pt>
                <c:pt idx="150">
                  <c:v>174.1</c:v>
                </c:pt>
                <c:pt idx="151">
                  <c:v>166.4</c:v>
                </c:pt>
                <c:pt idx="152">
                  <c:v>170</c:v>
                </c:pt>
                <c:pt idx="153">
                  <c:v>174.7</c:v>
                </c:pt>
                <c:pt idx="154">
                  <c:v>170.7</c:v>
                </c:pt>
                <c:pt idx="155">
                  <c:v>177.7</c:v>
                </c:pt>
                <c:pt idx="156">
                  <c:v>180.9</c:v>
                </c:pt>
                <c:pt idx="157">
                  <c:v>180.1</c:v>
                </c:pt>
                <c:pt idx="158">
                  <c:v>174.7</c:v>
                </c:pt>
                <c:pt idx="159">
                  <c:v>176.5</c:v>
                </c:pt>
                <c:pt idx="160">
                  <c:v>171.1</c:v>
                </c:pt>
                <c:pt idx="161">
                  <c:v>165.9</c:v>
                </c:pt>
                <c:pt idx="162">
                  <c:v>170.6</c:v>
                </c:pt>
                <c:pt idx="163">
                  <c:v>165.5</c:v>
                </c:pt>
                <c:pt idx="164">
                  <c:v>167.4</c:v>
                </c:pt>
                <c:pt idx="165">
                  <c:v>169.2</c:v>
                </c:pt>
                <c:pt idx="166">
                  <c:v>164.8</c:v>
                </c:pt>
                <c:pt idx="167">
                  <c:v>162</c:v>
                </c:pt>
                <c:pt idx="168">
                  <c:v>165.2</c:v>
                </c:pt>
                <c:pt idx="169">
                  <c:v>171.4</c:v>
                </c:pt>
                <c:pt idx="170">
                  <c:v>173</c:v>
                </c:pt>
                <c:pt idx="171">
                  <c:v>183.8</c:v>
                </c:pt>
                <c:pt idx="172">
                  <c:v>174.9</c:v>
                </c:pt>
                <c:pt idx="173">
                  <c:v>170.3</c:v>
                </c:pt>
                <c:pt idx="174">
                  <c:v>169.9</c:v>
                </c:pt>
                <c:pt idx="175">
                  <c:v>172</c:v>
                </c:pt>
                <c:pt idx="176">
                  <c:v>162.1</c:v>
                </c:pt>
                <c:pt idx="177">
                  <c:v>163.19999999999999</c:v>
                </c:pt>
                <c:pt idx="178">
                  <c:v>174.6</c:v>
                </c:pt>
                <c:pt idx="179">
                  <c:v>176.1</c:v>
                </c:pt>
                <c:pt idx="180">
                  <c:v>175.9</c:v>
                </c:pt>
                <c:pt idx="181">
                  <c:v>169</c:v>
                </c:pt>
                <c:pt idx="182">
                  <c:v>159.69999999999999</c:v>
                </c:pt>
                <c:pt idx="183">
                  <c:v>162.19999999999999</c:v>
                </c:pt>
                <c:pt idx="184">
                  <c:v>155.6</c:v>
                </c:pt>
                <c:pt idx="185">
                  <c:v>160.6</c:v>
                </c:pt>
                <c:pt idx="186">
                  <c:v>160.9</c:v>
                </c:pt>
                <c:pt idx="187">
                  <c:v>158.9</c:v>
                </c:pt>
                <c:pt idx="188">
                  <c:v>162.30000000000001</c:v>
                </c:pt>
                <c:pt idx="189">
                  <c:v>158.5</c:v>
                </c:pt>
                <c:pt idx="190">
                  <c:v>159.1</c:v>
                </c:pt>
                <c:pt idx="191">
                  <c:v>161.4</c:v>
                </c:pt>
                <c:pt idx="192">
                  <c:v>162.1</c:v>
                </c:pt>
                <c:pt idx="193">
                  <c:v>160.30000000000001</c:v>
                </c:pt>
                <c:pt idx="194">
                  <c:v>161.1</c:v>
                </c:pt>
                <c:pt idx="195">
                  <c:v>162.5</c:v>
                </c:pt>
                <c:pt idx="196">
                  <c:v>156.30000000000001</c:v>
                </c:pt>
                <c:pt idx="197">
                  <c:v>156.69999999999999</c:v>
                </c:pt>
                <c:pt idx="198">
                  <c:v>155</c:v>
                </c:pt>
                <c:pt idx="199">
                  <c:v>152</c:v>
                </c:pt>
                <c:pt idx="200">
                  <c:v>148.6</c:v>
                </c:pt>
                <c:pt idx="201">
                  <c:v>157.6</c:v>
                </c:pt>
                <c:pt idx="202">
                  <c:v>157.4</c:v>
                </c:pt>
                <c:pt idx="203">
                  <c:v>142.4</c:v>
                </c:pt>
                <c:pt idx="204">
                  <c:v>148.5</c:v>
                </c:pt>
                <c:pt idx="205">
                  <c:v>142.1</c:v>
                </c:pt>
                <c:pt idx="206">
                  <c:v>144.19999999999999</c:v>
                </c:pt>
                <c:pt idx="207">
                  <c:v>143.1</c:v>
                </c:pt>
                <c:pt idx="208">
                  <c:v>146.6</c:v>
                </c:pt>
                <c:pt idx="209">
                  <c:v>147.4</c:v>
                </c:pt>
                <c:pt idx="210">
                  <c:v>159.30000000000001</c:v>
                </c:pt>
                <c:pt idx="211">
                  <c:v>152.4</c:v>
                </c:pt>
                <c:pt idx="212">
                  <c:v>154.1</c:v>
                </c:pt>
                <c:pt idx="213">
                  <c:v>155.9</c:v>
                </c:pt>
                <c:pt idx="214">
                  <c:v>146.9</c:v>
                </c:pt>
                <c:pt idx="215">
                  <c:v>140.1</c:v>
                </c:pt>
                <c:pt idx="216">
                  <c:v>142.69999999999999</c:v>
                </c:pt>
                <c:pt idx="217">
                  <c:v>140.1</c:v>
                </c:pt>
                <c:pt idx="218">
                  <c:v>150.4</c:v>
                </c:pt>
                <c:pt idx="219">
                  <c:v>154.1</c:v>
                </c:pt>
                <c:pt idx="220">
                  <c:v>150.80000000000001</c:v>
                </c:pt>
                <c:pt idx="221">
                  <c:v>149.5</c:v>
                </c:pt>
                <c:pt idx="222">
                  <c:v>142.80000000000001</c:v>
                </c:pt>
                <c:pt idx="223">
                  <c:v>144.69999999999999</c:v>
                </c:pt>
                <c:pt idx="224">
                  <c:v>145.9</c:v>
                </c:pt>
                <c:pt idx="225">
                  <c:v>142.4</c:v>
                </c:pt>
                <c:pt idx="226">
                  <c:v>135.19999999999999</c:v>
                </c:pt>
                <c:pt idx="227">
                  <c:v>136.30000000000001</c:v>
                </c:pt>
                <c:pt idx="228">
                  <c:v>140.5</c:v>
                </c:pt>
                <c:pt idx="229">
                  <c:v>135.1</c:v>
                </c:pt>
                <c:pt idx="230">
                  <c:v>134.5</c:v>
                </c:pt>
                <c:pt idx="231">
                  <c:v>128.6</c:v>
                </c:pt>
                <c:pt idx="232">
                  <c:v>124.8</c:v>
                </c:pt>
                <c:pt idx="233">
                  <c:v>125.1</c:v>
                </c:pt>
                <c:pt idx="234">
                  <c:v>126.3</c:v>
                </c:pt>
                <c:pt idx="235">
                  <c:v>127.4</c:v>
                </c:pt>
                <c:pt idx="236">
                  <c:v>129</c:v>
                </c:pt>
                <c:pt idx="237">
                  <c:v>124.7</c:v>
                </c:pt>
                <c:pt idx="238">
                  <c:v>126.2</c:v>
                </c:pt>
                <c:pt idx="239">
                  <c:v>126.7</c:v>
                </c:pt>
                <c:pt idx="240">
                  <c:v>125.8</c:v>
                </c:pt>
                <c:pt idx="241">
                  <c:v>124.3</c:v>
                </c:pt>
                <c:pt idx="242">
                  <c:v>126.6</c:v>
                </c:pt>
                <c:pt idx="243">
                  <c:v>126</c:v>
                </c:pt>
                <c:pt idx="244">
                  <c:v>124</c:v>
                </c:pt>
                <c:pt idx="245">
                  <c:v>121.8</c:v>
                </c:pt>
                <c:pt idx="246">
                  <c:v>119.7</c:v>
                </c:pt>
                <c:pt idx="247">
                  <c:v>119.6</c:v>
                </c:pt>
                <c:pt idx="248">
                  <c:v>116.7</c:v>
                </c:pt>
                <c:pt idx="249">
                  <c:v>117.2</c:v>
                </c:pt>
                <c:pt idx="250">
                  <c:v>118.1</c:v>
                </c:pt>
                <c:pt idx="251">
                  <c:v>119.2</c:v>
                </c:pt>
                <c:pt idx="252">
                  <c:v>116.7</c:v>
                </c:pt>
                <c:pt idx="253">
                  <c:v>118.5</c:v>
                </c:pt>
                <c:pt idx="254">
                  <c:v>119.2</c:v>
                </c:pt>
                <c:pt idx="255">
                  <c:v>118.8</c:v>
                </c:pt>
                <c:pt idx="256">
                  <c:v>118</c:v>
                </c:pt>
                <c:pt idx="257">
                  <c:v>118.3</c:v>
                </c:pt>
                <c:pt idx="258">
                  <c:v>116.2</c:v>
                </c:pt>
                <c:pt idx="259">
                  <c:v>115.4</c:v>
                </c:pt>
                <c:pt idx="260">
                  <c:v>115.5</c:v>
                </c:pt>
                <c:pt idx="261">
                  <c:v>115.3</c:v>
                </c:pt>
                <c:pt idx="262">
                  <c:v>116.9</c:v>
                </c:pt>
                <c:pt idx="263">
                  <c:v>114.7</c:v>
                </c:pt>
                <c:pt idx="264">
                  <c:v>114.5</c:v>
                </c:pt>
                <c:pt idx="265">
                  <c:v>110.9</c:v>
                </c:pt>
                <c:pt idx="266">
                  <c:v>107.1</c:v>
                </c:pt>
                <c:pt idx="267">
                  <c:v>106.3</c:v>
                </c:pt>
                <c:pt idx="268">
                  <c:v>109.2</c:v>
                </c:pt>
                <c:pt idx="269">
                  <c:v>105.4</c:v>
                </c:pt>
                <c:pt idx="270">
                  <c:v>104.2</c:v>
                </c:pt>
                <c:pt idx="271">
                  <c:v>105.6</c:v>
                </c:pt>
                <c:pt idx="272">
                  <c:v>106.3</c:v>
                </c:pt>
                <c:pt idx="273">
                  <c:v>108.5</c:v>
                </c:pt>
                <c:pt idx="274">
                  <c:v>111.4</c:v>
                </c:pt>
                <c:pt idx="275">
                  <c:v>111.4</c:v>
                </c:pt>
                <c:pt idx="276">
                  <c:v>107</c:v>
                </c:pt>
                <c:pt idx="277">
                  <c:v>103.1</c:v>
                </c:pt>
                <c:pt idx="278">
                  <c:v>102.6</c:v>
                </c:pt>
                <c:pt idx="279">
                  <c:v>102.3</c:v>
                </c:pt>
                <c:pt idx="280">
                  <c:v>103.2</c:v>
                </c:pt>
                <c:pt idx="281">
                  <c:v>102.5</c:v>
                </c:pt>
                <c:pt idx="282">
                  <c:v>103.2</c:v>
                </c:pt>
                <c:pt idx="283">
                  <c:v>104.4</c:v>
                </c:pt>
                <c:pt idx="284">
                  <c:v>102.2</c:v>
                </c:pt>
                <c:pt idx="285">
                  <c:v>103.4</c:v>
                </c:pt>
                <c:pt idx="286">
                  <c:v>102.8</c:v>
                </c:pt>
                <c:pt idx="287">
                  <c:v>100.5</c:v>
                </c:pt>
                <c:pt idx="288">
                  <c:v>100</c:v>
                </c:pt>
                <c:pt idx="289">
                  <c:v>99.2</c:v>
                </c:pt>
                <c:pt idx="290">
                  <c:v>96.1</c:v>
                </c:pt>
                <c:pt idx="291">
                  <c:v>100</c:v>
                </c:pt>
                <c:pt idx="292">
                  <c:v>102</c:v>
                </c:pt>
                <c:pt idx="293">
                  <c:v>99.6</c:v>
                </c:pt>
                <c:pt idx="294">
                  <c:v>100.4</c:v>
                </c:pt>
                <c:pt idx="295">
                  <c:v>99.4</c:v>
                </c:pt>
                <c:pt idx="296">
                  <c:v>97.8</c:v>
                </c:pt>
                <c:pt idx="297">
                  <c:v>95</c:v>
                </c:pt>
                <c:pt idx="298">
                  <c:v>93.6</c:v>
                </c:pt>
                <c:pt idx="299">
                  <c:v>94.2</c:v>
                </c:pt>
                <c:pt idx="300">
                  <c:v>93.4</c:v>
                </c:pt>
                <c:pt idx="301">
                  <c:v>95.4</c:v>
                </c:pt>
                <c:pt idx="302">
                  <c:v>94.1</c:v>
                </c:pt>
                <c:pt idx="303">
                  <c:v>93.3</c:v>
                </c:pt>
                <c:pt idx="304">
                  <c:v>91.2</c:v>
                </c:pt>
                <c:pt idx="305">
                  <c:v>94.1</c:v>
                </c:pt>
                <c:pt idx="306">
                  <c:v>90.9</c:v>
                </c:pt>
                <c:pt idx="307">
                  <c:v>90.9</c:v>
                </c:pt>
                <c:pt idx="308">
                  <c:v>89.6</c:v>
                </c:pt>
                <c:pt idx="309">
                  <c:v>93.1</c:v>
                </c:pt>
                <c:pt idx="310">
                  <c:v>94.7</c:v>
                </c:pt>
                <c:pt idx="311">
                  <c:v>95</c:v>
                </c:pt>
                <c:pt idx="312">
                  <c:v>96.5</c:v>
                </c:pt>
                <c:pt idx="313">
                  <c:v>95.9</c:v>
                </c:pt>
                <c:pt idx="314">
                  <c:v>95.1</c:v>
                </c:pt>
                <c:pt idx="315">
                  <c:v>92.1</c:v>
                </c:pt>
                <c:pt idx="316">
                  <c:v>93.6</c:v>
                </c:pt>
                <c:pt idx="317">
                  <c:v>93.9</c:v>
                </c:pt>
                <c:pt idx="318">
                  <c:v>93.6</c:v>
                </c:pt>
                <c:pt idx="319">
                  <c:v>94.4</c:v>
                </c:pt>
                <c:pt idx="320">
                  <c:v>92.8</c:v>
                </c:pt>
                <c:pt idx="321">
                  <c:v>92.3</c:v>
                </c:pt>
                <c:pt idx="322">
                  <c:v>90.8</c:v>
                </c:pt>
                <c:pt idx="323">
                  <c:v>88.3</c:v>
                </c:pt>
                <c:pt idx="324">
                  <c:v>88.4</c:v>
                </c:pt>
                <c:pt idx="325">
                  <c:v>91.4</c:v>
                </c:pt>
                <c:pt idx="326">
                  <c:v>88.2</c:v>
                </c:pt>
                <c:pt idx="327">
                  <c:v>85.2</c:v>
                </c:pt>
                <c:pt idx="328">
                  <c:v>83.4</c:v>
                </c:pt>
                <c:pt idx="329">
                  <c:v>84.5</c:v>
                </c:pt>
                <c:pt idx="330">
                  <c:v>84.2</c:v>
                </c:pt>
                <c:pt idx="331">
                  <c:v>88.5</c:v>
                </c:pt>
                <c:pt idx="332">
                  <c:v>92.4</c:v>
                </c:pt>
                <c:pt idx="333">
                  <c:v>92.9</c:v>
                </c:pt>
                <c:pt idx="334">
                  <c:v>94.4</c:v>
                </c:pt>
                <c:pt idx="335">
                  <c:v>91.8</c:v>
                </c:pt>
                <c:pt idx="336">
                  <c:v>91.3</c:v>
                </c:pt>
                <c:pt idx="337">
                  <c:v>90.5</c:v>
                </c:pt>
                <c:pt idx="338">
                  <c:v>89.1</c:v>
                </c:pt>
                <c:pt idx="339">
                  <c:v>89.6</c:v>
                </c:pt>
                <c:pt idx="340">
                  <c:v>87.3</c:v>
                </c:pt>
                <c:pt idx="341">
                  <c:v>89.5</c:v>
                </c:pt>
                <c:pt idx="342">
                  <c:v>86.7</c:v>
                </c:pt>
                <c:pt idx="343">
                  <c:v>89</c:v>
                </c:pt>
                <c:pt idx="344">
                  <c:v>88.3</c:v>
                </c:pt>
                <c:pt idx="345">
                  <c:v>88.2</c:v>
                </c:pt>
                <c:pt idx="346">
                  <c:v>86.5</c:v>
                </c:pt>
                <c:pt idx="347">
                  <c:v>86.6</c:v>
                </c:pt>
                <c:pt idx="348">
                  <c:v>84.8</c:v>
                </c:pt>
                <c:pt idx="349">
                  <c:v>87.6</c:v>
                </c:pt>
                <c:pt idx="350">
                  <c:v>85</c:v>
                </c:pt>
                <c:pt idx="351">
                  <c:v>82.2</c:v>
                </c:pt>
                <c:pt idx="352">
                  <c:v>84.6</c:v>
                </c:pt>
                <c:pt idx="353">
                  <c:v>86.1</c:v>
                </c:pt>
                <c:pt idx="354">
                  <c:v>85.9</c:v>
                </c:pt>
                <c:pt idx="355">
                  <c:v>81.099999999999994</c:v>
                </c:pt>
                <c:pt idx="356">
                  <c:v>80.2</c:v>
                </c:pt>
                <c:pt idx="357">
                  <c:v>79.3</c:v>
                </c:pt>
                <c:pt idx="358">
                  <c:v>79.900000000000006</c:v>
                </c:pt>
                <c:pt idx="359">
                  <c:v>76</c:v>
                </c:pt>
                <c:pt idx="360">
                  <c:v>79.5</c:v>
                </c:pt>
                <c:pt idx="361">
                  <c:v>76.8</c:v>
                </c:pt>
                <c:pt idx="362">
                  <c:v>74.900000000000006</c:v>
                </c:pt>
                <c:pt idx="363">
                  <c:v>75.2</c:v>
                </c:pt>
                <c:pt idx="364">
                  <c:v>75.5</c:v>
                </c:pt>
                <c:pt idx="365">
                  <c:v>73.900000000000006</c:v>
                </c:pt>
                <c:pt idx="366">
                  <c:v>74.900000000000006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F7A9-42E6-AFEC-A555CFE1E5B6}"/>
            </c:ext>
          </c:extLst>
        </c:ser>
        <c:ser>
          <c:idx val="0"/>
          <c:order val="13"/>
          <c:tx>
            <c:strRef>
              <c:f>'[TC_CZB_2022_PAVUS.xlsx]RISE1-Úroveň PRŮMĚR'!$AM$4</c:f>
              <c:strCache>
                <c:ptCount val="1"/>
                <c:pt idx="0">
                  <c:v> PRŮMĚR TC 250</c:v>
                </c:pt>
              </c:strCache>
            </c:strRef>
          </c:tx>
          <c:spPr>
            <a:ln w="12700" cap="rnd" cmpd="sng" algn="ctr">
              <a:solidFill>
                <a:srgbClr val="FF8989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'[3]RISE1-Úroveň PRŮMĚR'!$AK$5:$AK$515</c:f>
              <c:numCache>
                <c:formatCode>[$-F400]h:mm:ss\ AM/PM</c:formatCode>
                <c:ptCount val="511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'[3]RISE1-Úroveň PRŮMĚR'!$AM$5:$AM$515</c:f>
              <c:numCache>
                <c:formatCode>0</c:formatCode>
                <c:ptCount val="511"/>
                <c:pt idx="0">
                  <c:v>21.043733</c:v>
                </c:pt>
                <c:pt idx="1">
                  <c:v>21.034022333333336</c:v>
                </c:pt>
                <c:pt idx="2">
                  <c:v>21.298381666666668</c:v>
                </c:pt>
                <c:pt idx="3">
                  <c:v>21.676774333333331</c:v>
                </c:pt>
                <c:pt idx="4">
                  <c:v>22.343339</c:v>
                </c:pt>
                <c:pt idx="5">
                  <c:v>23.658384333333334</c:v>
                </c:pt>
                <c:pt idx="6">
                  <c:v>24.234772666666668</c:v>
                </c:pt>
                <c:pt idx="7">
                  <c:v>24.855975666666666</c:v>
                </c:pt>
                <c:pt idx="8">
                  <c:v>24.491681999999997</c:v>
                </c:pt>
                <c:pt idx="9">
                  <c:v>24.344802000000001</c:v>
                </c:pt>
                <c:pt idx="10">
                  <c:v>24.843430999999999</c:v>
                </c:pt>
                <c:pt idx="11">
                  <c:v>25.086679666666665</c:v>
                </c:pt>
                <c:pt idx="12">
                  <c:v>24.831563666666664</c:v>
                </c:pt>
                <c:pt idx="13">
                  <c:v>25.609182000000001</c:v>
                </c:pt>
                <c:pt idx="14">
                  <c:v>33.861979333333331</c:v>
                </c:pt>
                <c:pt idx="15">
                  <c:v>35.754128000000001</c:v>
                </c:pt>
                <c:pt idx="16">
                  <c:v>36.477667333333329</c:v>
                </c:pt>
                <c:pt idx="17">
                  <c:v>42.096831333333334</c:v>
                </c:pt>
                <c:pt idx="18">
                  <c:v>45.775880000000001</c:v>
                </c:pt>
                <c:pt idx="19">
                  <c:v>45.54860333333334</c:v>
                </c:pt>
                <c:pt idx="20">
                  <c:v>58.325890333333327</c:v>
                </c:pt>
                <c:pt idx="21">
                  <c:v>64.502774000000002</c:v>
                </c:pt>
                <c:pt idx="22">
                  <c:v>82.821050666666665</c:v>
                </c:pt>
                <c:pt idx="23">
                  <c:v>109.02909633333333</c:v>
                </c:pt>
                <c:pt idx="24">
                  <c:v>118.09161733333333</c:v>
                </c:pt>
                <c:pt idx="25">
                  <c:v>120.20092766666666</c:v>
                </c:pt>
                <c:pt idx="26">
                  <c:v>121.08051033333334</c:v>
                </c:pt>
                <c:pt idx="27">
                  <c:v>127.79654733333332</c:v>
                </c:pt>
                <c:pt idx="28">
                  <c:v>132.19436166666665</c:v>
                </c:pt>
                <c:pt idx="29">
                  <c:v>135.77779200000001</c:v>
                </c:pt>
                <c:pt idx="30">
                  <c:v>126.65947133333333</c:v>
                </c:pt>
                <c:pt idx="31">
                  <c:v>140.66814566666667</c:v>
                </c:pt>
                <c:pt idx="32">
                  <c:v>153.04381999999998</c:v>
                </c:pt>
                <c:pt idx="33">
                  <c:v>157.40458700000002</c:v>
                </c:pt>
                <c:pt idx="34">
                  <c:v>161.538127</c:v>
                </c:pt>
                <c:pt idx="35">
                  <c:v>154.90784333333335</c:v>
                </c:pt>
                <c:pt idx="36">
                  <c:v>157.29666866666665</c:v>
                </c:pt>
                <c:pt idx="37">
                  <c:v>166.81132233333332</c:v>
                </c:pt>
                <c:pt idx="38">
                  <c:v>174.42199166666668</c:v>
                </c:pt>
                <c:pt idx="39">
                  <c:v>174.52131866666664</c:v>
                </c:pt>
                <c:pt idx="40">
                  <c:v>163.19958199999999</c:v>
                </c:pt>
                <c:pt idx="41">
                  <c:v>166.35314166666669</c:v>
                </c:pt>
                <c:pt idx="42">
                  <c:v>160.03636166666666</c:v>
                </c:pt>
                <c:pt idx="43">
                  <c:v>169.78746866666668</c:v>
                </c:pt>
                <c:pt idx="44">
                  <c:v>168.02836433333334</c:v>
                </c:pt>
                <c:pt idx="45">
                  <c:v>173.39707866666666</c:v>
                </c:pt>
                <c:pt idx="46">
                  <c:v>187.69251266666666</c:v>
                </c:pt>
                <c:pt idx="47">
                  <c:v>188.219785</c:v>
                </c:pt>
                <c:pt idx="48">
                  <c:v>186.37668833333336</c:v>
                </c:pt>
                <c:pt idx="49">
                  <c:v>189.19448700000001</c:v>
                </c:pt>
                <c:pt idx="50">
                  <c:v>197.75805100000002</c:v>
                </c:pt>
                <c:pt idx="51">
                  <c:v>189.38905</c:v>
                </c:pt>
                <c:pt idx="52">
                  <c:v>194.87637133333331</c:v>
                </c:pt>
                <c:pt idx="53">
                  <c:v>201.44351200000003</c:v>
                </c:pt>
                <c:pt idx="54">
                  <c:v>200.96239533333332</c:v>
                </c:pt>
                <c:pt idx="55">
                  <c:v>193.52823433333333</c:v>
                </c:pt>
                <c:pt idx="56">
                  <c:v>201.42327933333331</c:v>
                </c:pt>
                <c:pt idx="57">
                  <c:v>211.224501</c:v>
                </c:pt>
                <c:pt idx="58">
                  <c:v>210.41640433333336</c:v>
                </c:pt>
                <c:pt idx="59">
                  <c:v>217.58605866666667</c:v>
                </c:pt>
                <c:pt idx="60">
                  <c:v>230.594503</c:v>
                </c:pt>
                <c:pt idx="61">
                  <c:v>213.09615033333333</c:v>
                </c:pt>
                <c:pt idx="62">
                  <c:v>217.23924266666666</c:v>
                </c:pt>
                <c:pt idx="63">
                  <c:v>211.39972333333333</c:v>
                </c:pt>
                <c:pt idx="64">
                  <c:v>210.04845</c:v>
                </c:pt>
                <c:pt idx="65">
                  <c:v>204.52403666666669</c:v>
                </c:pt>
                <c:pt idx="66">
                  <c:v>196.58796800000002</c:v>
                </c:pt>
                <c:pt idx="67">
                  <c:v>209.21551866666667</c:v>
                </c:pt>
                <c:pt idx="68">
                  <c:v>212.17178200000001</c:v>
                </c:pt>
                <c:pt idx="69">
                  <c:v>211.57395199999999</c:v>
                </c:pt>
                <c:pt idx="70">
                  <c:v>213.49087099999997</c:v>
                </c:pt>
                <c:pt idx="71">
                  <c:v>225.36729633333334</c:v>
                </c:pt>
                <c:pt idx="72">
                  <c:v>227.34406800000002</c:v>
                </c:pt>
                <c:pt idx="73">
                  <c:v>223.81694333333334</c:v>
                </c:pt>
                <c:pt idx="74">
                  <c:v>233.05229299999999</c:v>
                </c:pt>
                <c:pt idx="75">
                  <c:v>255.82188433333332</c:v>
                </c:pt>
                <c:pt idx="76">
                  <c:v>239.29854933333334</c:v>
                </c:pt>
                <c:pt idx="77">
                  <c:v>232.00094666666666</c:v>
                </c:pt>
                <c:pt idx="78">
                  <c:v>225.32910166666667</c:v>
                </c:pt>
                <c:pt idx="79">
                  <c:v>246.28676633333336</c:v>
                </c:pt>
                <c:pt idx="80">
                  <c:v>240.3662433333333</c:v>
                </c:pt>
                <c:pt idx="81">
                  <c:v>244.00755000000001</c:v>
                </c:pt>
                <c:pt idx="82">
                  <c:v>233.67029233333332</c:v>
                </c:pt>
                <c:pt idx="83">
                  <c:v>257.52115366666663</c:v>
                </c:pt>
                <c:pt idx="84">
                  <c:v>247.05943466666668</c:v>
                </c:pt>
                <c:pt idx="85">
                  <c:v>244.59187866666664</c:v>
                </c:pt>
                <c:pt idx="86">
                  <c:v>235.21375399999999</c:v>
                </c:pt>
                <c:pt idx="87">
                  <c:v>235.56586666666666</c:v>
                </c:pt>
                <c:pt idx="88">
                  <c:v>231.33856700000001</c:v>
                </c:pt>
                <c:pt idx="89">
                  <c:v>227.34425366666665</c:v>
                </c:pt>
                <c:pt idx="90">
                  <c:v>226.23624200000003</c:v>
                </c:pt>
                <c:pt idx="91">
                  <c:v>240.34519333333333</c:v>
                </c:pt>
                <c:pt idx="92">
                  <c:v>232.55895633333333</c:v>
                </c:pt>
                <c:pt idx="93">
                  <c:v>254.28070200000002</c:v>
                </c:pt>
                <c:pt idx="94">
                  <c:v>238.69281699999999</c:v>
                </c:pt>
                <c:pt idx="95">
                  <c:v>245.842446</c:v>
                </c:pt>
                <c:pt idx="96">
                  <c:v>245.54847700000002</c:v>
                </c:pt>
                <c:pt idx="97">
                  <c:v>252.1296523333333</c:v>
                </c:pt>
                <c:pt idx="98">
                  <c:v>248.16923033333333</c:v>
                </c:pt>
                <c:pt idx="99">
                  <c:v>254.57449699999998</c:v>
                </c:pt>
                <c:pt idx="100">
                  <c:v>274.54509933333333</c:v>
                </c:pt>
                <c:pt idx="101">
                  <c:v>269.48651899999999</c:v>
                </c:pt>
                <c:pt idx="102">
                  <c:v>277.87748266666671</c:v>
                </c:pt>
                <c:pt idx="103">
                  <c:v>266.54993233333335</c:v>
                </c:pt>
                <c:pt idx="104">
                  <c:v>276.524922</c:v>
                </c:pt>
                <c:pt idx="105">
                  <c:v>282.09547199999997</c:v>
                </c:pt>
                <c:pt idx="106">
                  <c:v>285.415256</c:v>
                </c:pt>
                <c:pt idx="107">
                  <c:v>280.45665566666668</c:v>
                </c:pt>
                <c:pt idx="108">
                  <c:v>281.83009233333337</c:v>
                </c:pt>
                <c:pt idx="109">
                  <c:v>290.51264833333335</c:v>
                </c:pt>
                <c:pt idx="110">
                  <c:v>288.40403799999996</c:v>
                </c:pt>
                <c:pt idx="111">
                  <c:v>262.52829500000001</c:v>
                </c:pt>
                <c:pt idx="112">
                  <c:v>266.99170033333331</c:v>
                </c:pt>
                <c:pt idx="113">
                  <c:v>271.637676</c:v>
                </c:pt>
                <c:pt idx="114">
                  <c:v>285.73572333333328</c:v>
                </c:pt>
                <c:pt idx="115">
                  <c:v>274.96616633333332</c:v>
                </c:pt>
                <c:pt idx="116">
                  <c:v>260.14856300000002</c:v>
                </c:pt>
                <c:pt idx="117">
                  <c:v>262.67164566666668</c:v>
                </c:pt>
                <c:pt idx="118">
                  <c:v>266.26993333333331</c:v>
                </c:pt>
                <c:pt idx="119">
                  <c:v>253.93921066666667</c:v>
                </c:pt>
                <c:pt idx="120">
                  <c:v>258.62201266666665</c:v>
                </c:pt>
                <c:pt idx="121">
                  <c:v>266.060092</c:v>
                </c:pt>
                <c:pt idx="122">
                  <c:v>286.95663733333328</c:v>
                </c:pt>
                <c:pt idx="123">
                  <c:v>275.03439033333331</c:v>
                </c:pt>
                <c:pt idx="124">
                  <c:v>267.6330456666667</c:v>
                </c:pt>
                <c:pt idx="125">
                  <c:v>273.55617466666666</c:v>
                </c:pt>
                <c:pt idx="126">
                  <c:v>287.75272133333334</c:v>
                </c:pt>
                <c:pt idx="127">
                  <c:v>270.17487033333333</c:v>
                </c:pt>
                <c:pt idx="128">
                  <c:v>272.18538766666666</c:v>
                </c:pt>
                <c:pt idx="129">
                  <c:v>303.21106866666668</c:v>
                </c:pt>
                <c:pt idx="130">
                  <c:v>281.67198033333335</c:v>
                </c:pt>
                <c:pt idx="131">
                  <c:v>288.42863799999998</c:v>
                </c:pt>
                <c:pt idx="132">
                  <c:v>285.45292799999999</c:v>
                </c:pt>
                <c:pt idx="133">
                  <c:v>281.142111</c:v>
                </c:pt>
                <c:pt idx="134">
                  <c:v>265.17068899999998</c:v>
                </c:pt>
                <c:pt idx="135">
                  <c:v>274.88226266666669</c:v>
                </c:pt>
                <c:pt idx="136">
                  <c:v>287.45477400000004</c:v>
                </c:pt>
                <c:pt idx="137">
                  <c:v>272.175567</c:v>
                </c:pt>
                <c:pt idx="138">
                  <c:v>262.95228866666667</c:v>
                </c:pt>
                <c:pt idx="139">
                  <c:v>272.61220800000001</c:v>
                </c:pt>
                <c:pt idx="140">
                  <c:v>292.69545033333333</c:v>
                </c:pt>
                <c:pt idx="141">
                  <c:v>271.86235133333327</c:v>
                </c:pt>
                <c:pt idx="142">
                  <c:v>262.11860733333333</c:v>
                </c:pt>
                <c:pt idx="143">
                  <c:v>248.37266766666667</c:v>
                </c:pt>
                <c:pt idx="144">
                  <c:v>263.79358500000001</c:v>
                </c:pt>
                <c:pt idx="145">
                  <c:v>264.53579433333334</c:v>
                </c:pt>
                <c:pt idx="146">
                  <c:v>270.48901566666672</c:v>
                </c:pt>
                <c:pt idx="147">
                  <c:v>263.55706900000001</c:v>
                </c:pt>
                <c:pt idx="148">
                  <c:v>252.09337233333329</c:v>
                </c:pt>
                <c:pt idx="149">
                  <c:v>237.28902100000002</c:v>
                </c:pt>
                <c:pt idx="150">
                  <c:v>243.13819899999999</c:v>
                </c:pt>
                <c:pt idx="151">
                  <c:v>251.15192266666668</c:v>
                </c:pt>
                <c:pt idx="152">
                  <c:v>238.96289899999999</c:v>
                </c:pt>
                <c:pt idx="153">
                  <c:v>221.29735133333335</c:v>
                </c:pt>
                <c:pt idx="154">
                  <c:v>240.52543466666668</c:v>
                </c:pt>
                <c:pt idx="155">
                  <c:v>240.3100493333333</c:v>
                </c:pt>
                <c:pt idx="156">
                  <c:v>245.59541666666669</c:v>
                </c:pt>
                <c:pt idx="157">
                  <c:v>253.05188333333331</c:v>
                </c:pt>
                <c:pt idx="158">
                  <c:v>263.40612866666669</c:v>
                </c:pt>
                <c:pt idx="159">
                  <c:v>256.82702599999999</c:v>
                </c:pt>
                <c:pt idx="160">
                  <c:v>238.91787366666668</c:v>
                </c:pt>
                <c:pt idx="161">
                  <c:v>233.90945633333334</c:v>
                </c:pt>
                <c:pt idx="162">
                  <c:v>243.37414133333334</c:v>
                </c:pt>
                <c:pt idx="163">
                  <c:v>271.33018666666669</c:v>
                </c:pt>
                <c:pt idx="164">
                  <c:v>238.53612666666663</c:v>
                </c:pt>
                <c:pt idx="165">
                  <c:v>254.65114700000001</c:v>
                </c:pt>
                <c:pt idx="166">
                  <c:v>252.28512000000001</c:v>
                </c:pt>
                <c:pt idx="167">
                  <c:v>256.60191500000002</c:v>
                </c:pt>
                <c:pt idx="168">
                  <c:v>257.72280499999999</c:v>
                </c:pt>
                <c:pt idx="169">
                  <c:v>247.14496033333333</c:v>
                </c:pt>
                <c:pt idx="170">
                  <c:v>243.42156166666666</c:v>
                </c:pt>
                <c:pt idx="171">
                  <c:v>250.15752166666667</c:v>
                </c:pt>
                <c:pt idx="172">
                  <c:v>262.70413200000002</c:v>
                </c:pt>
                <c:pt idx="173">
                  <c:v>265.25428633333331</c:v>
                </c:pt>
                <c:pt idx="174">
                  <c:v>263.10744466666665</c:v>
                </c:pt>
                <c:pt idx="175">
                  <c:v>265.97255200000001</c:v>
                </c:pt>
                <c:pt idx="176">
                  <c:v>268.66877733333331</c:v>
                </c:pt>
                <c:pt idx="177">
                  <c:v>272.79020300000002</c:v>
                </c:pt>
                <c:pt idx="178">
                  <c:v>255.24348899999998</c:v>
                </c:pt>
                <c:pt idx="179">
                  <c:v>263.89164799999998</c:v>
                </c:pt>
                <c:pt idx="180">
                  <c:v>262.42272433333329</c:v>
                </c:pt>
                <c:pt idx="181">
                  <c:v>255.22616733333334</c:v>
                </c:pt>
                <c:pt idx="182">
                  <c:v>256.20251999999999</c:v>
                </c:pt>
                <c:pt idx="183">
                  <c:v>266.25344466666667</c:v>
                </c:pt>
                <c:pt idx="184">
                  <c:v>288.508556</c:v>
                </c:pt>
                <c:pt idx="185">
                  <c:v>284.74436999999995</c:v>
                </c:pt>
                <c:pt idx="186">
                  <c:v>283.42786433333333</c:v>
                </c:pt>
                <c:pt idx="187">
                  <c:v>273.31967600000002</c:v>
                </c:pt>
                <c:pt idx="188">
                  <c:v>257.56393666666668</c:v>
                </c:pt>
                <c:pt idx="189">
                  <c:v>263.93746866666669</c:v>
                </c:pt>
                <c:pt idx="190">
                  <c:v>260.01879533333334</c:v>
                </c:pt>
                <c:pt idx="191">
                  <c:v>258.49081666666666</c:v>
                </c:pt>
                <c:pt idx="192">
                  <c:v>260.57096100000001</c:v>
                </c:pt>
                <c:pt idx="193">
                  <c:v>270.03420699999998</c:v>
                </c:pt>
                <c:pt idx="194">
                  <c:v>270.62632400000001</c:v>
                </c:pt>
                <c:pt idx="195">
                  <c:v>265.75973466666665</c:v>
                </c:pt>
                <c:pt idx="196">
                  <c:v>291.25176866666669</c:v>
                </c:pt>
                <c:pt idx="197">
                  <c:v>278.74624299999999</c:v>
                </c:pt>
                <c:pt idx="198">
                  <c:v>262.47167800000005</c:v>
                </c:pt>
                <c:pt idx="199">
                  <c:v>278.52816233333334</c:v>
                </c:pt>
                <c:pt idx="200">
                  <c:v>283.41392866666666</c:v>
                </c:pt>
                <c:pt idx="201">
                  <c:v>270.40502700000002</c:v>
                </c:pt>
                <c:pt idx="202">
                  <c:v>280.87507766666664</c:v>
                </c:pt>
                <c:pt idx="203">
                  <c:v>286.85509233333335</c:v>
                </c:pt>
                <c:pt idx="204">
                  <c:v>275.12168166666663</c:v>
                </c:pt>
                <c:pt idx="205">
                  <c:v>275.03090366666669</c:v>
                </c:pt>
                <c:pt idx="206">
                  <c:v>267.17940133333332</c:v>
                </c:pt>
                <c:pt idx="207">
                  <c:v>284.62051066666663</c:v>
                </c:pt>
                <c:pt idx="208">
                  <c:v>286.78058033333332</c:v>
                </c:pt>
                <c:pt idx="209">
                  <c:v>291.91680133333335</c:v>
                </c:pt>
                <c:pt idx="210">
                  <c:v>295.43783133333329</c:v>
                </c:pt>
                <c:pt idx="211">
                  <c:v>282.72500499999995</c:v>
                </c:pt>
                <c:pt idx="212">
                  <c:v>283.30502166666668</c:v>
                </c:pt>
                <c:pt idx="213">
                  <c:v>291.8293496666667</c:v>
                </c:pt>
                <c:pt idx="214">
                  <c:v>294.07106400000004</c:v>
                </c:pt>
                <c:pt idx="215">
                  <c:v>288.18387333333334</c:v>
                </c:pt>
                <c:pt idx="216">
                  <c:v>282.87087566666668</c:v>
                </c:pt>
                <c:pt idx="217">
                  <c:v>286.58342900000002</c:v>
                </c:pt>
                <c:pt idx="218">
                  <c:v>290.74638899999997</c:v>
                </c:pt>
                <c:pt idx="219">
                  <c:v>277.83929900000004</c:v>
                </c:pt>
                <c:pt idx="220">
                  <c:v>278.91687000000002</c:v>
                </c:pt>
                <c:pt idx="221">
                  <c:v>281.94118966666667</c:v>
                </c:pt>
                <c:pt idx="222">
                  <c:v>266.098502</c:v>
                </c:pt>
                <c:pt idx="223">
                  <c:v>277.99606033333333</c:v>
                </c:pt>
                <c:pt idx="224">
                  <c:v>284.54385699999995</c:v>
                </c:pt>
                <c:pt idx="225">
                  <c:v>284.07875033333335</c:v>
                </c:pt>
                <c:pt idx="226">
                  <c:v>275.36154600000003</c:v>
                </c:pt>
                <c:pt idx="227">
                  <c:v>278.8372113333333</c:v>
                </c:pt>
                <c:pt idx="228">
                  <c:v>285.5312576666667</c:v>
                </c:pt>
                <c:pt idx="229">
                  <c:v>290.2885106666667</c:v>
                </c:pt>
                <c:pt idx="230">
                  <c:v>277.860187</c:v>
                </c:pt>
                <c:pt idx="231">
                  <c:v>286.83471566666663</c:v>
                </c:pt>
                <c:pt idx="232">
                  <c:v>291.70457733333336</c:v>
                </c:pt>
                <c:pt idx="233">
                  <c:v>285.02370866666666</c:v>
                </c:pt>
                <c:pt idx="234">
                  <c:v>275.53488166666665</c:v>
                </c:pt>
                <c:pt idx="235">
                  <c:v>284.40074766666663</c:v>
                </c:pt>
                <c:pt idx="236">
                  <c:v>293.28585199999998</c:v>
                </c:pt>
                <c:pt idx="237">
                  <c:v>298.4057013333333</c:v>
                </c:pt>
                <c:pt idx="238">
                  <c:v>295.66361000000001</c:v>
                </c:pt>
                <c:pt idx="239">
                  <c:v>277.8480816666667</c:v>
                </c:pt>
                <c:pt idx="240">
                  <c:v>280.02856433333335</c:v>
                </c:pt>
                <c:pt idx="241">
                  <c:v>300.56718966666671</c:v>
                </c:pt>
                <c:pt idx="242">
                  <c:v>289.18122133333333</c:v>
                </c:pt>
                <c:pt idx="243">
                  <c:v>277.76588733333335</c:v>
                </c:pt>
                <c:pt idx="244">
                  <c:v>288.31032099999999</c:v>
                </c:pt>
                <c:pt idx="245">
                  <c:v>270.92659266666669</c:v>
                </c:pt>
                <c:pt idx="246">
                  <c:v>286.66662733333334</c:v>
                </c:pt>
                <c:pt idx="247">
                  <c:v>283.00069566666667</c:v>
                </c:pt>
                <c:pt idx="248">
                  <c:v>287.83754966666669</c:v>
                </c:pt>
                <c:pt idx="249">
                  <c:v>292.24166366666668</c:v>
                </c:pt>
                <c:pt idx="250">
                  <c:v>291.28014166666668</c:v>
                </c:pt>
                <c:pt idx="251">
                  <c:v>285.42097366666667</c:v>
                </c:pt>
                <c:pt idx="252">
                  <c:v>281.47563099999996</c:v>
                </c:pt>
                <c:pt idx="253">
                  <c:v>290.80418266666669</c:v>
                </c:pt>
                <c:pt idx="254">
                  <c:v>292.79644666666667</c:v>
                </c:pt>
                <c:pt idx="255">
                  <c:v>306.16549533333335</c:v>
                </c:pt>
                <c:pt idx="256">
                  <c:v>303.98286533333334</c:v>
                </c:pt>
                <c:pt idx="257">
                  <c:v>291.62554299999999</c:v>
                </c:pt>
                <c:pt idx="258">
                  <c:v>295.43092433333334</c:v>
                </c:pt>
                <c:pt idx="259">
                  <c:v>314.56188133333336</c:v>
                </c:pt>
                <c:pt idx="260">
                  <c:v>314.87147233333332</c:v>
                </c:pt>
                <c:pt idx="261">
                  <c:v>313.18516500000004</c:v>
                </c:pt>
                <c:pt idx="262">
                  <c:v>322.85922233333332</c:v>
                </c:pt>
                <c:pt idx="263">
                  <c:v>310.91119866666668</c:v>
                </c:pt>
                <c:pt idx="264">
                  <c:v>304.51488500000005</c:v>
                </c:pt>
                <c:pt idx="265">
                  <c:v>306.11165933333331</c:v>
                </c:pt>
                <c:pt idx="266">
                  <c:v>292.66486433333336</c:v>
                </c:pt>
                <c:pt idx="267">
                  <c:v>294.09118433333333</c:v>
                </c:pt>
                <c:pt idx="268">
                  <c:v>291.42365266666667</c:v>
                </c:pt>
                <c:pt idx="269">
                  <c:v>297.70305433333334</c:v>
                </c:pt>
                <c:pt idx="270">
                  <c:v>283.614464</c:v>
                </c:pt>
                <c:pt idx="271">
                  <c:v>296.69112899999999</c:v>
                </c:pt>
                <c:pt idx="272">
                  <c:v>308.23750866666666</c:v>
                </c:pt>
                <c:pt idx="273">
                  <c:v>303.35548399999999</c:v>
                </c:pt>
                <c:pt idx="274">
                  <c:v>298.32500066666665</c:v>
                </c:pt>
                <c:pt idx="275">
                  <c:v>302.51278533333334</c:v>
                </c:pt>
                <c:pt idx="276">
                  <c:v>294.10918566666669</c:v>
                </c:pt>
                <c:pt idx="277">
                  <c:v>301.39931766666672</c:v>
                </c:pt>
                <c:pt idx="278">
                  <c:v>292.93312266666663</c:v>
                </c:pt>
                <c:pt idx="279">
                  <c:v>299.23524066666664</c:v>
                </c:pt>
                <c:pt idx="280">
                  <c:v>287.3111893333334</c:v>
                </c:pt>
                <c:pt idx="281">
                  <c:v>305.56065000000001</c:v>
                </c:pt>
                <c:pt idx="282">
                  <c:v>306.966857</c:v>
                </c:pt>
                <c:pt idx="283">
                  <c:v>301.98448000000002</c:v>
                </c:pt>
                <c:pt idx="284">
                  <c:v>308.62252366666667</c:v>
                </c:pt>
                <c:pt idx="285">
                  <c:v>291.52953466666668</c:v>
                </c:pt>
                <c:pt idx="286">
                  <c:v>289.78942966666665</c:v>
                </c:pt>
                <c:pt idx="287">
                  <c:v>285.07004866666665</c:v>
                </c:pt>
                <c:pt idx="288">
                  <c:v>284.41074566666663</c:v>
                </c:pt>
                <c:pt idx="289">
                  <c:v>292.70218466666665</c:v>
                </c:pt>
                <c:pt idx="290">
                  <c:v>284.37291600000003</c:v>
                </c:pt>
                <c:pt idx="291">
                  <c:v>293.99979100000002</c:v>
                </c:pt>
                <c:pt idx="292">
                  <c:v>309.1989273333333</c:v>
                </c:pt>
                <c:pt idx="293">
                  <c:v>305.05559333333332</c:v>
                </c:pt>
                <c:pt idx="294">
                  <c:v>300.47069266666671</c:v>
                </c:pt>
                <c:pt idx="295">
                  <c:v>313.88183833333335</c:v>
                </c:pt>
                <c:pt idx="296">
                  <c:v>316.47004900000002</c:v>
                </c:pt>
                <c:pt idx="297">
                  <c:v>307.56434333333334</c:v>
                </c:pt>
                <c:pt idx="298">
                  <c:v>306.17459766666667</c:v>
                </c:pt>
                <c:pt idx="299">
                  <c:v>300.81969733333335</c:v>
                </c:pt>
                <c:pt idx="300">
                  <c:v>308.73331499999995</c:v>
                </c:pt>
                <c:pt idx="301">
                  <c:v>300.00903699999998</c:v>
                </c:pt>
                <c:pt idx="302">
                  <c:v>301.11221399999999</c:v>
                </c:pt>
                <c:pt idx="303">
                  <c:v>301.15112600000003</c:v>
                </c:pt>
                <c:pt idx="304">
                  <c:v>305.79172066666666</c:v>
                </c:pt>
                <c:pt idx="305">
                  <c:v>296.13577433333336</c:v>
                </c:pt>
                <c:pt idx="306">
                  <c:v>299.68104233333332</c:v>
                </c:pt>
                <c:pt idx="307">
                  <c:v>302.91668199999998</c:v>
                </c:pt>
                <c:pt idx="308">
                  <c:v>302.98011700000001</c:v>
                </c:pt>
                <c:pt idx="309">
                  <c:v>316.82860099999999</c:v>
                </c:pt>
                <c:pt idx="310">
                  <c:v>277.33832466666667</c:v>
                </c:pt>
                <c:pt idx="311">
                  <c:v>289.35435133333334</c:v>
                </c:pt>
                <c:pt idx="312">
                  <c:v>260.75636600000001</c:v>
                </c:pt>
                <c:pt idx="313">
                  <c:v>266.15061700000001</c:v>
                </c:pt>
                <c:pt idx="314">
                  <c:v>278.48346033333331</c:v>
                </c:pt>
                <c:pt idx="315">
                  <c:v>261.81478099999998</c:v>
                </c:pt>
                <c:pt idx="316">
                  <c:v>279.09780599999999</c:v>
                </c:pt>
                <c:pt idx="317">
                  <c:v>277.2182013333333</c:v>
                </c:pt>
                <c:pt idx="318">
                  <c:v>267.49168600000002</c:v>
                </c:pt>
                <c:pt idx="319">
                  <c:v>271.02132499999999</c:v>
                </c:pt>
                <c:pt idx="320">
                  <c:v>274.30233500000003</c:v>
                </c:pt>
                <c:pt idx="321">
                  <c:v>275.57767966666665</c:v>
                </c:pt>
                <c:pt idx="322">
                  <c:v>266.43387933333332</c:v>
                </c:pt>
                <c:pt idx="323">
                  <c:v>274.56130800000005</c:v>
                </c:pt>
                <c:pt idx="324">
                  <c:v>254.35677733333333</c:v>
                </c:pt>
                <c:pt idx="325">
                  <c:v>266.29607000000004</c:v>
                </c:pt>
                <c:pt idx="326">
                  <c:v>277.06450733333332</c:v>
                </c:pt>
                <c:pt idx="327">
                  <c:v>270.43869566666666</c:v>
                </c:pt>
                <c:pt idx="328">
                  <c:v>263.08442199999996</c:v>
                </c:pt>
                <c:pt idx="329">
                  <c:v>253.02086433333329</c:v>
                </c:pt>
                <c:pt idx="330">
                  <c:v>253.26602366666665</c:v>
                </c:pt>
                <c:pt idx="331">
                  <c:v>250.56915233333334</c:v>
                </c:pt>
                <c:pt idx="332">
                  <c:v>251.42880333333332</c:v>
                </c:pt>
                <c:pt idx="333">
                  <c:v>258.12411900000001</c:v>
                </c:pt>
                <c:pt idx="334">
                  <c:v>241.88573399999999</c:v>
                </c:pt>
                <c:pt idx="335">
                  <c:v>234.55842633333336</c:v>
                </c:pt>
                <c:pt idx="336">
                  <c:v>247.20265633333335</c:v>
                </c:pt>
                <c:pt idx="337">
                  <c:v>246.56899466666667</c:v>
                </c:pt>
                <c:pt idx="338">
                  <c:v>236.42165833333334</c:v>
                </c:pt>
                <c:pt idx="339">
                  <c:v>228.97235833333335</c:v>
                </c:pt>
                <c:pt idx="340">
                  <c:v>230.07440566666665</c:v>
                </c:pt>
                <c:pt idx="341">
                  <c:v>224.40278366666666</c:v>
                </c:pt>
                <c:pt idx="342">
                  <c:v>225.67842766666669</c:v>
                </c:pt>
                <c:pt idx="343">
                  <c:v>240.371092</c:v>
                </c:pt>
                <c:pt idx="344">
                  <c:v>229.37279766666666</c:v>
                </c:pt>
                <c:pt idx="345">
                  <c:v>225.43103333333332</c:v>
                </c:pt>
                <c:pt idx="346">
                  <c:v>234.7746563333333</c:v>
                </c:pt>
                <c:pt idx="347">
                  <c:v>234.46049333333335</c:v>
                </c:pt>
                <c:pt idx="348">
                  <c:v>231.34848033333333</c:v>
                </c:pt>
                <c:pt idx="349">
                  <c:v>229.74197866666668</c:v>
                </c:pt>
                <c:pt idx="350">
                  <c:v>229.71799899999999</c:v>
                </c:pt>
                <c:pt idx="351">
                  <c:v>231.40351999999999</c:v>
                </c:pt>
                <c:pt idx="352">
                  <c:v>237.42142933333332</c:v>
                </c:pt>
                <c:pt idx="353">
                  <c:v>243.28149833333336</c:v>
                </c:pt>
                <c:pt idx="354">
                  <c:v>220.30396699999997</c:v>
                </c:pt>
                <c:pt idx="355">
                  <c:v>209.76785800000002</c:v>
                </c:pt>
                <c:pt idx="356">
                  <c:v>201.31615266666665</c:v>
                </c:pt>
                <c:pt idx="357">
                  <c:v>209.57310033333331</c:v>
                </c:pt>
                <c:pt idx="358">
                  <c:v>206.08101066666666</c:v>
                </c:pt>
                <c:pt idx="359">
                  <c:v>200.52465033333337</c:v>
                </c:pt>
                <c:pt idx="360">
                  <c:v>202.66164166666667</c:v>
                </c:pt>
                <c:pt idx="361">
                  <c:v>216.28334633333336</c:v>
                </c:pt>
                <c:pt idx="362">
                  <c:v>227.76520000000002</c:v>
                </c:pt>
                <c:pt idx="363">
                  <c:v>220.17786733333332</c:v>
                </c:pt>
                <c:pt idx="364">
                  <c:v>222.98018466666667</c:v>
                </c:pt>
                <c:pt idx="365">
                  <c:v>217.05463433333333</c:v>
                </c:pt>
                <c:pt idx="366">
                  <c:v>203.07872633333332</c:v>
                </c:pt>
                <c:pt idx="367">
                  <c:v>205.31217566666666</c:v>
                </c:pt>
                <c:pt idx="368">
                  <c:v>197.91940966666667</c:v>
                </c:pt>
                <c:pt idx="369">
                  <c:v>230.68231700000001</c:v>
                </c:pt>
                <c:pt idx="370">
                  <c:v>241.56201866666666</c:v>
                </c:pt>
                <c:pt idx="371">
                  <c:v>249.69021433333333</c:v>
                </c:pt>
                <c:pt idx="372">
                  <c:v>243.83225133333335</c:v>
                </c:pt>
                <c:pt idx="373">
                  <c:v>244.99875666666671</c:v>
                </c:pt>
                <c:pt idx="374">
                  <c:v>236.90447266666663</c:v>
                </c:pt>
                <c:pt idx="375">
                  <c:v>253.35545500000001</c:v>
                </c:pt>
                <c:pt idx="376">
                  <c:v>244.94258766666667</c:v>
                </c:pt>
                <c:pt idx="377">
                  <c:v>229.80972933333337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C-F7A9-42E6-AFEC-A555CFE1E5B6}"/>
            </c:ext>
          </c:extLst>
        </c:ser>
        <c:ser>
          <c:idx val="1"/>
          <c:order val="14"/>
          <c:tx>
            <c:strRef>
              <c:f>'[TC_CZB_2022_PAVUS.xlsx]RISE1-Úroveň PRŮMĚR'!$AN$4</c:f>
              <c:strCache>
                <c:ptCount val="1"/>
                <c:pt idx="0">
                  <c:v> PRŮMĚR TC 400</c:v>
                </c:pt>
              </c:strCache>
            </c:strRef>
          </c:tx>
          <c:spPr>
            <a:ln w="12700" cap="rnd" cmpd="sng" algn="ctr">
              <a:solidFill>
                <a:srgbClr val="FF5D5D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'[3]RISE1-Úroveň PRŮMĚR'!$AK$5:$AK$515</c:f>
              <c:numCache>
                <c:formatCode>[$-F400]h:mm:ss\ AM/PM</c:formatCode>
                <c:ptCount val="511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'[3]RISE1-Úroveň PRŮMĚR'!$AN$5:$AN$515</c:f>
              <c:numCache>
                <c:formatCode>0</c:formatCode>
                <c:ptCount val="511"/>
                <c:pt idx="0">
                  <c:v>21.047746666666665</c:v>
                </c:pt>
                <c:pt idx="1">
                  <c:v>21.066274333333336</c:v>
                </c:pt>
                <c:pt idx="2">
                  <c:v>21.295861666666667</c:v>
                </c:pt>
                <c:pt idx="3">
                  <c:v>21.771886666666671</c:v>
                </c:pt>
                <c:pt idx="4">
                  <c:v>22.076964666666665</c:v>
                </c:pt>
                <c:pt idx="5">
                  <c:v>23.312336666666667</c:v>
                </c:pt>
                <c:pt idx="6">
                  <c:v>23.623383333333333</c:v>
                </c:pt>
                <c:pt idx="7">
                  <c:v>23.691571999999997</c:v>
                </c:pt>
                <c:pt idx="8">
                  <c:v>24.002386666666666</c:v>
                </c:pt>
                <c:pt idx="9">
                  <c:v>23.901719</c:v>
                </c:pt>
                <c:pt idx="10">
                  <c:v>24.219379333333332</c:v>
                </c:pt>
                <c:pt idx="11">
                  <c:v>25.147608999999999</c:v>
                </c:pt>
                <c:pt idx="12">
                  <c:v>25.407049666666666</c:v>
                </c:pt>
                <c:pt idx="13">
                  <c:v>25.653863333333334</c:v>
                </c:pt>
                <c:pt idx="14">
                  <c:v>29.38006866666667</c:v>
                </c:pt>
                <c:pt idx="15">
                  <c:v>31.540526</c:v>
                </c:pt>
                <c:pt idx="16">
                  <c:v>33.668055666666667</c:v>
                </c:pt>
                <c:pt idx="17">
                  <c:v>36.656638666666666</c:v>
                </c:pt>
                <c:pt idx="18">
                  <c:v>38.756130666666664</c:v>
                </c:pt>
                <c:pt idx="19">
                  <c:v>40.793146</c:v>
                </c:pt>
                <c:pt idx="20">
                  <c:v>57.341418666666662</c:v>
                </c:pt>
                <c:pt idx="21">
                  <c:v>62.526606333333326</c:v>
                </c:pt>
                <c:pt idx="22">
                  <c:v>67.66751433333333</c:v>
                </c:pt>
                <c:pt idx="23">
                  <c:v>88.022058333333348</c:v>
                </c:pt>
                <c:pt idx="24">
                  <c:v>94.009643999999994</c:v>
                </c:pt>
                <c:pt idx="25">
                  <c:v>92.519586666666669</c:v>
                </c:pt>
                <c:pt idx="26">
                  <c:v>87.663149666666683</c:v>
                </c:pt>
                <c:pt idx="27">
                  <c:v>92.324163333333331</c:v>
                </c:pt>
                <c:pt idx="28">
                  <c:v>98.22820200000001</c:v>
                </c:pt>
                <c:pt idx="29">
                  <c:v>103.03504166666669</c:v>
                </c:pt>
                <c:pt idx="30">
                  <c:v>99.896210666666661</c:v>
                </c:pt>
                <c:pt idx="31">
                  <c:v>101.51981466666666</c:v>
                </c:pt>
                <c:pt idx="32">
                  <c:v>116.31831566666666</c:v>
                </c:pt>
                <c:pt idx="33">
                  <c:v>111.77338866666666</c:v>
                </c:pt>
                <c:pt idx="34">
                  <c:v>109.94961499999999</c:v>
                </c:pt>
                <c:pt idx="35">
                  <c:v>122.19260799999999</c:v>
                </c:pt>
                <c:pt idx="36">
                  <c:v>120.66069766666665</c:v>
                </c:pt>
                <c:pt idx="37">
                  <c:v>133.22703733333333</c:v>
                </c:pt>
                <c:pt idx="38">
                  <c:v>143.55726766666666</c:v>
                </c:pt>
                <c:pt idx="39">
                  <c:v>132.30224433333333</c:v>
                </c:pt>
                <c:pt idx="40">
                  <c:v>123.75686466666667</c:v>
                </c:pt>
                <c:pt idx="41">
                  <c:v>127.98415066666666</c:v>
                </c:pt>
                <c:pt idx="42">
                  <c:v>122.97814833333332</c:v>
                </c:pt>
                <c:pt idx="43">
                  <c:v>126.304334</c:v>
                </c:pt>
                <c:pt idx="44">
                  <c:v>128.58429866666665</c:v>
                </c:pt>
                <c:pt idx="45">
                  <c:v>130.90533866666667</c:v>
                </c:pt>
                <c:pt idx="46">
                  <c:v>143.53542866666666</c:v>
                </c:pt>
                <c:pt idx="47">
                  <c:v>152.42329066666665</c:v>
                </c:pt>
                <c:pt idx="48">
                  <c:v>146.78741666666667</c:v>
                </c:pt>
                <c:pt idx="49">
                  <c:v>145.04467666666667</c:v>
                </c:pt>
                <c:pt idx="50">
                  <c:v>142.54932199999999</c:v>
                </c:pt>
                <c:pt idx="51">
                  <c:v>141.74771633333333</c:v>
                </c:pt>
                <c:pt idx="52">
                  <c:v>150.6900876666667</c:v>
                </c:pt>
                <c:pt idx="53">
                  <c:v>153.44769666666667</c:v>
                </c:pt>
                <c:pt idx="54">
                  <c:v>157.19038833333335</c:v>
                </c:pt>
                <c:pt idx="55">
                  <c:v>149.89285900000002</c:v>
                </c:pt>
                <c:pt idx="56">
                  <c:v>159.58183833333334</c:v>
                </c:pt>
                <c:pt idx="57">
                  <c:v>154.84159199999999</c:v>
                </c:pt>
                <c:pt idx="58">
                  <c:v>164.91466733333334</c:v>
                </c:pt>
                <c:pt idx="59">
                  <c:v>166.473015</c:v>
                </c:pt>
                <c:pt idx="60">
                  <c:v>169.760233</c:v>
                </c:pt>
                <c:pt idx="61">
                  <c:v>165.65955366666665</c:v>
                </c:pt>
                <c:pt idx="62">
                  <c:v>164.7407906666667</c:v>
                </c:pt>
                <c:pt idx="63">
                  <c:v>163.87174366666667</c:v>
                </c:pt>
                <c:pt idx="64">
                  <c:v>155.15481666666668</c:v>
                </c:pt>
                <c:pt idx="65">
                  <c:v>154.85457766666664</c:v>
                </c:pt>
                <c:pt idx="66">
                  <c:v>162.07234266666669</c:v>
                </c:pt>
                <c:pt idx="67">
                  <c:v>172.26534966666668</c:v>
                </c:pt>
                <c:pt idx="68">
                  <c:v>167.25214766666667</c:v>
                </c:pt>
                <c:pt idx="69">
                  <c:v>170.49587899999997</c:v>
                </c:pt>
                <c:pt idx="70">
                  <c:v>176.21175933333333</c:v>
                </c:pt>
                <c:pt idx="71">
                  <c:v>177.76152999999999</c:v>
                </c:pt>
                <c:pt idx="72">
                  <c:v>193.25838933333333</c:v>
                </c:pt>
                <c:pt idx="73">
                  <c:v>182.28927033333332</c:v>
                </c:pt>
                <c:pt idx="74">
                  <c:v>201.58866899999998</c:v>
                </c:pt>
                <c:pt idx="75">
                  <c:v>213.09065966666665</c:v>
                </c:pt>
                <c:pt idx="76">
                  <c:v>208.59039933333329</c:v>
                </c:pt>
                <c:pt idx="77">
                  <c:v>192.52397900000003</c:v>
                </c:pt>
                <c:pt idx="78">
                  <c:v>180.28331766666668</c:v>
                </c:pt>
                <c:pt idx="79">
                  <c:v>211.26499666666666</c:v>
                </c:pt>
                <c:pt idx="80">
                  <c:v>202.67975466666667</c:v>
                </c:pt>
                <c:pt idx="81">
                  <c:v>202.17595433333335</c:v>
                </c:pt>
                <c:pt idx="82">
                  <c:v>198.27921666666666</c:v>
                </c:pt>
                <c:pt idx="83">
                  <c:v>204.98436966666668</c:v>
                </c:pt>
                <c:pt idx="84">
                  <c:v>205.98633733333335</c:v>
                </c:pt>
                <c:pt idx="85">
                  <c:v>193.18204466666668</c:v>
                </c:pt>
                <c:pt idx="86">
                  <c:v>200.59563633333335</c:v>
                </c:pt>
                <c:pt idx="87">
                  <c:v>189.64771266666665</c:v>
                </c:pt>
                <c:pt idx="88">
                  <c:v>186.46671966666668</c:v>
                </c:pt>
                <c:pt idx="89">
                  <c:v>197.50379533333333</c:v>
                </c:pt>
                <c:pt idx="90">
                  <c:v>191.737301</c:v>
                </c:pt>
                <c:pt idx="91">
                  <c:v>206.666292</c:v>
                </c:pt>
                <c:pt idx="92">
                  <c:v>200.335599</c:v>
                </c:pt>
                <c:pt idx="93">
                  <c:v>213.77610200000001</c:v>
                </c:pt>
                <c:pt idx="94">
                  <c:v>209.47169833333336</c:v>
                </c:pt>
                <c:pt idx="95">
                  <c:v>217.70921933333332</c:v>
                </c:pt>
                <c:pt idx="96">
                  <c:v>213.65171099999998</c:v>
                </c:pt>
                <c:pt idx="97">
                  <c:v>223.92520066666668</c:v>
                </c:pt>
                <c:pt idx="98">
                  <c:v>229.67548499999998</c:v>
                </c:pt>
                <c:pt idx="99">
                  <c:v>231.22748766666666</c:v>
                </c:pt>
                <c:pt idx="100">
                  <c:v>241.10182599999999</c:v>
                </c:pt>
                <c:pt idx="101">
                  <c:v>233.80177633333332</c:v>
                </c:pt>
                <c:pt idx="102">
                  <c:v>237.98195233333331</c:v>
                </c:pt>
                <c:pt idx="103">
                  <c:v>223.73398699999998</c:v>
                </c:pt>
                <c:pt idx="104">
                  <c:v>229.9848126666667</c:v>
                </c:pt>
                <c:pt idx="105">
                  <c:v>237.94242833333331</c:v>
                </c:pt>
                <c:pt idx="106">
                  <c:v>258.79703000000001</c:v>
                </c:pt>
                <c:pt idx="107">
                  <c:v>250.16699433333335</c:v>
                </c:pt>
                <c:pt idx="108">
                  <c:v>262.55433999999997</c:v>
                </c:pt>
                <c:pt idx="109">
                  <c:v>268.2555036666667</c:v>
                </c:pt>
                <c:pt idx="110">
                  <c:v>251.57396933333334</c:v>
                </c:pt>
                <c:pt idx="111">
                  <c:v>235.00120433333333</c:v>
                </c:pt>
                <c:pt idx="112">
                  <c:v>242.87796266666669</c:v>
                </c:pt>
                <c:pt idx="113">
                  <c:v>249.33882633333329</c:v>
                </c:pt>
                <c:pt idx="114">
                  <c:v>250.24044766666668</c:v>
                </c:pt>
                <c:pt idx="115">
                  <c:v>234.63373966666668</c:v>
                </c:pt>
                <c:pt idx="116">
                  <c:v>215.64241233333334</c:v>
                </c:pt>
                <c:pt idx="117">
                  <c:v>217.89753866666669</c:v>
                </c:pt>
                <c:pt idx="118">
                  <c:v>222.8453926666667</c:v>
                </c:pt>
                <c:pt idx="119">
                  <c:v>218.69491333333335</c:v>
                </c:pt>
                <c:pt idx="120">
                  <c:v>222.31520266666666</c:v>
                </c:pt>
                <c:pt idx="121">
                  <c:v>235.79104966666668</c:v>
                </c:pt>
                <c:pt idx="122">
                  <c:v>233.86147300000002</c:v>
                </c:pt>
                <c:pt idx="123">
                  <c:v>231.32950966666667</c:v>
                </c:pt>
                <c:pt idx="124">
                  <c:v>229.30360099999999</c:v>
                </c:pt>
                <c:pt idx="125">
                  <c:v>232.96830033333333</c:v>
                </c:pt>
                <c:pt idx="126">
                  <c:v>249.56680100000003</c:v>
                </c:pt>
                <c:pt idx="127">
                  <c:v>234.18752700000002</c:v>
                </c:pt>
                <c:pt idx="128">
                  <c:v>230.42681433333334</c:v>
                </c:pt>
                <c:pt idx="129">
                  <c:v>250.67943100000002</c:v>
                </c:pt>
                <c:pt idx="130">
                  <c:v>253.13800200000003</c:v>
                </c:pt>
                <c:pt idx="131">
                  <c:v>251.35107633333334</c:v>
                </c:pt>
                <c:pt idx="132">
                  <c:v>243.31759733333334</c:v>
                </c:pt>
                <c:pt idx="133">
                  <c:v>229.52485799999999</c:v>
                </c:pt>
                <c:pt idx="134">
                  <c:v>225.92477199999999</c:v>
                </c:pt>
                <c:pt idx="135">
                  <c:v>248.05794033333336</c:v>
                </c:pt>
                <c:pt idx="136">
                  <c:v>258.81419899999997</c:v>
                </c:pt>
                <c:pt idx="137">
                  <c:v>243.80071266666667</c:v>
                </c:pt>
                <c:pt idx="138">
                  <c:v>229.09532799999999</c:v>
                </c:pt>
                <c:pt idx="139">
                  <c:v>228.02738566666667</c:v>
                </c:pt>
                <c:pt idx="140">
                  <c:v>251.29796999999999</c:v>
                </c:pt>
                <c:pt idx="141">
                  <c:v>240.01005866666665</c:v>
                </c:pt>
                <c:pt idx="142">
                  <c:v>218.30063233333331</c:v>
                </c:pt>
                <c:pt idx="143">
                  <c:v>209.12740366666665</c:v>
                </c:pt>
                <c:pt idx="144">
                  <c:v>227.17389299999999</c:v>
                </c:pt>
                <c:pt idx="145">
                  <c:v>231.27835566666667</c:v>
                </c:pt>
                <c:pt idx="146">
                  <c:v>231.68436899999998</c:v>
                </c:pt>
                <c:pt idx="147">
                  <c:v>223.97154999999998</c:v>
                </c:pt>
                <c:pt idx="148">
                  <c:v>223.10400333333334</c:v>
                </c:pt>
                <c:pt idx="149">
                  <c:v>197.14962466666668</c:v>
                </c:pt>
                <c:pt idx="150">
                  <c:v>206.22851466666665</c:v>
                </c:pt>
                <c:pt idx="151">
                  <c:v>203.74310399999999</c:v>
                </c:pt>
                <c:pt idx="152">
                  <c:v>202.05001366666667</c:v>
                </c:pt>
                <c:pt idx="153">
                  <c:v>193.56107633333332</c:v>
                </c:pt>
                <c:pt idx="154">
                  <c:v>198.87623166666665</c:v>
                </c:pt>
                <c:pt idx="155">
                  <c:v>199.93566999999999</c:v>
                </c:pt>
                <c:pt idx="156">
                  <c:v>209.48653833333333</c:v>
                </c:pt>
                <c:pt idx="157">
                  <c:v>212.45668433333333</c:v>
                </c:pt>
                <c:pt idx="158">
                  <c:v>222.12331500000002</c:v>
                </c:pt>
                <c:pt idx="159">
                  <c:v>219.12613066666668</c:v>
                </c:pt>
                <c:pt idx="160">
                  <c:v>218.15414000000001</c:v>
                </c:pt>
                <c:pt idx="161">
                  <c:v>194.78503133333334</c:v>
                </c:pt>
                <c:pt idx="162">
                  <c:v>201.17507033333334</c:v>
                </c:pt>
                <c:pt idx="163">
                  <c:v>213.08077966666667</c:v>
                </c:pt>
                <c:pt idx="164">
                  <c:v>206.37056700000002</c:v>
                </c:pt>
                <c:pt idx="165">
                  <c:v>223.68580833333331</c:v>
                </c:pt>
                <c:pt idx="166">
                  <c:v>205.64255800000001</c:v>
                </c:pt>
                <c:pt idx="167">
                  <c:v>204.88429566666665</c:v>
                </c:pt>
                <c:pt idx="168">
                  <c:v>213.03235033333331</c:v>
                </c:pt>
                <c:pt idx="169">
                  <c:v>205.753703</c:v>
                </c:pt>
                <c:pt idx="170">
                  <c:v>204.34766333333334</c:v>
                </c:pt>
                <c:pt idx="171">
                  <c:v>212.29989166666667</c:v>
                </c:pt>
                <c:pt idx="172">
                  <c:v>221.06102966666666</c:v>
                </c:pt>
                <c:pt idx="173">
                  <c:v>231.48467666666667</c:v>
                </c:pt>
                <c:pt idx="174">
                  <c:v>234.09374099999999</c:v>
                </c:pt>
                <c:pt idx="175">
                  <c:v>228.6033746666667</c:v>
                </c:pt>
                <c:pt idx="176">
                  <c:v>234.060551</c:v>
                </c:pt>
                <c:pt idx="177">
                  <c:v>228.05997300000001</c:v>
                </c:pt>
                <c:pt idx="178">
                  <c:v>207.69542233333334</c:v>
                </c:pt>
                <c:pt idx="179">
                  <c:v>226.14356466666663</c:v>
                </c:pt>
                <c:pt idx="180">
                  <c:v>210.62137166666665</c:v>
                </c:pt>
                <c:pt idx="181">
                  <c:v>220.27884733333335</c:v>
                </c:pt>
                <c:pt idx="182">
                  <c:v>215.60779266666668</c:v>
                </c:pt>
                <c:pt idx="183">
                  <c:v>220.55228766666667</c:v>
                </c:pt>
                <c:pt idx="184">
                  <c:v>239.27280766666669</c:v>
                </c:pt>
                <c:pt idx="185">
                  <c:v>252.30763433333334</c:v>
                </c:pt>
                <c:pt idx="186">
                  <c:v>251.24998733333334</c:v>
                </c:pt>
                <c:pt idx="187">
                  <c:v>235.03019333333336</c:v>
                </c:pt>
                <c:pt idx="188">
                  <c:v>217.75002599999996</c:v>
                </c:pt>
                <c:pt idx="189">
                  <c:v>220.65978199999998</c:v>
                </c:pt>
                <c:pt idx="190">
                  <c:v>210.82896366666668</c:v>
                </c:pt>
                <c:pt idx="191">
                  <c:v>209.81642433333332</c:v>
                </c:pt>
                <c:pt idx="192">
                  <c:v>221.96730233333332</c:v>
                </c:pt>
                <c:pt idx="193">
                  <c:v>241.17102933333331</c:v>
                </c:pt>
                <c:pt idx="194">
                  <c:v>248.61430366666664</c:v>
                </c:pt>
                <c:pt idx="195">
                  <c:v>247.48942766666667</c:v>
                </c:pt>
                <c:pt idx="196">
                  <c:v>250.68362966666666</c:v>
                </c:pt>
                <c:pt idx="197">
                  <c:v>236.69137499999999</c:v>
                </c:pt>
                <c:pt idx="198">
                  <c:v>231.67313899999999</c:v>
                </c:pt>
                <c:pt idx="199">
                  <c:v>242.891289</c:v>
                </c:pt>
                <c:pt idx="200">
                  <c:v>259.26998733333335</c:v>
                </c:pt>
                <c:pt idx="201">
                  <c:v>241.185059</c:v>
                </c:pt>
                <c:pt idx="202">
                  <c:v>248.73370766666665</c:v>
                </c:pt>
                <c:pt idx="203">
                  <c:v>240.31967533333332</c:v>
                </c:pt>
                <c:pt idx="204">
                  <c:v>239.29729566666666</c:v>
                </c:pt>
                <c:pt idx="205">
                  <c:v>236.054034</c:v>
                </c:pt>
                <c:pt idx="206">
                  <c:v>236.11571133333334</c:v>
                </c:pt>
                <c:pt idx="207">
                  <c:v>247.52839466666668</c:v>
                </c:pt>
                <c:pt idx="208">
                  <c:v>255.70328633333335</c:v>
                </c:pt>
                <c:pt idx="209">
                  <c:v>259.69503600000002</c:v>
                </c:pt>
                <c:pt idx="210">
                  <c:v>250.50346266666671</c:v>
                </c:pt>
                <c:pt idx="211">
                  <c:v>260.54829966666665</c:v>
                </c:pt>
                <c:pt idx="212">
                  <c:v>261.90108566666663</c:v>
                </c:pt>
                <c:pt idx="213">
                  <c:v>265.15632400000004</c:v>
                </c:pt>
                <c:pt idx="214">
                  <c:v>253.47916333333333</c:v>
                </c:pt>
                <c:pt idx="215">
                  <c:v>260.83064400000001</c:v>
                </c:pt>
                <c:pt idx="216">
                  <c:v>255.71057299999998</c:v>
                </c:pt>
                <c:pt idx="217">
                  <c:v>260.39817066666666</c:v>
                </c:pt>
                <c:pt idx="218">
                  <c:v>254.94975833333331</c:v>
                </c:pt>
                <c:pt idx="219">
                  <c:v>239.39107766666666</c:v>
                </c:pt>
                <c:pt idx="220">
                  <c:v>242.23069999999998</c:v>
                </c:pt>
                <c:pt idx="221">
                  <c:v>238.14207400000001</c:v>
                </c:pt>
                <c:pt idx="222">
                  <c:v>225.82213000000002</c:v>
                </c:pt>
                <c:pt idx="223">
                  <c:v>243.03654666666662</c:v>
                </c:pt>
                <c:pt idx="224">
                  <c:v>249.37733466666668</c:v>
                </c:pt>
                <c:pt idx="225">
                  <c:v>260.74549200000001</c:v>
                </c:pt>
                <c:pt idx="226">
                  <c:v>240.43784000000002</c:v>
                </c:pt>
                <c:pt idx="227">
                  <c:v>245.82177933333332</c:v>
                </c:pt>
                <c:pt idx="228">
                  <c:v>240.8571913333333</c:v>
                </c:pt>
                <c:pt idx="229">
                  <c:v>251.71156866666669</c:v>
                </c:pt>
                <c:pt idx="230">
                  <c:v>250.13376900000003</c:v>
                </c:pt>
                <c:pt idx="231">
                  <c:v>256.5518376666667</c:v>
                </c:pt>
                <c:pt idx="232">
                  <c:v>250.7616853333333</c:v>
                </c:pt>
                <c:pt idx="233">
                  <c:v>243.87588199999996</c:v>
                </c:pt>
                <c:pt idx="234">
                  <c:v>242.19761233333335</c:v>
                </c:pt>
                <c:pt idx="235">
                  <c:v>247.02848133333336</c:v>
                </c:pt>
                <c:pt idx="236">
                  <c:v>254.26022999999998</c:v>
                </c:pt>
                <c:pt idx="237">
                  <c:v>271.02562800000004</c:v>
                </c:pt>
                <c:pt idx="238">
                  <c:v>259.49669366666666</c:v>
                </c:pt>
                <c:pt idx="239">
                  <c:v>249.66549433333333</c:v>
                </c:pt>
                <c:pt idx="240">
                  <c:v>231.86632699999998</c:v>
                </c:pt>
                <c:pt idx="241">
                  <c:v>253.91061933333333</c:v>
                </c:pt>
                <c:pt idx="242">
                  <c:v>250.12007400000002</c:v>
                </c:pt>
                <c:pt idx="243">
                  <c:v>233.298708</c:v>
                </c:pt>
                <c:pt idx="244">
                  <c:v>244.36838733333335</c:v>
                </c:pt>
                <c:pt idx="245">
                  <c:v>232.4437456666667</c:v>
                </c:pt>
                <c:pt idx="246">
                  <c:v>247.62593033333334</c:v>
                </c:pt>
                <c:pt idx="247">
                  <c:v>250.1189886666667</c:v>
                </c:pt>
                <c:pt idx="248">
                  <c:v>260.64095966666667</c:v>
                </c:pt>
                <c:pt idx="249">
                  <c:v>254.74001866666666</c:v>
                </c:pt>
                <c:pt idx="250">
                  <c:v>258.14974133333334</c:v>
                </c:pt>
                <c:pt idx="251">
                  <c:v>255.74933266666667</c:v>
                </c:pt>
                <c:pt idx="252">
                  <c:v>233.18469966666666</c:v>
                </c:pt>
                <c:pt idx="253">
                  <c:v>261.30282633333337</c:v>
                </c:pt>
                <c:pt idx="254">
                  <c:v>268.80394566666666</c:v>
                </c:pt>
                <c:pt idx="255">
                  <c:v>266.80288866666666</c:v>
                </c:pt>
                <c:pt idx="256">
                  <c:v>254.96137300000001</c:v>
                </c:pt>
                <c:pt idx="257">
                  <c:v>244.62442566666664</c:v>
                </c:pt>
                <c:pt idx="258">
                  <c:v>246.51814966666666</c:v>
                </c:pt>
                <c:pt idx="259">
                  <c:v>264.30302666666665</c:v>
                </c:pt>
                <c:pt idx="260">
                  <c:v>281.31631333333331</c:v>
                </c:pt>
                <c:pt idx="261">
                  <c:v>297.62406866666669</c:v>
                </c:pt>
                <c:pt idx="262">
                  <c:v>291.20356499999997</c:v>
                </c:pt>
                <c:pt idx="263">
                  <c:v>283.77497599999998</c:v>
                </c:pt>
                <c:pt idx="264">
                  <c:v>260.596677</c:v>
                </c:pt>
                <c:pt idx="265">
                  <c:v>257.13290966666665</c:v>
                </c:pt>
                <c:pt idx="266">
                  <c:v>258.80492966666662</c:v>
                </c:pt>
                <c:pt idx="267">
                  <c:v>256.16327099999995</c:v>
                </c:pt>
                <c:pt idx="268">
                  <c:v>243.37830699999998</c:v>
                </c:pt>
                <c:pt idx="269">
                  <c:v>252.21843199999998</c:v>
                </c:pt>
                <c:pt idx="270">
                  <c:v>238.61881033333336</c:v>
                </c:pt>
                <c:pt idx="271">
                  <c:v>250.15558033333332</c:v>
                </c:pt>
                <c:pt idx="272">
                  <c:v>271.876734</c:v>
                </c:pt>
                <c:pt idx="273">
                  <c:v>269.34883366666668</c:v>
                </c:pt>
                <c:pt idx="274">
                  <c:v>257.15770200000003</c:v>
                </c:pt>
                <c:pt idx="275">
                  <c:v>261.26178099999998</c:v>
                </c:pt>
                <c:pt idx="276">
                  <c:v>260.1899213333333</c:v>
                </c:pt>
                <c:pt idx="277">
                  <c:v>255.55767700000001</c:v>
                </c:pt>
                <c:pt idx="278">
                  <c:v>249.89201166666666</c:v>
                </c:pt>
                <c:pt idx="279">
                  <c:v>251.44676333333334</c:v>
                </c:pt>
                <c:pt idx="280">
                  <c:v>240.87853666666669</c:v>
                </c:pt>
                <c:pt idx="281">
                  <c:v>248.48560166666667</c:v>
                </c:pt>
                <c:pt idx="282">
                  <c:v>249.29771233333335</c:v>
                </c:pt>
                <c:pt idx="283">
                  <c:v>252.16012633333335</c:v>
                </c:pt>
                <c:pt idx="284">
                  <c:v>257.41672399999999</c:v>
                </c:pt>
                <c:pt idx="285">
                  <c:v>242.04440766666667</c:v>
                </c:pt>
                <c:pt idx="286">
                  <c:v>252.20699633333334</c:v>
                </c:pt>
                <c:pt idx="287">
                  <c:v>244.82925900000001</c:v>
                </c:pt>
                <c:pt idx="288">
                  <c:v>249.4823723333333</c:v>
                </c:pt>
                <c:pt idx="289">
                  <c:v>251.27011866666666</c:v>
                </c:pt>
                <c:pt idx="290">
                  <c:v>244.76986566666665</c:v>
                </c:pt>
                <c:pt idx="291">
                  <c:v>239.19542200000001</c:v>
                </c:pt>
                <c:pt idx="292">
                  <c:v>262.92135266666668</c:v>
                </c:pt>
                <c:pt idx="293">
                  <c:v>259.18431933333335</c:v>
                </c:pt>
                <c:pt idx="294">
                  <c:v>272.34337766666664</c:v>
                </c:pt>
                <c:pt idx="295">
                  <c:v>278.626643</c:v>
                </c:pt>
                <c:pt idx="296">
                  <c:v>276.14189266666665</c:v>
                </c:pt>
                <c:pt idx="297">
                  <c:v>257.67737233333332</c:v>
                </c:pt>
                <c:pt idx="298">
                  <c:v>259.15869133333331</c:v>
                </c:pt>
                <c:pt idx="299">
                  <c:v>254.55153766666663</c:v>
                </c:pt>
                <c:pt idx="300">
                  <c:v>269.69941633333332</c:v>
                </c:pt>
                <c:pt idx="301">
                  <c:v>260.37105600000001</c:v>
                </c:pt>
                <c:pt idx="302">
                  <c:v>256.07644933333336</c:v>
                </c:pt>
                <c:pt idx="303">
                  <c:v>247.88211200000001</c:v>
                </c:pt>
                <c:pt idx="304">
                  <c:v>266.2323393333333</c:v>
                </c:pt>
                <c:pt idx="305">
                  <c:v>250.55927866666664</c:v>
                </c:pt>
                <c:pt idx="306">
                  <c:v>247.44800366666664</c:v>
                </c:pt>
                <c:pt idx="307">
                  <c:v>255.82583833333334</c:v>
                </c:pt>
                <c:pt idx="308">
                  <c:v>264.3287923333333</c:v>
                </c:pt>
                <c:pt idx="309">
                  <c:v>280.55003600000003</c:v>
                </c:pt>
                <c:pt idx="310">
                  <c:v>258.87384199999997</c:v>
                </c:pt>
                <c:pt idx="311">
                  <c:v>255.81084966666666</c:v>
                </c:pt>
                <c:pt idx="312">
                  <c:v>229.85652100000001</c:v>
                </c:pt>
                <c:pt idx="313">
                  <c:v>238.57438133333335</c:v>
                </c:pt>
                <c:pt idx="314">
                  <c:v>241.69291799999999</c:v>
                </c:pt>
                <c:pt idx="315">
                  <c:v>229.10671000000002</c:v>
                </c:pt>
                <c:pt idx="316">
                  <c:v>245.98992433333333</c:v>
                </c:pt>
                <c:pt idx="317">
                  <c:v>248.59079599999998</c:v>
                </c:pt>
                <c:pt idx="318">
                  <c:v>252.53979833333332</c:v>
                </c:pt>
                <c:pt idx="319">
                  <c:v>231.71421366666667</c:v>
                </c:pt>
                <c:pt idx="320">
                  <c:v>239.51706733333333</c:v>
                </c:pt>
                <c:pt idx="321">
                  <c:v>239.34038100000001</c:v>
                </c:pt>
                <c:pt idx="322">
                  <c:v>233.475189</c:v>
                </c:pt>
                <c:pt idx="323">
                  <c:v>239.26850466666664</c:v>
                </c:pt>
                <c:pt idx="324">
                  <c:v>224.78399199999998</c:v>
                </c:pt>
                <c:pt idx="325">
                  <c:v>232.79438733333333</c:v>
                </c:pt>
                <c:pt idx="326">
                  <c:v>254.99368600000003</c:v>
                </c:pt>
                <c:pt idx="327">
                  <c:v>239.73318899999995</c:v>
                </c:pt>
                <c:pt idx="328">
                  <c:v>222.73599033333335</c:v>
                </c:pt>
                <c:pt idx="329">
                  <c:v>213.45599333333334</c:v>
                </c:pt>
                <c:pt idx="330">
                  <c:v>221.503996</c:v>
                </c:pt>
                <c:pt idx="331">
                  <c:v>211.69527066666669</c:v>
                </c:pt>
                <c:pt idx="332">
                  <c:v>214.3810003333333</c:v>
                </c:pt>
                <c:pt idx="333">
                  <c:v>216.40307800000002</c:v>
                </c:pt>
                <c:pt idx="334">
                  <c:v>208.85288766666667</c:v>
                </c:pt>
                <c:pt idx="335">
                  <c:v>205.49122933333334</c:v>
                </c:pt>
                <c:pt idx="336">
                  <c:v>211.13885166666668</c:v>
                </c:pt>
                <c:pt idx="337">
                  <c:v>206.35606233333331</c:v>
                </c:pt>
                <c:pt idx="338">
                  <c:v>210.18002300000001</c:v>
                </c:pt>
                <c:pt idx="339">
                  <c:v>197.93175299999999</c:v>
                </c:pt>
                <c:pt idx="340">
                  <c:v>210.939515</c:v>
                </c:pt>
                <c:pt idx="341">
                  <c:v>192.8280556666667</c:v>
                </c:pt>
                <c:pt idx="342">
                  <c:v>186.68064333333334</c:v>
                </c:pt>
                <c:pt idx="343">
                  <c:v>195.97192233333331</c:v>
                </c:pt>
                <c:pt idx="344">
                  <c:v>189.89908933333334</c:v>
                </c:pt>
                <c:pt idx="345">
                  <c:v>180.471215</c:v>
                </c:pt>
                <c:pt idx="346">
                  <c:v>197.88379866666665</c:v>
                </c:pt>
                <c:pt idx="347">
                  <c:v>199.39436066666667</c:v>
                </c:pt>
                <c:pt idx="348">
                  <c:v>198.91781599999999</c:v>
                </c:pt>
                <c:pt idx="349">
                  <c:v>196.05877966666665</c:v>
                </c:pt>
                <c:pt idx="350">
                  <c:v>195.53755033333334</c:v>
                </c:pt>
                <c:pt idx="351">
                  <c:v>196.45644366666667</c:v>
                </c:pt>
                <c:pt idx="352">
                  <c:v>203.61767066666667</c:v>
                </c:pt>
                <c:pt idx="353">
                  <c:v>205.514095</c:v>
                </c:pt>
                <c:pt idx="354">
                  <c:v>195.75038366666669</c:v>
                </c:pt>
                <c:pt idx="355">
                  <c:v>179.67664166666665</c:v>
                </c:pt>
                <c:pt idx="356">
                  <c:v>168.87861066666667</c:v>
                </c:pt>
                <c:pt idx="357">
                  <c:v>178.68906033333334</c:v>
                </c:pt>
                <c:pt idx="358">
                  <c:v>173.79170266666665</c:v>
                </c:pt>
                <c:pt idx="359">
                  <c:v>171.19485433333332</c:v>
                </c:pt>
                <c:pt idx="360">
                  <c:v>179.75069133333332</c:v>
                </c:pt>
                <c:pt idx="361">
                  <c:v>190.57704133333334</c:v>
                </c:pt>
                <c:pt idx="362">
                  <c:v>195.04370933333334</c:v>
                </c:pt>
                <c:pt idx="363">
                  <c:v>196.096328</c:v>
                </c:pt>
                <c:pt idx="364">
                  <c:v>192.78003266666667</c:v>
                </c:pt>
                <c:pt idx="365">
                  <c:v>184.47645900000001</c:v>
                </c:pt>
                <c:pt idx="366">
                  <c:v>176.30419933333334</c:v>
                </c:pt>
                <c:pt idx="367">
                  <c:v>177.23689833333333</c:v>
                </c:pt>
                <c:pt idx="368">
                  <c:v>179.43385866666665</c:v>
                </c:pt>
                <c:pt idx="369">
                  <c:v>204.17306299999998</c:v>
                </c:pt>
                <c:pt idx="370">
                  <c:v>206.19510833333334</c:v>
                </c:pt>
                <c:pt idx="371">
                  <c:v>207.48893999999999</c:v>
                </c:pt>
                <c:pt idx="372">
                  <c:v>220.25056633333335</c:v>
                </c:pt>
                <c:pt idx="373">
                  <c:v>206.03392833333331</c:v>
                </c:pt>
                <c:pt idx="374">
                  <c:v>201.56067233333332</c:v>
                </c:pt>
                <c:pt idx="375">
                  <c:v>211.26711433333332</c:v>
                </c:pt>
                <c:pt idx="376">
                  <c:v>199.689336</c:v>
                </c:pt>
                <c:pt idx="377">
                  <c:v>198.70587133333333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D-F7A9-42E6-AFEC-A555CFE1E5B6}"/>
            </c:ext>
          </c:extLst>
        </c:ser>
        <c:ser>
          <c:idx val="2"/>
          <c:order val="15"/>
          <c:tx>
            <c:strRef>
              <c:f>'[TC_CZB_2022_PAVUS.xlsx]RISE1-Úroveň PRŮMĚR'!$AO$4</c:f>
              <c:strCache>
                <c:ptCount val="1"/>
                <c:pt idx="0">
                  <c:v> PRŮMĚR TC 750</c:v>
                </c:pt>
              </c:strCache>
            </c:strRef>
          </c:tx>
          <c:spPr>
            <a:ln w="12700" cap="rnd" cmpd="sng" algn="ctr">
              <a:solidFill>
                <a:srgbClr val="9E0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'[3]RISE1-Úroveň PRŮMĚR'!$AK$5:$AK$515</c:f>
              <c:numCache>
                <c:formatCode>[$-F400]h:mm:ss\ AM/PM</c:formatCode>
                <c:ptCount val="511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'[3]RISE1-Úroveň PRŮMĚR'!$AO$5:$AO$455</c:f>
              <c:numCache>
                <c:formatCode>0</c:formatCode>
                <c:ptCount val="451"/>
                <c:pt idx="0">
                  <c:v>20.745566666666665</c:v>
                </c:pt>
                <c:pt idx="1">
                  <c:v>20.791884666666665</c:v>
                </c:pt>
                <c:pt idx="2">
                  <c:v>21.038598</c:v>
                </c:pt>
                <c:pt idx="3">
                  <c:v>21.224258333333335</c:v>
                </c:pt>
                <c:pt idx="4">
                  <c:v>22.875603666666667</c:v>
                </c:pt>
                <c:pt idx="5">
                  <c:v>24.195626333333337</c:v>
                </c:pt>
                <c:pt idx="6">
                  <c:v>25.005603666666669</c:v>
                </c:pt>
                <c:pt idx="7">
                  <c:v>25.645269000000003</c:v>
                </c:pt>
                <c:pt idx="8">
                  <c:v>24.933652333333331</c:v>
                </c:pt>
                <c:pt idx="9">
                  <c:v>25.397135000000002</c:v>
                </c:pt>
                <c:pt idx="10">
                  <c:v>25.117448333333328</c:v>
                </c:pt>
                <c:pt idx="11">
                  <c:v>24.914660333333334</c:v>
                </c:pt>
                <c:pt idx="12">
                  <c:v>24.37664066666667</c:v>
                </c:pt>
                <c:pt idx="13">
                  <c:v>24.553619666666666</c:v>
                </c:pt>
                <c:pt idx="14">
                  <c:v>36.695355666666671</c:v>
                </c:pt>
                <c:pt idx="15">
                  <c:v>39.800013999999997</c:v>
                </c:pt>
                <c:pt idx="16">
                  <c:v>38.219703333333335</c:v>
                </c:pt>
                <c:pt idx="17">
                  <c:v>44.028524333333337</c:v>
                </c:pt>
                <c:pt idx="18">
                  <c:v>47.820329999999991</c:v>
                </c:pt>
                <c:pt idx="19">
                  <c:v>53.240356666666663</c:v>
                </c:pt>
                <c:pt idx="20">
                  <c:v>74.270751666666669</c:v>
                </c:pt>
                <c:pt idx="21">
                  <c:v>81.243977333333333</c:v>
                </c:pt>
                <c:pt idx="22">
                  <c:v>132.88288599999998</c:v>
                </c:pt>
                <c:pt idx="23">
                  <c:v>162.826796</c:v>
                </c:pt>
                <c:pt idx="24">
                  <c:v>171.84696066666666</c:v>
                </c:pt>
                <c:pt idx="25">
                  <c:v>182.78260433333332</c:v>
                </c:pt>
                <c:pt idx="26">
                  <c:v>198.58167299999999</c:v>
                </c:pt>
                <c:pt idx="27">
                  <c:v>217.63120233333333</c:v>
                </c:pt>
                <c:pt idx="28">
                  <c:v>222.57701266666666</c:v>
                </c:pt>
                <c:pt idx="29">
                  <c:v>234.41632933333335</c:v>
                </c:pt>
                <c:pt idx="30">
                  <c:v>248.23321466666667</c:v>
                </c:pt>
                <c:pt idx="31">
                  <c:v>247.21477966666669</c:v>
                </c:pt>
                <c:pt idx="32">
                  <c:v>274.60320966666671</c:v>
                </c:pt>
                <c:pt idx="33">
                  <c:v>288.64198199999998</c:v>
                </c:pt>
                <c:pt idx="34">
                  <c:v>291.51009233333338</c:v>
                </c:pt>
                <c:pt idx="35">
                  <c:v>288.98515666666663</c:v>
                </c:pt>
                <c:pt idx="36">
                  <c:v>278.95477466666665</c:v>
                </c:pt>
                <c:pt idx="37">
                  <c:v>301.36639633333334</c:v>
                </c:pt>
                <c:pt idx="38">
                  <c:v>326.45202533333332</c:v>
                </c:pt>
                <c:pt idx="39">
                  <c:v>310.33900133333333</c:v>
                </c:pt>
                <c:pt idx="40">
                  <c:v>307.4359326666667</c:v>
                </c:pt>
                <c:pt idx="41">
                  <c:v>306.1654773333334</c:v>
                </c:pt>
                <c:pt idx="42">
                  <c:v>319.62080633333329</c:v>
                </c:pt>
                <c:pt idx="43">
                  <c:v>318.09907099999998</c:v>
                </c:pt>
                <c:pt idx="44">
                  <c:v>316.04264733333332</c:v>
                </c:pt>
                <c:pt idx="45">
                  <c:v>330.34367733333335</c:v>
                </c:pt>
                <c:pt idx="46">
                  <c:v>334.3789276666667</c:v>
                </c:pt>
                <c:pt idx="47">
                  <c:v>335.91284666666667</c:v>
                </c:pt>
                <c:pt idx="48">
                  <c:v>347.79711799999995</c:v>
                </c:pt>
                <c:pt idx="49">
                  <c:v>346.90842533333335</c:v>
                </c:pt>
                <c:pt idx="50">
                  <c:v>362.11274400000002</c:v>
                </c:pt>
                <c:pt idx="51">
                  <c:v>350.21266700000001</c:v>
                </c:pt>
                <c:pt idx="52">
                  <c:v>345.82891833333338</c:v>
                </c:pt>
                <c:pt idx="53">
                  <c:v>375.11970766666667</c:v>
                </c:pt>
                <c:pt idx="54">
                  <c:v>359.32259366666671</c:v>
                </c:pt>
                <c:pt idx="55">
                  <c:v>337.18803733333334</c:v>
                </c:pt>
                <c:pt idx="56">
                  <c:v>346.44343766666663</c:v>
                </c:pt>
                <c:pt idx="57">
                  <c:v>355.70304633333336</c:v>
                </c:pt>
                <c:pt idx="58">
                  <c:v>391.09158266666662</c:v>
                </c:pt>
                <c:pt idx="59">
                  <c:v>391.10376466666668</c:v>
                </c:pt>
                <c:pt idx="60">
                  <c:v>408.47836800000005</c:v>
                </c:pt>
                <c:pt idx="61">
                  <c:v>378.82993366666665</c:v>
                </c:pt>
                <c:pt idx="62">
                  <c:v>395.356694</c:v>
                </c:pt>
                <c:pt idx="63">
                  <c:v>383.35911766666669</c:v>
                </c:pt>
                <c:pt idx="64">
                  <c:v>382.92629733333337</c:v>
                </c:pt>
                <c:pt idx="65">
                  <c:v>365.13381099999998</c:v>
                </c:pt>
                <c:pt idx="66">
                  <c:v>369.07375266666668</c:v>
                </c:pt>
                <c:pt idx="67">
                  <c:v>389.6199876666667</c:v>
                </c:pt>
                <c:pt idx="68">
                  <c:v>367.65805466666666</c:v>
                </c:pt>
                <c:pt idx="69">
                  <c:v>348.66808666666674</c:v>
                </c:pt>
                <c:pt idx="70">
                  <c:v>363.19588333333331</c:v>
                </c:pt>
                <c:pt idx="71">
                  <c:v>363.58071066666668</c:v>
                </c:pt>
                <c:pt idx="72">
                  <c:v>378.42066233333327</c:v>
                </c:pt>
                <c:pt idx="73">
                  <c:v>361.99440033333332</c:v>
                </c:pt>
                <c:pt idx="74">
                  <c:v>350.86809433333337</c:v>
                </c:pt>
                <c:pt idx="75">
                  <c:v>402.42709399999995</c:v>
                </c:pt>
                <c:pt idx="76">
                  <c:v>395.41207633333329</c:v>
                </c:pt>
                <c:pt idx="77">
                  <c:v>379.7636</c:v>
                </c:pt>
                <c:pt idx="78">
                  <c:v>381.49772833333333</c:v>
                </c:pt>
                <c:pt idx="79">
                  <c:v>399.82546166666663</c:v>
                </c:pt>
                <c:pt idx="80">
                  <c:v>392.46379233333329</c:v>
                </c:pt>
                <c:pt idx="81">
                  <c:v>389.50528500000001</c:v>
                </c:pt>
                <c:pt idx="82">
                  <c:v>368.78237600000006</c:v>
                </c:pt>
                <c:pt idx="83">
                  <c:v>377.604624</c:v>
                </c:pt>
                <c:pt idx="84">
                  <c:v>385.16555666666665</c:v>
                </c:pt>
                <c:pt idx="85">
                  <c:v>387.834159</c:v>
                </c:pt>
                <c:pt idx="86">
                  <c:v>357.58689866666663</c:v>
                </c:pt>
                <c:pt idx="87">
                  <c:v>375.08370166666668</c:v>
                </c:pt>
                <c:pt idx="88">
                  <c:v>366.59765533333331</c:v>
                </c:pt>
                <c:pt idx="89">
                  <c:v>350.36795366666666</c:v>
                </c:pt>
                <c:pt idx="90">
                  <c:v>340.51185133333337</c:v>
                </c:pt>
                <c:pt idx="91">
                  <c:v>366.29189133333335</c:v>
                </c:pt>
                <c:pt idx="92">
                  <c:v>382.687929</c:v>
                </c:pt>
                <c:pt idx="93">
                  <c:v>390.25755766666663</c:v>
                </c:pt>
                <c:pt idx="94">
                  <c:v>405.89650266666666</c:v>
                </c:pt>
                <c:pt idx="95">
                  <c:v>402.730977</c:v>
                </c:pt>
                <c:pt idx="96">
                  <c:v>376.64635700000002</c:v>
                </c:pt>
                <c:pt idx="97">
                  <c:v>388.63776533333339</c:v>
                </c:pt>
                <c:pt idx="98">
                  <c:v>371.82744433333329</c:v>
                </c:pt>
                <c:pt idx="99">
                  <c:v>384.85561833333333</c:v>
                </c:pt>
                <c:pt idx="100">
                  <c:v>410.22747766666663</c:v>
                </c:pt>
                <c:pt idx="101">
                  <c:v>403.31910399999998</c:v>
                </c:pt>
                <c:pt idx="102">
                  <c:v>404.12661399999996</c:v>
                </c:pt>
                <c:pt idx="103">
                  <c:v>436.98511499999995</c:v>
                </c:pt>
                <c:pt idx="104">
                  <c:v>415.38502533333332</c:v>
                </c:pt>
                <c:pt idx="105">
                  <c:v>405.6614326666666</c:v>
                </c:pt>
                <c:pt idx="106">
                  <c:v>392.55552699999998</c:v>
                </c:pt>
                <c:pt idx="107">
                  <c:v>401.51383333333337</c:v>
                </c:pt>
                <c:pt idx="108">
                  <c:v>399.10332199999999</c:v>
                </c:pt>
                <c:pt idx="109">
                  <c:v>367.89026766666666</c:v>
                </c:pt>
                <c:pt idx="110">
                  <c:v>375.52343066666663</c:v>
                </c:pt>
                <c:pt idx="111">
                  <c:v>395.40172633333333</c:v>
                </c:pt>
                <c:pt idx="112">
                  <c:v>368.06297266666667</c:v>
                </c:pt>
                <c:pt idx="113">
                  <c:v>377.9200883333333</c:v>
                </c:pt>
                <c:pt idx="114">
                  <c:v>374.48460333333333</c:v>
                </c:pt>
                <c:pt idx="115">
                  <c:v>360.57500733333336</c:v>
                </c:pt>
                <c:pt idx="116">
                  <c:v>364.14850799999999</c:v>
                </c:pt>
                <c:pt idx="117">
                  <c:v>376.44762700000001</c:v>
                </c:pt>
                <c:pt idx="118">
                  <c:v>396.30013966666667</c:v>
                </c:pt>
                <c:pt idx="119">
                  <c:v>371.48909800000001</c:v>
                </c:pt>
                <c:pt idx="120">
                  <c:v>369.7355583333333</c:v>
                </c:pt>
                <c:pt idx="121">
                  <c:v>377.04937699999999</c:v>
                </c:pt>
                <c:pt idx="122">
                  <c:v>374.98816133333338</c:v>
                </c:pt>
                <c:pt idx="123">
                  <c:v>407.26829799999996</c:v>
                </c:pt>
                <c:pt idx="124">
                  <c:v>391.83123766666671</c:v>
                </c:pt>
                <c:pt idx="125">
                  <c:v>395.58977566666664</c:v>
                </c:pt>
                <c:pt idx="126">
                  <c:v>368.60076400000003</c:v>
                </c:pt>
                <c:pt idx="127">
                  <c:v>376.44411933333339</c:v>
                </c:pt>
                <c:pt idx="128">
                  <c:v>405.03569333333331</c:v>
                </c:pt>
                <c:pt idx="129">
                  <c:v>419.49985033333331</c:v>
                </c:pt>
                <c:pt idx="130">
                  <c:v>371.85443733333335</c:v>
                </c:pt>
                <c:pt idx="131">
                  <c:v>388.48158366666667</c:v>
                </c:pt>
                <c:pt idx="132">
                  <c:v>407.38494766666662</c:v>
                </c:pt>
                <c:pt idx="133">
                  <c:v>387.09573266666666</c:v>
                </c:pt>
                <c:pt idx="134">
                  <c:v>388.66009066666669</c:v>
                </c:pt>
                <c:pt idx="135">
                  <c:v>405.99199333333337</c:v>
                </c:pt>
                <c:pt idx="136">
                  <c:v>400.56332666666668</c:v>
                </c:pt>
                <c:pt idx="137">
                  <c:v>402.67157233333336</c:v>
                </c:pt>
                <c:pt idx="138">
                  <c:v>370.92204433333336</c:v>
                </c:pt>
                <c:pt idx="139">
                  <c:v>394.42272333333335</c:v>
                </c:pt>
                <c:pt idx="140">
                  <c:v>393.95062233333329</c:v>
                </c:pt>
                <c:pt idx="141">
                  <c:v>359.97168733333336</c:v>
                </c:pt>
                <c:pt idx="142">
                  <c:v>382.3361056666667</c:v>
                </c:pt>
                <c:pt idx="143">
                  <c:v>359.5939406666667</c:v>
                </c:pt>
                <c:pt idx="144">
                  <c:v>397.00354066666665</c:v>
                </c:pt>
                <c:pt idx="145">
                  <c:v>378.31849633333331</c:v>
                </c:pt>
                <c:pt idx="146">
                  <c:v>382.5514593333333</c:v>
                </c:pt>
                <c:pt idx="147">
                  <c:v>401.20302766666669</c:v>
                </c:pt>
                <c:pt idx="148">
                  <c:v>376.67297400000001</c:v>
                </c:pt>
                <c:pt idx="149">
                  <c:v>362.92743666666667</c:v>
                </c:pt>
                <c:pt idx="150">
                  <c:v>389.08938966666665</c:v>
                </c:pt>
                <c:pt idx="151">
                  <c:v>404.93533299999996</c:v>
                </c:pt>
                <c:pt idx="152">
                  <c:v>391.30535200000003</c:v>
                </c:pt>
                <c:pt idx="153">
                  <c:v>373.42352499999998</c:v>
                </c:pt>
                <c:pt idx="154">
                  <c:v>362.10956899999996</c:v>
                </c:pt>
                <c:pt idx="155">
                  <c:v>359.58635899999996</c:v>
                </c:pt>
                <c:pt idx="156">
                  <c:v>367.97253900000004</c:v>
                </c:pt>
                <c:pt idx="157">
                  <c:v>360.92900300000002</c:v>
                </c:pt>
                <c:pt idx="158">
                  <c:v>399.85434599999991</c:v>
                </c:pt>
                <c:pt idx="159">
                  <c:v>401.64763633333331</c:v>
                </c:pt>
                <c:pt idx="160">
                  <c:v>357.49886700000002</c:v>
                </c:pt>
                <c:pt idx="161">
                  <c:v>369.31922966666667</c:v>
                </c:pt>
                <c:pt idx="162">
                  <c:v>377.27012799999994</c:v>
                </c:pt>
                <c:pt idx="163">
                  <c:v>398.35613600000005</c:v>
                </c:pt>
                <c:pt idx="164">
                  <c:v>343.64583399999998</c:v>
                </c:pt>
                <c:pt idx="165">
                  <c:v>370.99337166666663</c:v>
                </c:pt>
                <c:pt idx="166">
                  <c:v>396.47280533333333</c:v>
                </c:pt>
                <c:pt idx="167">
                  <c:v>397.62360599999994</c:v>
                </c:pt>
                <c:pt idx="168">
                  <c:v>387.6663043333333</c:v>
                </c:pt>
                <c:pt idx="169">
                  <c:v>383.04597899999999</c:v>
                </c:pt>
                <c:pt idx="170">
                  <c:v>387.10466100000002</c:v>
                </c:pt>
                <c:pt idx="171">
                  <c:v>386.63151500000004</c:v>
                </c:pt>
                <c:pt idx="172">
                  <c:v>389.78989566666661</c:v>
                </c:pt>
                <c:pt idx="173">
                  <c:v>391.63642133333332</c:v>
                </c:pt>
                <c:pt idx="174">
                  <c:v>405.16468633333335</c:v>
                </c:pt>
                <c:pt idx="175">
                  <c:v>382.44021666666669</c:v>
                </c:pt>
                <c:pt idx="176">
                  <c:v>387.25055233333336</c:v>
                </c:pt>
                <c:pt idx="177">
                  <c:v>373.89824633333336</c:v>
                </c:pt>
                <c:pt idx="178">
                  <c:v>397.56731733333339</c:v>
                </c:pt>
                <c:pt idx="179">
                  <c:v>392.97430466666668</c:v>
                </c:pt>
                <c:pt idx="180">
                  <c:v>410.59054166666664</c:v>
                </c:pt>
                <c:pt idx="181">
                  <c:v>385.81393266666669</c:v>
                </c:pt>
                <c:pt idx="182">
                  <c:v>384.85052333333334</c:v>
                </c:pt>
                <c:pt idx="183">
                  <c:v>382.57781833333337</c:v>
                </c:pt>
                <c:pt idx="184">
                  <c:v>404.18251733333335</c:v>
                </c:pt>
                <c:pt idx="185">
                  <c:v>390.32506266666672</c:v>
                </c:pt>
                <c:pt idx="186">
                  <c:v>396.10658300000006</c:v>
                </c:pt>
                <c:pt idx="187">
                  <c:v>381.78482266666668</c:v>
                </c:pt>
                <c:pt idx="188">
                  <c:v>388.8326816666667</c:v>
                </c:pt>
                <c:pt idx="189">
                  <c:v>388.45688999999999</c:v>
                </c:pt>
                <c:pt idx="190">
                  <c:v>389.35997000000003</c:v>
                </c:pt>
                <c:pt idx="191">
                  <c:v>393.08678533333335</c:v>
                </c:pt>
                <c:pt idx="192">
                  <c:v>392.472217</c:v>
                </c:pt>
                <c:pt idx="193">
                  <c:v>410.87468599999994</c:v>
                </c:pt>
                <c:pt idx="194">
                  <c:v>387.8102986666666</c:v>
                </c:pt>
                <c:pt idx="195">
                  <c:v>368.79652566666664</c:v>
                </c:pt>
                <c:pt idx="196">
                  <c:v>392.84118100000001</c:v>
                </c:pt>
                <c:pt idx="197">
                  <c:v>376.31308166666668</c:v>
                </c:pt>
                <c:pt idx="198">
                  <c:v>353.30689933333332</c:v>
                </c:pt>
                <c:pt idx="199">
                  <c:v>374.28959900000001</c:v>
                </c:pt>
                <c:pt idx="200">
                  <c:v>361.82722366666667</c:v>
                </c:pt>
                <c:pt idx="201">
                  <c:v>347.1819743333333</c:v>
                </c:pt>
                <c:pt idx="202">
                  <c:v>358.31069299999996</c:v>
                </c:pt>
                <c:pt idx="203">
                  <c:v>397.81400000000002</c:v>
                </c:pt>
                <c:pt idx="204">
                  <c:v>404.42632533333335</c:v>
                </c:pt>
                <c:pt idx="205">
                  <c:v>378.99740700000001</c:v>
                </c:pt>
                <c:pt idx="206">
                  <c:v>374.80259633333327</c:v>
                </c:pt>
                <c:pt idx="207">
                  <c:v>376.87750566666665</c:v>
                </c:pt>
                <c:pt idx="208">
                  <c:v>385.26593699999995</c:v>
                </c:pt>
                <c:pt idx="209">
                  <c:v>419.62779300000005</c:v>
                </c:pt>
                <c:pt idx="210">
                  <c:v>380.86864599999996</c:v>
                </c:pt>
                <c:pt idx="211">
                  <c:v>360.695943</c:v>
                </c:pt>
                <c:pt idx="212">
                  <c:v>389.69470633333339</c:v>
                </c:pt>
                <c:pt idx="213">
                  <c:v>383.38101099999994</c:v>
                </c:pt>
                <c:pt idx="214">
                  <c:v>391.677279</c:v>
                </c:pt>
                <c:pt idx="215">
                  <c:v>384.55695566666668</c:v>
                </c:pt>
                <c:pt idx="216">
                  <c:v>374.70775800000001</c:v>
                </c:pt>
                <c:pt idx="217">
                  <c:v>381.94506166666662</c:v>
                </c:pt>
                <c:pt idx="218">
                  <c:v>402.00772000000001</c:v>
                </c:pt>
                <c:pt idx="219">
                  <c:v>389.10130666666669</c:v>
                </c:pt>
                <c:pt idx="220">
                  <c:v>398.7015576666667</c:v>
                </c:pt>
                <c:pt idx="221">
                  <c:v>392.21081366666664</c:v>
                </c:pt>
                <c:pt idx="222">
                  <c:v>402.37539100000004</c:v>
                </c:pt>
                <c:pt idx="223">
                  <c:v>382.69377900000001</c:v>
                </c:pt>
                <c:pt idx="224">
                  <c:v>393.93881166666671</c:v>
                </c:pt>
                <c:pt idx="225">
                  <c:v>381.86481333333336</c:v>
                </c:pt>
                <c:pt idx="226">
                  <c:v>377.47083633333335</c:v>
                </c:pt>
                <c:pt idx="227">
                  <c:v>397.27968966666668</c:v>
                </c:pt>
                <c:pt idx="228">
                  <c:v>418.52301466666671</c:v>
                </c:pt>
                <c:pt idx="229">
                  <c:v>411.90258033333333</c:v>
                </c:pt>
                <c:pt idx="230">
                  <c:v>389.25749999999999</c:v>
                </c:pt>
                <c:pt idx="231">
                  <c:v>409.03437533333334</c:v>
                </c:pt>
                <c:pt idx="232">
                  <c:v>416.53895933333337</c:v>
                </c:pt>
                <c:pt idx="233">
                  <c:v>405.17448366666667</c:v>
                </c:pt>
                <c:pt idx="234">
                  <c:v>391.36792166666669</c:v>
                </c:pt>
                <c:pt idx="235">
                  <c:v>411.44443066666668</c:v>
                </c:pt>
                <c:pt idx="236">
                  <c:v>398.05436400000002</c:v>
                </c:pt>
                <c:pt idx="237">
                  <c:v>397.08885966666668</c:v>
                </c:pt>
                <c:pt idx="238">
                  <c:v>394.79424299999999</c:v>
                </c:pt>
                <c:pt idx="239">
                  <c:v>400.22839900000002</c:v>
                </c:pt>
                <c:pt idx="240">
                  <c:v>403.79960533333332</c:v>
                </c:pt>
                <c:pt idx="241">
                  <c:v>415.50867166666666</c:v>
                </c:pt>
                <c:pt idx="242">
                  <c:v>448.49192033333338</c:v>
                </c:pt>
                <c:pt idx="243">
                  <c:v>432.60794100000004</c:v>
                </c:pt>
                <c:pt idx="244">
                  <c:v>401.57315266666666</c:v>
                </c:pt>
                <c:pt idx="245">
                  <c:v>426.05986666666666</c:v>
                </c:pt>
                <c:pt idx="246">
                  <c:v>415.74324066666668</c:v>
                </c:pt>
                <c:pt idx="247">
                  <c:v>397.34960166666673</c:v>
                </c:pt>
                <c:pt idx="248">
                  <c:v>393.17173866666667</c:v>
                </c:pt>
                <c:pt idx="249">
                  <c:v>418.69854800000002</c:v>
                </c:pt>
                <c:pt idx="250">
                  <c:v>415.21065300000004</c:v>
                </c:pt>
                <c:pt idx="251">
                  <c:v>406.79702733333335</c:v>
                </c:pt>
                <c:pt idx="252">
                  <c:v>400.04873433333336</c:v>
                </c:pt>
                <c:pt idx="253">
                  <c:v>418.72780566666671</c:v>
                </c:pt>
                <c:pt idx="254">
                  <c:v>408.90495099999998</c:v>
                </c:pt>
                <c:pt idx="255">
                  <c:v>420.46802200000002</c:v>
                </c:pt>
                <c:pt idx="256">
                  <c:v>430.84710866666666</c:v>
                </c:pt>
                <c:pt idx="257">
                  <c:v>414.34639966666668</c:v>
                </c:pt>
                <c:pt idx="258">
                  <c:v>419.20997366666666</c:v>
                </c:pt>
                <c:pt idx="259">
                  <c:v>425.93047933333332</c:v>
                </c:pt>
                <c:pt idx="260">
                  <c:v>427.45806700000003</c:v>
                </c:pt>
                <c:pt idx="261">
                  <c:v>409.5247076666667</c:v>
                </c:pt>
                <c:pt idx="262">
                  <c:v>430.33285266666667</c:v>
                </c:pt>
                <c:pt idx="263">
                  <c:v>410.82565166666672</c:v>
                </c:pt>
                <c:pt idx="264">
                  <c:v>407.88252066666672</c:v>
                </c:pt>
                <c:pt idx="265">
                  <c:v>406.59052999999994</c:v>
                </c:pt>
                <c:pt idx="266">
                  <c:v>414.115297</c:v>
                </c:pt>
                <c:pt idx="267">
                  <c:v>427.81045766666671</c:v>
                </c:pt>
                <c:pt idx="268">
                  <c:v>451.08087799999998</c:v>
                </c:pt>
                <c:pt idx="269">
                  <c:v>435.95384466666673</c:v>
                </c:pt>
                <c:pt idx="270">
                  <c:v>432.6554313333333</c:v>
                </c:pt>
                <c:pt idx="271">
                  <c:v>455.59864999999996</c:v>
                </c:pt>
                <c:pt idx="272">
                  <c:v>414.06428533333337</c:v>
                </c:pt>
                <c:pt idx="273">
                  <c:v>424.45789433333334</c:v>
                </c:pt>
                <c:pt idx="274">
                  <c:v>443.32434766666665</c:v>
                </c:pt>
                <c:pt idx="275">
                  <c:v>444.487977</c:v>
                </c:pt>
                <c:pt idx="276">
                  <c:v>442.19030100000003</c:v>
                </c:pt>
                <c:pt idx="277">
                  <c:v>434.63404766666667</c:v>
                </c:pt>
                <c:pt idx="278">
                  <c:v>411.73592600000001</c:v>
                </c:pt>
                <c:pt idx="279">
                  <c:v>431.61500333333333</c:v>
                </c:pt>
                <c:pt idx="280">
                  <c:v>411.79789966666675</c:v>
                </c:pt>
                <c:pt idx="281">
                  <c:v>447.78571400000004</c:v>
                </c:pt>
                <c:pt idx="282">
                  <c:v>440.92905633333339</c:v>
                </c:pt>
                <c:pt idx="283">
                  <c:v>417.49822733333332</c:v>
                </c:pt>
                <c:pt idx="284">
                  <c:v>438.51258633333333</c:v>
                </c:pt>
                <c:pt idx="285">
                  <c:v>452.1799263333333</c:v>
                </c:pt>
                <c:pt idx="286">
                  <c:v>445.319344</c:v>
                </c:pt>
                <c:pt idx="287">
                  <c:v>441.105795</c:v>
                </c:pt>
                <c:pt idx="288">
                  <c:v>434.96946866666667</c:v>
                </c:pt>
                <c:pt idx="289">
                  <c:v>466.1055106666667</c:v>
                </c:pt>
                <c:pt idx="290">
                  <c:v>446.88756366666667</c:v>
                </c:pt>
                <c:pt idx="291">
                  <c:v>445.65507933333333</c:v>
                </c:pt>
                <c:pt idx="292">
                  <c:v>455.84852966666671</c:v>
                </c:pt>
                <c:pt idx="293">
                  <c:v>433.14365700000002</c:v>
                </c:pt>
                <c:pt idx="294">
                  <c:v>426.59432933333329</c:v>
                </c:pt>
                <c:pt idx="295">
                  <c:v>445.34436066666666</c:v>
                </c:pt>
                <c:pt idx="296">
                  <c:v>433.00480266666665</c:v>
                </c:pt>
                <c:pt idx="297">
                  <c:v>440.22938266666671</c:v>
                </c:pt>
                <c:pt idx="298">
                  <c:v>431.06149166666665</c:v>
                </c:pt>
                <c:pt idx="299">
                  <c:v>442.40127866666671</c:v>
                </c:pt>
                <c:pt idx="300">
                  <c:v>442.22378533333335</c:v>
                </c:pt>
                <c:pt idx="301">
                  <c:v>428.07531066666667</c:v>
                </c:pt>
                <c:pt idx="302">
                  <c:v>445.91842799999995</c:v>
                </c:pt>
                <c:pt idx="303">
                  <c:v>427.75524833333338</c:v>
                </c:pt>
                <c:pt idx="304">
                  <c:v>434.0259283333333</c:v>
                </c:pt>
                <c:pt idx="305">
                  <c:v>444.36132300000003</c:v>
                </c:pt>
                <c:pt idx="306">
                  <c:v>426.00267000000002</c:v>
                </c:pt>
                <c:pt idx="307">
                  <c:v>437.20875100000006</c:v>
                </c:pt>
                <c:pt idx="308">
                  <c:v>427.16136066666667</c:v>
                </c:pt>
                <c:pt idx="309">
                  <c:v>408.57732299999998</c:v>
                </c:pt>
                <c:pt idx="310">
                  <c:v>366.19215533333335</c:v>
                </c:pt>
                <c:pt idx="311">
                  <c:v>409.72040666666663</c:v>
                </c:pt>
                <c:pt idx="312">
                  <c:v>376.80021200000004</c:v>
                </c:pt>
                <c:pt idx="313">
                  <c:v>390.20065</c:v>
                </c:pt>
                <c:pt idx="314">
                  <c:v>394.24528133333337</c:v>
                </c:pt>
                <c:pt idx="315">
                  <c:v>391.9421856666666</c:v>
                </c:pt>
                <c:pt idx="316">
                  <c:v>392.72493700000001</c:v>
                </c:pt>
                <c:pt idx="317">
                  <c:v>364.45268533333336</c:v>
                </c:pt>
                <c:pt idx="318">
                  <c:v>390.82498133333337</c:v>
                </c:pt>
                <c:pt idx="319">
                  <c:v>384.53996899999999</c:v>
                </c:pt>
                <c:pt idx="320">
                  <c:v>368.71903466666663</c:v>
                </c:pt>
                <c:pt idx="321">
                  <c:v>395.29941699999995</c:v>
                </c:pt>
                <c:pt idx="322">
                  <c:v>397.09710166666667</c:v>
                </c:pt>
                <c:pt idx="323">
                  <c:v>397.79539499999993</c:v>
                </c:pt>
                <c:pt idx="324">
                  <c:v>375.41803733333336</c:v>
                </c:pt>
                <c:pt idx="325">
                  <c:v>416.33672966666671</c:v>
                </c:pt>
                <c:pt idx="326">
                  <c:v>390.82242866666667</c:v>
                </c:pt>
                <c:pt idx="327">
                  <c:v>374.49758933333334</c:v>
                </c:pt>
                <c:pt idx="328">
                  <c:v>395.30403833333338</c:v>
                </c:pt>
                <c:pt idx="329">
                  <c:v>381.57383200000004</c:v>
                </c:pt>
                <c:pt idx="330">
                  <c:v>368.74897933333335</c:v>
                </c:pt>
                <c:pt idx="331">
                  <c:v>372.61896066666668</c:v>
                </c:pt>
                <c:pt idx="332">
                  <c:v>379.756889</c:v>
                </c:pt>
                <c:pt idx="333">
                  <c:v>374.00902733333334</c:v>
                </c:pt>
                <c:pt idx="334">
                  <c:v>350.86065566666667</c:v>
                </c:pt>
                <c:pt idx="335">
                  <c:v>340.18944299999998</c:v>
                </c:pt>
                <c:pt idx="336">
                  <c:v>345.22826266666669</c:v>
                </c:pt>
                <c:pt idx="337">
                  <c:v>350.08673866666663</c:v>
                </c:pt>
                <c:pt idx="338">
                  <c:v>346.97296399999999</c:v>
                </c:pt>
                <c:pt idx="339">
                  <c:v>346.02350366666673</c:v>
                </c:pt>
                <c:pt idx="340">
                  <c:v>341.18336833333336</c:v>
                </c:pt>
                <c:pt idx="341">
                  <c:v>342.91448533333329</c:v>
                </c:pt>
                <c:pt idx="342">
                  <c:v>352.14027133333337</c:v>
                </c:pt>
                <c:pt idx="343">
                  <c:v>355.0639753333333</c:v>
                </c:pt>
                <c:pt idx="344">
                  <c:v>327.36076966666667</c:v>
                </c:pt>
                <c:pt idx="345">
                  <c:v>337.19023199999998</c:v>
                </c:pt>
                <c:pt idx="346">
                  <c:v>352.17440466666659</c:v>
                </c:pt>
                <c:pt idx="347">
                  <c:v>357.94344000000001</c:v>
                </c:pt>
                <c:pt idx="348">
                  <c:v>349.99443466666662</c:v>
                </c:pt>
                <c:pt idx="349">
                  <c:v>363.83638300000001</c:v>
                </c:pt>
                <c:pt idx="350">
                  <c:v>344.5878473333334</c:v>
                </c:pt>
                <c:pt idx="351">
                  <c:v>369.51581733333336</c:v>
                </c:pt>
                <c:pt idx="352">
                  <c:v>368.05240333333336</c:v>
                </c:pt>
                <c:pt idx="353">
                  <c:v>346.61465199999998</c:v>
                </c:pt>
                <c:pt idx="354">
                  <c:v>314.77309100000002</c:v>
                </c:pt>
                <c:pt idx="355">
                  <c:v>324.58125799999999</c:v>
                </c:pt>
                <c:pt idx="356">
                  <c:v>312.83567033333333</c:v>
                </c:pt>
                <c:pt idx="357">
                  <c:v>313.42206066666671</c:v>
                </c:pt>
                <c:pt idx="358">
                  <c:v>318.13227033333334</c:v>
                </c:pt>
                <c:pt idx="359">
                  <c:v>322.29391000000004</c:v>
                </c:pt>
                <c:pt idx="360">
                  <c:v>338.48897299999999</c:v>
                </c:pt>
                <c:pt idx="361">
                  <c:v>323.02396466666664</c:v>
                </c:pt>
                <c:pt idx="362">
                  <c:v>334.60297400000002</c:v>
                </c:pt>
                <c:pt idx="363">
                  <c:v>326.40739000000002</c:v>
                </c:pt>
                <c:pt idx="364">
                  <c:v>356.59302666666667</c:v>
                </c:pt>
                <c:pt idx="365">
                  <c:v>330.55323766666669</c:v>
                </c:pt>
                <c:pt idx="366">
                  <c:v>305.62032433333337</c:v>
                </c:pt>
                <c:pt idx="367">
                  <c:v>333.33895699999999</c:v>
                </c:pt>
                <c:pt idx="368">
                  <c:v>303.01284966666668</c:v>
                </c:pt>
                <c:pt idx="369">
                  <c:v>324.029494</c:v>
                </c:pt>
                <c:pt idx="370">
                  <c:v>338.709385</c:v>
                </c:pt>
                <c:pt idx="371">
                  <c:v>332.43652966666667</c:v>
                </c:pt>
                <c:pt idx="372">
                  <c:v>313.1046576666667</c:v>
                </c:pt>
                <c:pt idx="373">
                  <c:v>314.41166133333331</c:v>
                </c:pt>
                <c:pt idx="374">
                  <c:v>312.82042666666666</c:v>
                </c:pt>
                <c:pt idx="375">
                  <c:v>319.10753566666671</c:v>
                </c:pt>
                <c:pt idx="376">
                  <c:v>309.11691400000001</c:v>
                </c:pt>
                <c:pt idx="377">
                  <c:v>284.66291666666666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E-F7A9-42E6-AFEC-A555CFE1E5B6}"/>
            </c:ext>
          </c:extLst>
        </c:ser>
        <c:ser>
          <c:idx val="3"/>
          <c:order val="16"/>
          <c:tx>
            <c:strRef>
              <c:f>'[TC_CZB_2022_PAVUS.xlsx]RISE1-Úroveň PRŮMĚR'!$AP$4</c:f>
              <c:strCache>
                <c:ptCount val="1"/>
                <c:pt idx="0">
                  <c:v> PRŮMĚR TC 900</c:v>
                </c:pt>
              </c:strCache>
            </c:strRef>
          </c:tx>
          <c:spPr>
            <a:ln w="12700" cap="rnd" cmpd="sng" algn="ctr">
              <a:solidFill>
                <a:srgbClr val="FF5D5D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'[3]RISE1-Úroveň PRŮMĚR'!$AK$5:$AK$515</c:f>
              <c:numCache>
                <c:formatCode>[$-F400]h:mm:ss\ AM/PM</c:formatCode>
                <c:ptCount val="511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'[3]RISE1-Úroveň PRŮMĚR'!$AP$5:$AP$515</c:f>
              <c:numCache>
                <c:formatCode>0</c:formatCode>
                <c:ptCount val="511"/>
                <c:pt idx="0">
                  <c:v>21.253578999999998</c:v>
                </c:pt>
                <c:pt idx="1">
                  <c:v>21.211183333333334</c:v>
                </c:pt>
                <c:pt idx="2">
                  <c:v>21.355791</c:v>
                </c:pt>
                <c:pt idx="3">
                  <c:v>21.548586</c:v>
                </c:pt>
                <c:pt idx="4">
                  <c:v>21.784960666666667</c:v>
                </c:pt>
                <c:pt idx="5">
                  <c:v>22.212802333333332</c:v>
                </c:pt>
                <c:pt idx="6">
                  <c:v>22.330457333333332</c:v>
                </c:pt>
                <c:pt idx="7">
                  <c:v>22.304187666666667</c:v>
                </c:pt>
                <c:pt idx="8">
                  <c:v>23.041978666666669</c:v>
                </c:pt>
                <c:pt idx="9">
                  <c:v>23.534475</c:v>
                </c:pt>
                <c:pt idx="10">
                  <c:v>23.598558666666666</c:v>
                </c:pt>
                <c:pt idx="11">
                  <c:v>23.526083</c:v>
                </c:pt>
                <c:pt idx="12">
                  <c:v>23.556254666666671</c:v>
                </c:pt>
                <c:pt idx="13">
                  <c:v>23.203675666666669</c:v>
                </c:pt>
                <c:pt idx="14">
                  <c:v>24.780384000000002</c:v>
                </c:pt>
                <c:pt idx="15">
                  <c:v>25.984488333333331</c:v>
                </c:pt>
                <c:pt idx="16">
                  <c:v>27.200302000000004</c:v>
                </c:pt>
                <c:pt idx="17">
                  <c:v>28.407537999999999</c:v>
                </c:pt>
                <c:pt idx="18">
                  <c:v>28.436847999999998</c:v>
                </c:pt>
                <c:pt idx="19">
                  <c:v>31.021063333333331</c:v>
                </c:pt>
                <c:pt idx="20">
                  <c:v>42.085864666666673</c:v>
                </c:pt>
                <c:pt idx="21">
                  <c:v>41.396287999999998</c:v>
                </c:pt>
                <c:pt idx="22">
                  <c:v>38.429663666666663</c:v>
                </c:pt>
                <c:pt idx="23">
                  <c:v>45.923973666666662</c:v>
                </c:pt>
                <c:pt idx="24">
                  <c:v>49.189471000000005</c:v>
                </c:pt>
                <c:pt idx="25">
                  <c:v>52.384689333333334</c:v>
                </c:pt>
                <c:pt idx="26">
                  <c:v>50.534589000000004</c:v>
                </c:pt>
                <c:pt idx="27">
                  <c:v>51.416154333333338</c:v>
                </c:pt>
                <c:pt idx="28">
                  <c:v>54.123078999999997</c:v>
                </c:pt>
                <c:pt idx="29">
                  <c:v>57.358000333333337</c:v>
                </c:pt>
                <c:pt idx="30">
                  <c:v>58.962033666666663</c:v>
                </c:pt>
                <c:pt idx="31">
                  <c:v>58.727150333333327</c:v>
                </c:pt>
                <c:pt idx="32">
                  <c:v>59.255346666666668</c:v>
                </c:pt>
                <c:pt idx="33">
                  <c:v>54.756385666666667</c:v>
                </c:pt>
                <c:pt idx="34">
                  <c:v>60.527878333333341</c:v>
                </c:pt>
                <c:pt idx="35">
                  <c:v>67.056635333333318</c:v>
                </c:pt>
                <c:pt idx="36">
                  <c:v>71.187345666666673</c:v>
                </c:pt>
                <c:pt idx="37">
                  <c:v>75.272585000000007</c:v>
                </c:pt>
                <c:pt idx="38">
                  <c:v>82.233306666666664</c:v>
                </c:pt>
                <c:pt idx="39">
                  <c:v>75.691697666666656</c:v>
                </c:pt>
                <c:pt idx="40">
                  <c:v>73.506711333333342</c:v>
                </c:pt>
                <c:pt idx="41">
                  <c:v>72.625161000000006</c:v>
                </c:pt>
                <c:pt idx="42">
                  <c:v>74.539895666666666</c:v>
                </c:pt>
                <c:pt idx="43">
                  <c:v>75.187358000000003</c:v>
                </c:pt>
                <c:pt idx="44">
                  <c:v>74.657982000000004</c:v>
                </c:pt>
                <c:pt idx="45">
                  <c:v>77.216110999999998</c:v>
                </c:pt>
                <c:pt idx="46">
                  <c:v>86.681314</c:v>
                </c:pt>
                <c:pt idx="47">
                  <c:v>92.676916333333338</c:v>
                </c:pt>
                <c:pt idx="48">
                  <c:v>90.79992133333333</c:v>
                </c:pt>
                <c:pt idx="49">
                  <c:v>82.673547333333332</c:v>
                </c:pt>
                <c:pt idx="50">
                  <c:v>84.759047666666675</c:v>
                </c:pt>
                <c:pt idx="51">
                  <c:v>89.830016333333333</c:v>
                </c:pt>
                <c:pt idx="52">
                  <c:v>96.125842333333324</c:v>
                </c:pt>
                <c:pt idx="53">
                  <c:v>93.889118666666661</c:v>
                </c:pt>
                <c:pt idx="54">
                  <c:v>97.088332666666659</c:v>
                </c:pt>
                <c:pt idx="55">
                  <c:v>90.769108333333335</c:v>
                </c:pt>
                <c:pt idx="56">
                  <c:v>97.82311966666667</c:v>
                </c:pt>
                <c:pt idx="57">
                  <c:v>92.347609999999989</c:v>
                </c:pt>
                <c:pt idx="58">
                  <c:v>94.117233666666678</c:v>
                </c:pt>
                <c:pt idx="59">
                  <c:v>96.905853333333326</c:v>
                </c:pt>
                <c:pt idx="60">
                  <c:v>107.30947833333333</c:v>
                </c:pt>
                <c:pt idx="61">
                  <c:v>99.442490333333339</c:v>
                </c:pt>
                <c:pt idx="62">
                  <c:v>99.061746000000014</c:v>
                </c:pt>
                <c:pt idx="63">
                  <c:v>101.33079466666668</c:v>
                </c:pt>
                <c:pt idx="64">
                  <c:v>97.618260666666671</c:v>
                </c:pt>
                <c:pt idx="65">
                  <c:v>92.98242733333332</c:v>
                </c:pt>
                <c:pt idx="66">
                  <c:v>98.571815000000015</c:v>
                </c:pt>
                <c:pt idx="67">
                  <c:v>101.29067466666667</c:v>
                </c:pt>
                <c:pt idx="68">
                  <c:v>110.52844066666667</c:v>
                </c:pt>
                <c:pt idx="69">
                  <c:v>106.13284533333332</c:v>
                </c:pt>
                <c:pt idx="70">
                  <c:v>106.01235200000001</c:v>
                </c:pt>
                <c:pt idx="71">
                  <c:v>104.07841266666667</c:v>
                </c:pt>
                <c:pt idx="72">
                  <c:v>116.53644233333334</c:v>
                </c:pt>
                <c:pt idx="73">
                  <c:v>114.81855</c:v>
                </c:pt>
                <c:pt idx="74">
                  <c:v>125.524334</c:v>
                </c:pt>
                <c:pt idx="75">
                  <c:v>132.29386200000002</c:v>
                </c:pt>
                <c:pt idx="76">
                  <c:v>136.29358566666667</c:v>
                </c:pt>
                <c:pt idx="77">
                  <c:v>118.647245</c:v>
                </c:pt>
                <c:pt idx="78">
                  <c:v>121.237664</c:v>
                </c:pt>
                <c:pt idx="79">
                  <c:v>148.64807099999999</c:v>
                </c:pt>
                <c:pt idx="80">
                  <c:v>135.211052</c:v>
                </c:pt>
                <c:pt idx="81">
                  <c:v>134.75416199999998</c:v>
                </c:pt>
                <c:pt idx="82">
                  <c:v>135.98846666666665</c:v>
                </c:pt>
                <c:pt idx="83">
                  <c:v>142.79331533333334</c:v>
                </c:pt>
                <c:pt idx="84">
                  <c:v>139.27443933333333</c:v>
                </c:pt>
                <c:pt idx="85">
                  <c:v>127.13152000000001</c:v>
                </c:pt>
                <c:pt idx="86">
                  <c:v>131.35068200000001</c:v>
                </c:pt>
                <c:pt idx="87">
                  <c:v>123.98474166666666</c:v>
                </c:pt>
                <c:pt idx="88">
                  <c:v>122.29902800000001</c:v>
                </c:pt>
                <c:pt idx="89">
                  <c:v>129.71572399999999</c:v>
                </c:pt>
                <c:pt idx="90">
                  <c:v>129.16571133333335</c:v>
                </c:pt>
                <c:pt idx="91">
                  <c:v>134.16761899999997</c:v>
                </c:pt>
                <c:pt idx="92">
                  <c:v>130.21487733333333</c:v>
                </c:pt>
                <c:pt idx="93">
                  <c:v>134.87839766666667</c:v>
                </c:pt>
                <c:pt idx="94">
                  <c:v>127.78218900000002</c:v>
                </c:pt>
                <c:pt idx="95">
                  <c:v>142.745664</c:v>
                </c:pt>
                <c:pt idx="96">
                  <c:v>145.72794933333333</c:v>
                </c:pt>
                <c:pt idx="97">
                  <c:v>143.27003966666666</c:v>
                </c:pt>
                <c:pt idx="98">
                  <c:v>164.94537766666667</c:v>
                </c:pt>
                <c:pt idx="99">
                  <c:v>159.79754700000001</c:v>
                </c:pt>
                <c:pt idx="100">
                  <c:v>169.25825233333333</c:v>
                </c:pt>
                <c:pt idx="101">
                  <c:v>158.21068466666668</c:v>
                </c:pt>
                <c:pt idx="102">
                  <c:v>151.52413133333334</c:v>
                </c:pt>
                <c:pt idx="103">
                  <c:v>149.313807</c:v>
                </c:pt>
                <c:pt idx="104">
                  <c:v>157.95421999999999</c:v>
                </c:pt>
                <c:pt idx="105">
                  <c:v>165.46247066666666</c:v>
                </c:pt>
                <c:pt idx="106">
                  <c:v>182.30118966666669</c:v>
                </c:pt>
                <c:pt idx="107">
                  <c:v>177.47624866666669</c:v>
                </c:pt>
                <c:pt idx="108">
                  <c:v>178.61385033333332</c:v>
                </c:pt>
                <c:pt idx="109">
                  <c:v>182.53801100000001</c:v>
                </c:pt>
                <c:pt idx="110">
                  <c:v>172.05420966666668</c:v>
                </c:pt>
                <c:pt idx="111">
                  <c:v>158.24949366666667</c:v>
                </c:pt>
                <c:pt idx="112">
                  <c:v>163.597374</c:v>
                </c:pt>
                <c:pt idx="113">
                  <c:v>183.65607866666664</c:v>
                </c:pt>
                <c:pt idx="114">
                  <c:v>177.50266333333332</c:v>
                </c:pt>
                <c:pt idx="115">
                  <c:v>163.87993466666668</c:v>
                </c:pt>
                <c:pt idx="116">
                  <c:v>155.29256466666666</c:v>
                </c:pt>
                <c:pt idx="117">
                  <c:v>154.43943533333334</c:v>
                </c:pt>
                <c:pt idx="118">
                  <c:v>152.47958933333334</c:v>
                </c:pt>
                <c:pt idx="119">
                  <c:v>148.60997666666665</c:v>
                </c:pt>
                <c:pt idx="120">
                  <c:v>153.734475</c:v>
                </c:pt>
                <c:pt idx="121">
                  <c:v>155.51428633333333</c:v>
                </c:pt>
                <c:pt idx="122">
                  <c:v>153.24497566666665</c:v>
                </c:pt>
                <c:pt idx="123">
                  <c:v>158.65202033333333</c:v>
                </c:pt>
                <c:pt idx="124">
                  <c:v>158.12581800000001</c:v>
                </c:pt>
                <c:pt idx="125">
                  <c:v>156.34106566666668</c:v>
                </c:pt>
                <c:pt idx="126">
                  <c:v>168.45464100000001</c:v>
                </c:pt>
                <c:pt idx="127">
                  <c:v>159.38484600000001</c:v>
                </c:pt>
                <c:pt idx="128">
                  <c:v>155.59177600000001</c:v>
                </c:pt>
                <c:pt idx="129">
                  <c:v>160.53707999999997</c:v>
                </c:pt>
                <c:pt idx="130">
                  <c:v>173.773854</c:v>
                </c:pt>
                <c:pt idx="131">
                  <c:v>168.55236033333335</c:v>
                </c:pt>
                <c:pt idx="132">
                  <c:v>172.01376433333334</c:v>
                </c:pt>
                <c:pt idx="133">
                  <c:v>157.61387566666667</c:v>
                </c:pt>
                <c:pt idx="134">
                  <c:v>157.56681900000001</c:v>
                </c:pt>
                <c:pt idx="135">
                  <c:v>172.30950733333336</c:v>
                </c:pt>
                <c:pt idx="136">
                  <c:v>177.13706533333334</c:v>
                </c:pt>
                <c:pt idx="137">
                  <c:v>164.66279833333334</c:v>
                </c:pt>
                <c:pt idx="138">
                  <c:v>153.16532566666669</c:v>
                </c:pt>
                <c:pt idx="139">
                  <c:v>163.96085400000001</c:v>
                </c:pt>
                <c:pt idx="140">
                  <c:v>174.00120900000002</c:v>
                </c:pt>
                <c:pt idx="141">
                  <c:v>166.58193033333336</c:v>
                </c:pt>
                <c:pt idx="142">
                  <c:v>155.40242599999999</c:v>
                </c:pt>
                <c:pt idx="143">
                  <c:v>157.49743766666666</c:v>
                </c:pt>
                <c:pt idx="144">
                  <c:v>153.84854000000001</c:v>
                </c:pt>
                <c:pt idx="145">
                  <c:v>160.863235</c:v>
                </c:pt>
                <c:pt idx="146">
                  <c:v>173.88512466666666</c:v>
                </c:pt>
                <c:pt idx="147">
                  <c:v>163.25595666666666</c:v>
                </c:pt>
                <c:pt idx="148">
                  <c:v>145.33940899999999</c:v>
                </c:pt>
                <c:pt idx="149">
                  <c:v>142.75876500000001</c:v>
                </c:pt>
                <c:pt idx="150">
                  <c:v>148.96943566666667</c:v>
                </c:pt>
                <c:pt idx="151">
                  <c:v>142.46875700000001</c:v>
                </c:pt>
                <c:pt idx="152">
                  <c:v>140.27013233333335</c:v>
                </c:pt>
                <c:pt idx="153">
                  <c:v>133.79877666666667</c:v>
                </c:pt>
                <c:pt idx="154">
                  <c:v>137.718108</c:v>
                </c:pt>
                <c:pt idx="155">
                  <c:v>135.66365466666664</c:v>
                </c:pt>
                <c:pt idx="156">
                  <c:v>149.87841033333333</c:v>
                </c:pt>
                <c:pt idx="157">
                  <c:v>150.99206133333334</c:v>
                </c:pt>
                <c:pt idx="158">
                  <c:v>148.12415200000001</c:v>
                </c:pt>
                <c:pt idx="159">
                  <c:v>144.87023133333335</c:v>
                </c:pt>
                <c:pt idx="160">
                  <c:v>153.10222833333333</c:v>
                </c:pt>
                <c:pt idx="161">
                  <c:v>135.311283</c:v>
                </c:pt>
                <c:pt idx="162">
                  <c:v>134.71009533333333</c:v>
                </c:pt>
                <c:pt idx="163">
                  <c:v>144.94262866666665</c:v>
                </c:pt>
                <c:pt idx="164">
                  <c:v>141.08983133333334</c:v>
                </c:pt>
                <c:pt idx="165">
                  <c:v>150.43231666666665</c:v>
                </c:pt>
                <c:pt idx="166">
                  <c:v>141.61962933333334</c:v>
                </c:pt>
                <c:pt idx="167">
                  <c:v>138.70956466666667</c:v>
                </c:pt>
                <c:pt idx="168">
                  <c:v>138.56192300000001</c:v>
                </c:pt>
                <c:pt idx="169">
                  <c:v>141.64409799999999</c:v>
                </c:pt>
                <c:pt idx="170">
                  <c:v>139.651759</c:v>
                </c:pt>
                <c:pt idx="171">
                  <c:v>150.79096033333335</c:v>
                </c:pt>
                <c:pt idx="172">
                  <c:v>155.52560000000003</c:v>
                </c:pt>
                <c:pt idx="173">
                  <c:v>162.83347699999999</c:v>
                </c:pt>
                <c:pt idx="174">
                  <c:v>170.17354333333336</c:v>
                </c:pt>
                <c:pt idx="175">
                  <c:v>157.07460366666666</c:v>
                </c:pt>
                <c:pt idx="176">
                  <c:v>148.12016500000001</c:v>
                </c:pt>
                <c:pt idx="177">
                  <c:v>143.62675333333334</c:v>
                </c:pt>
                <c:pt idx="178">
                  <c:v>137.16715666666667</c:v>
                </c:pt>
                <c:pt idx="179">
                  <c:v>156.864867</c:v>
                </c:pt>
                <c:pt idx="180">
                  <c:v>148.87324166666667</c:v>
                </c:pt>
                <c:pt idx="181">
                  <c:v>159.34854133333337</c:v>
                </c:pt>
                <c:pt idx="182">
                  <c:v>149.96885566666666</c:v>
                </c:pt>
                <c:pt idx="183">
                  <c:v>145.08528066666668</c:v>
                </c:pt>
                <c:pt idx="184">
                  <c:v>161.17710533333334</c:v>
                </c:pt>
                <c:pt idx="185">
                  <c:v>179.43771633333336</c:v>
                </c:pt>
                <c:pt idx="186">
                  <c:v>170.55740666666665</c:v>
                </c:pt>
                <c:pt idx="187">
                  <c:v>167.09882333333334</c:v>
                </c:pt>
                <c:pt idx="188">
                  <c:v>160.68526933333334</c:v>
                </c:pt>
                <c:pt idx="189">
                  <c:v>152.98472166666667</c:v>
                </c:pt>
                <c:pt idx="190">
                  <c:v>146.82529433333335</c:v>
                </c:pt>
                <c:pt idx="191">
                  <c:v>139.39297933333333</c:v>
                </c:pt>
                <c:pt idx="192">
                  <c:v>149.81108533333335</c:v>
                </c:pt>
                <c:pt idx="193">
                  <c:v>160.16536233333332</c:v>
                </c:pt>
                <c:pt idx="194">
                  <c:v>167.70072400000001</c:v>
                </c:pt>
                <c:pt idx="195">
                  <c:v>170.76383200000001</c:v>
                </c:pt>
                <c:pt idx="196">
                  <c:v>162.90320933333331</c:v>
                </c:pt>
                <c:pt idx="197">
                  <c:v>166.26394099999999</c:v>
                </c:pt>
                <c:pt idx="198">
                  <c:v>160.621058</c:v>
                </c:pt>
                <c:pt idx="199">
                  <c:v>175.27758566666668</c:v>
                </c:pt>
                <c:pt idx="200">
                  <c:v>182.58198133333335</c:v>
                </c:pt>
                <c:pt idx="201">
                  <c:v>168.22054433333335</c:v>
                </c:pt>
                <c:pt idx="202">
                  <c:v>176.12204299999999</c:v>
                </c:pt>
                <c:pt idx="203">
                  <c:v>170.71143633333335</c:v>
                </c:pt>
                <c:pt idx="204">
                  <c:v>177.47670466666668</c:v>
                </c:pt>
                <c:pt idx="205">
                  <c:v>167.04113033333334</c:v>
                </c:pt>
                <c:pt idx="206">
                  <c:v>183.60899233333336</c:v>
                </c:pt>
                <c:pt idx="207">
                  <c:v>176.00458333333336</c:v>
                </c:pt>
                <c:pt idx="208">
                  <c:v>178.32632766666666</c:v>
                </c:pt>
                <c:pt idx="209">
                  <c:v>182.35096100000001</c:v>
                </c:pt>
                <c:pt idx="210">
                  <c:v>185.64742366666667</c:v>
                </c:pt>
                <c:pt idx="211">
                  <c:v>183.72310033333335</c:v>
                </c:pt>
                <c:pt idx="212">
                  <c:v>188.13098266666665</c:v>
                </c:pt>
                <c:pt idx="213">
                  <c:v>183.24092833333336</c:v>
                </c:pt>
                <c:pt idx="214">
                  <c:v>176.55725599999997</c:v>
                </c:pt>
                <c:pt idx="215">
                  <c:v>190.41750233333335</c:v>
                </c:pt>
                <c:pt idx="216">
                  <c:v>183.13880099999997</c:v>
                </c:pt>
                <c:pt idx="217">
                  <c:v>196.303192</c:v>
                </c:pt>
                <c:pt idx="218">
                  <c:v>187.14319266666666</c:v>
                </c:pt>
                <c:pt idx="219">
                  <c:v>179.13466900000003</c:v>
                </c:pt>
                <c:pt idx="220">
                  <c:v>177.27374633333332</c:v>
                </c:pt>
                <c:pt idx="221">
                  <c:v>173.67214000000001</c:v>
                </c:pt>
                <c:pt idx="222">
                  <c:v>163.54295599999998</c:v>
                </c:pt>
                <c:pt idx="223">
                  <c:v>172.22528133333333</c:v>
                </c:pt>
                <c:pt idx="224">
                  <c:v>174.00131299999998</c:v>
                </c:pt>
                <c:pt idx="225">
                  <c:v>178.11868333333334</c:v>
                </c:pt>
                <c:pt idx="226">
                  <c:v>172.00525833333336</c:v>
                </c:pt>
                <c:pt idx="227">
                  <c:v>178.93236266666668</c:v>
                </c:pt>
                <c:pt idx="228">
                  <c:v>167.64751533333333</c:v>
                </c:pt>
                <c:pt idx="229">
                  <c:v>175.85437566666667</c:v>
                </c:pt>
                <c:pt idx="230">
                  <c:v>179.01859633333333</c:v>
                </c:pt>
                <c:pt idx="231">
                  <c:v>171.93405133333331</c:v>
                </c:pt>
                <c:pt idx="232">
                  <c:v>163.74123533333332</c:v>
                </c:pt>
                <c:pt idx="233">
                  <c:v>166.814155</c:v>
                </c:pt>
                <c:pt idx="234">
                  <c:v>153.93331766666668</c:v>
                </c:pt>
                <c:pt idx="235">
                  <c:v>167.98204233333334</c:v>
                </c:pt>
                <c:pt idx="236">
                  <c:v>178.13370866666665</c:v>
                </c:pt>
                <c:pt idx="237">
                  <c:v>197.36011233333332</c:v>
                </c:pt>
                <c:pt idx="238">
                  <c:v>176.70548433333332</c:v>
                </c:pt>
                <c:pt idx="239">
                  <c:v>179.34107433333335</c:v>
                </c:pt>
                <c:pt idx="240">
                  <c:v>163.73448266666665</c:v>
                </c:pt>
                <c:pt idx="241">
                  <c:v>173.24514500000001</c:v>
                </c:pt>
                <c:pt idx="242">
                  <c:v>174.39521533333334</c:v>
                </c:pt>
                <c:pt idx="243">
                  <c:v>159.54659233333334</c:v>
                </c:pt>
                <c:pt idx="244">
                  <c:v>174.28201300000001</c:v>
                </c:pt>
                <c:pt idx="245">
                  <c:v>168.54815966666669</c:v>
                </c:pt>
                <c:pt idx="246">
                  <c:v>173.89460199999999</c:v>
                </c:pt>
                <c:pt idx="247">
                  <c:v>178.9721476666667</c:v>
                </c:pt>
                <c:pt idx="248">
                  <c:v>180.16670066666666</c:v>
                </c:pt>
                <c:pt idx="249">
                  <c:v>169.67322933333332</c:v>
                </c:pt>
                <c:pt idx="250">
                  <c:v>200.07898466666666</c:v>
                </c:pt>
                <c:pt idx="251">
                  <c:v>186.21811</c:v>
                </c:pt>
                <c:pt idx="252">
                  <c:v>166.99542533333332</c:v>
                </c:pt>
                <c:pt idx="253">
                  <c:v>183.54679966666666</c:v>
                </c:pt>
                <c:pt idx="254">
                  <c:v>187.71282166666666</c:v>
                </c:pt>
                <c:pt idx="255">
                  <c:v>184.40282166666665</c:v>
                </c:pt>
                <c:pt idx="256">
                  <c:v>175.52574200000004</c:v>
                </c:pt>
                <c:pt idx="257">
                  <c:v>172.36610333333331</c:v>
                </c:pt>
                <c:pt idx="258">
                  <c:v>170.28718700000002</c:v>
                </c:pt>
                <c:pt idx="259">
                  <c:v>178.847624</c:v>
                </c:pt>
                <c:pt idx="260">
                  <c:v>197.10298899999998</c:v>
                </c:pt>
                <c:pt idx="261">
                  <c:v>209.83870933333333</c:v>
                </c:pt>
                <c:pt idx="262">
                  <c:v>194.14657566666665</c:v>
                </c:pt>
                <c:pt idx="263">
                  <c:v>208.76725633333334</c:v>
                </c:pt>
                <c:pt idx="264">
                  <c:v>181.72756466666667</c:v>
                </c:pt>
                <c:pt idx="265">
                  <c:v>173.37756899999999</c:v>
                </c:pt>
                <c:pt idx="266">
                  <c:v>175.73259500000003</c:v>
                </c:pt>
                <c:pt idx="267">
                  <c:v>171.62242533333333</c:v>
                </c:pt>
                <c:pt idx="268">
                  <c:v>164.40235833333335</c:v>
                </c:pt>
                <c:pt idx="269">
                  <c:v>177.246443</c:v>
                </c:pt>
                <c:pt idx="270">
                  <c:v>165.77540833333333</c:v>
                </c:pt>
                <c:pt idx="271">
                  <c:v>171.46741633333332</c:v>
                </c:pt>
                <c:pt idx="272">
                  <c:v>198.08154999999999</c:v>
                </c:pt>
                <c:pt idx="273">
                  <c:v>197.105682</c:v>
                </c:pt>
                <c:pt idx="274">
                  <c:v>175.60748133333334</c:v>
                </c:pt>
                <c:pt idx="275">
                  <c:v>168.78547866666668</c:v>
                </c:pt>
                <c:pt idx="276">
                  <c:v>182.20189833333333</c:v>
                </c:pt>
                <c:pt idx="277">
                  <c:v>176.46785199999999</c:v>
                </c:pt>
                <c:pt idx="278">
                  <c:v>177.2193126666667</c:v>
                </c:pt>
                <c:pt idx="279">
                  <c:v>176.10662400000001</c:v>
                </c:pt>
                <c:pt idx="280">
                  <c:v>168.36962333333335</c:v>
                </c:pt>
                <c:pt idx="281">
                  <c:v>166.72783566666666</c:v>
                </c:pt>
                <c:pt idx="282">
                  <c:v>165.18867066666667</c:v>
                </c:pt>
                <c:pt idx="283">
                  <c:v>168.71035200000003</c:v>
                </c:pt>
                <c:pt idx="284">
                  <c:v>178.68692199999998</c:v>
                </c:pt>
                <c:pt idx="285">
                  <c:v>170.66733266666665</c:v>
                </c:pt>
                <c:pt idx="286">
                  <c:v>168.40825333333336</c:v>
                </c:pt>
                <c:pt idx="287">
                  <c:v>163.69065566666666</c:v>
                </c:pt>
                <c:pt idx="288">
                  <c:v>166.37237033333335</c:v>
                </c:pt>
                <c:pt idx="289">
                  <c:v>171.52189066666665</c:v>
                </c:pt>
                <c:pt idx="290">
                  <c:v>168.16065866666668</c:v>
                </c:pt>
                <c:pt idx="291">
                  <c:v>171.54198266666666</c:v>
                </c:pt>
                <c:pt idx="292">
                  <c:v>175.31101433333333</c:v>
                </c:pt>
                <c:pt idx="293">
                  <c:v>180.18670299999999</c:v>
                </c:pt>
                <c:pt idx="294">
                  <c:v>198.41054866666664</c:v>
                </c:pt>
                <c:pt idx="295">
                  <c:v>205.48384966666663</c:v>
                </c:pt>
                <c:pt idx="296">
                  <c:v>196.20278466666664</c:v>
                </c:pt>
                <c:pt idx="297">
                  <c:v>179.36609100000001</c:v>
                </c:pt>
                <c:pt idx="298">
                  <c:v>180.67153399999998</c:v>
                </c:pt>
                <c:pt idx="299">
                  <c:v>186.6757246666667</c:v>
                </c:pt>
                <c:pt idx="300">
                  <c:v>183.98331199999998</c:v>
                </c:pt>
                <c:pt idx="301">
                  <c:v>180.53125233333333</c:v>
                </c:pt>
                <c:pt idx="302">
                  <c:v>165.55498499999999</c:v>
                </c:pt>
                <c:pt idx="303">
                  <c:v>179.02158333333333</c:v>
                </c:pt>
                <c:pt idx="304">
                  <c:v>186.33785066666667</c:v>
                </c:pt>
                <c:pt idx="305">
                  <c:v>170.46333533333333</c:v>
                </c:pt>
                <c:pt idx="306">
                  <c:v>164.73639899999998</c:v>
                </c:pt>
                <c:pt idx="307">
                  <c:v>177.202313</c:v>
                </c:pt>
                <c:pt idx="308">
                  <c:v>184.04236500000002</c:v>
                </c:pt>
                <c:pt idx="309">
                  <c:v>197.75415133333331</c:v>
                </c:pt>
                <c:pt idx="310">
                  <c:v>186.70194066666667</c:v>
                </c:pt>
                <c:pt idx="311">
                  <c:v>182.79331900000003</c:v>
                </c:pt>
                <c:pt idx="312">
                  <c:v>178.81723033333333</c:v>
                </c:pt>
                <c:pt idx="313">
                  <c:v>172.41713700000003</c:v>
                </c:pt>
                <c:pt idx="314">
                  <c:v>165.44891800000002</c:v>
                </c:pt>
                <c:pt idx="315">
                  <c:v>162.07380166666667</c:v>
                </c:pt>
                <c:pt idx="316">
                  <c:v>182.27832699999999</c:v>
                </c:pt>
                <c:pt idx="317">
                  <c:v>185.50307333333333</c:v>
                </c:pt>
                <c:pt idx="318">
                  <c:v>190.94047766666665</c:v>
                </c:pt>
                <c:pt idx="319">
                  <c:v>160.81810033333332</c:v>
                </c:pt>
                <c:pt idx="320">
                  <c:v>162.17267466666667</c:v>
                </c:pt>
                <c:pt idx="321">
                  <c:v>168.87720933333333</c:v>
                </c:pt>
                <c:pt idx="322">
                  <c:v>169.23311066666668</c:v>
                </c:pt>
                <c:pt idx="323">
                  <c:v>172.11039533333334</c:v>
                </c:pt>
                <c:pt idx="324">
                  <c:v>168.123189</c:v>
                </c:pt>
                <c:pt idx="325">
                  <c:v>176.58314566666664</c:v>
                </c:pt>
                <c:pt idx="326">
                  <c:v>190.10690666666665</c:v>
                </c:pt>
                <c:pt idx="327">
                  <c:v>178.62830633333331</c:v>
                </c:pt>
                <c:pt idx="328">
                  <c:v>164.837379</c:v>
                </c:pt>
                <c:pt idx="329">
                  <c:v>155.22170866666667</c:v>
                </c:pt>
                <c:pt idx="330">
                  <c:v>156.68192866666666</c:v>
                </c:pt>
                <c:pt idx="331">
                  <c:v>156.025486</c:v>
                </c:pt>
                <c:pt idx="332">
                  <c:v>167.68022266666665</c:v>
                </c:pt>
                <c:pt idx="333">
                  <c:v>163.273471</c:v>
                </c:pt>
                <c:pt idx="334">
                  <c:v>157.40754033333334</c:v>
                </c:pt>
                <c:pt idx="335">
                  <c:v>158.62175433333334</c:v>
                </c:pt>
                <c:pt idx="336">
                  <c:v>153.58463066666664</c:v>
                </c:pt>
                <c:pt idx="337">
                  <c:v>147.32120733333332</c:v>
                </c:pt>
                <c:pt idx="338">
                  <c:v>146.66654066666669</c:v>
                </c:pt>
                <c:pt idx="339">
                  <c:v>135.72871333333333</c:v>
                </c:pt>
                <c:pt idx="340">
                  <c:v>147.17345233333333</c:v>
                </c:pt>
                <c:pt idx="341">
                  <c:v>136.12461033333332</c:v>
                </c:pt>
                <c:pt idx="342">
                  <c:v>132.35738933333332</c:v>
                </c:pt>
                <c:pt idx="343">
                  <c:v>134.16407733333332</c:v>
                </c:pt>
                <c:pt idx="344">
                  <c:v>140.41116</c:v>
                </c:pt>
                <c:pt idx="345">
                  <c:v>129.22783866666666</c:v>
                </c:pt>
                <c:pt idx="346">
                  <c:v>136.77167299999999</c:v>
                </c:pt>
                <c:pt idx="347">
                  <c:v>135.62702133333335</c:v>
                </c:pt>
                <c:pt idx="348">
                  <c:v>136.59432366666667</c:v>
                </c:pt>
                <c:pt idx="349">
                  <c:v>140.043015</c:v>
                </c:pt>
                <c:pt idx="350">
                  <c:v>143.17922233333334</c:v>
                </c:pt>
                <c:pt idx="351">
                  <c:v>143.22705299999998</c:v>
                </c:pt>
                <c:pt idx="352">
                  <c:v>146.03637133333334</c:v>
                </c:pt>
                <c:pt idx="353">
                  <c:v>151.85326933333332</c:v>
                </c:pt>
                <c:pt idx="354">
                  <c:v>143.05419366666666</c:v>
                </c:pt>
                <c:pt idx="355">
                  <c:v>131.91115533333334</c:v>
                </c:pt>
                <c:pt idx="356">
                  <c:v>122.15568033333334</c:v>
                </c:pt>
                <c:pt idx="357">
                  <c:v>128.23714366666667</c:v>
                </c:pt>
                <c:pt idx="358">
                  <c:v>123.33125966666667</c:v>
                </c:pt>
                <c:pt idx="359">
                  <c:v>129.97999666666666</c:v>
                </c:pt>
                <c:pt idx="360">
                  <c:v>133.33876766666666</c:v>
                </c:pt>
                <c:pt idx="361">
                  <c:v>141.15488233333332</c:v>
                </c:pt>
                <c:pt idx="362">
                  <c:v>142.85020599999999</c:v>
                </c:pt>
                <c:pt idx="363">
                  <c:v>146.93565833333335</c:v>
                </c:pt>
                <c:pt idx="364">
                  <c:v>145.92687766666666</c:v>
                </c:pt>
                <c:pt idx="365">
                  <c:v>141.10424233333333</c:v>
                </c:pt>
                <c:pt idx="366">
                  <c:v>131.70174899999998</c:v>
                </c:pt>
                <c:pt idx="367">
                  <c:v>129.535065</c:v>
                </c:pt>
                <c:pt idx="368">
                  <c:v>137.45176166666667</c:v>
                </c:pt>
                <c:pt idx="369">
                  <c:v>156.35222266666668</c:v>
                </c:pt>
                <c:pt idx="370">
                  <c:v>150.82078399999997</c:v>
                </c:pt>
                <c:pt idx="371">
                  <c:v>151.469202</c:v>
                </c:pt>
                <c:pt idx="372">
                  <c:v>159.23620300000002</c:v>
                </c:pt>
                <c:pt idx="373">
                  <c:v>152.10873166666667</c:v>
                </c:pt>
                <c:pt idx="374">
                  <c:v>150.67897033333335</c:v>
                </c:pt>
                <c:pt idx="375">
                  <c:v>155.07534799999999</c:v>
                </c:pt>
                <c:pt idx="376">
                  <c:v>155.15506400000001</c:v>
                </c:pt>
                <c:pt idx="377">
                  <c:v>154.24755633333334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F-F7A9-42E6-AFEC-A555CFE1E5B6}"/>
            </c:ext>
          </c:extLst>
        </c:ser>
        <c:ser>
          <c:idx val="4"/>
          <c:order val="17"/>
          <c:tx>
            <c:strRef>
              <c:f>'[TC_CZB_2022_PAVUS.xlsx]RISE1-Úroveň PRŮMĚR'!$AQ$4</c:f>
              <c:strCache>
                <c:ptCount val="1"/>
                <c:pt idx="0">
                  <c:v> PRŮMĚR TC 1400</c:v>
                </c:pt>
              </c:strCache>
            </c:strRef>
          </c:tx>
          <c:spPr>
            <a:ln w="12700" cap="rnd" cmpd="sng" algn="ctr">
              <a:solidFill>
                <a:srgbClr val="FF8989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'[3]RISE1-Úroveň PRŮMĚR'!$AK$5:$AK$515</c:f>
              <c:numCache>
                <c:formatCode>[$-F400]h:mm:ss\ AM/PM</c:formatCode>
                <c:ptCount val="511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'[3]RISE1-Úroveň PRŮMĚR'!$AQ$5:$AQ$515</c:f>
              <c:numCache>
                <c:formatCode>0</c:formatCode>
                <c:ptCount val="511"/>
                <c:pt idx="0">
                  <c:v>21.363814999999999</c:v>
                </c:pt>
                <c:pt idx="1">
                  <c:v>21.472186666666669</c:v>
                </c:pt>
                <c:pt idx="2">
                  <c:v>21.594904</c:v>
                </c:pt>
                <c:pt idx="3">
                  <c:v>21.856277666666667</c:v>
                </c:pt>
                <c:pt idx="4">
                  <c:v>21.771093333333329</c:v>
                </c:pt>
                <c:pt idx="5">
                  <c:v>21.920808333333337</c:v>
                </c:pt>
                <c:pt idx="6">
                  <c:v>21.974708666666668</c:v>
                </c:pt>
                <c:pt idx="7">
                  <c:v>21.761399999999998</c:v>
                </c:pt>
                <c:pt idx="8">
                  <c:v>22.193336333333331</c:v>
                </c:pt>
                <c:pt idx="9">
                  <c:v>22.633818666666667</c:v>
                </c:pt>
                <c:pt idx="10">
                  <c:v>22.974644999999999</c:v>
                </c:pt>
                <c:pt idx="11">
                  <c:v>22.916963999999997</c:v>
                </c:pt>
                <c:pt idx="12">
                  <c:v>22.966692333333338</c:v>
                </c:pt>
                <c:pt idx="13">
                  <c:v>22.734941666666668</c:v>
                </c:pt>
                <c:pt idx="14">
                  <c:v>23.249356666666667</c:v>
                </c:pt>
                <c:pt idx="15">
                  <c:v>23.501669000000003</c:v>
                </c:pt>
                <c:pt idx="16">
                  <c:v>23.964280333333335</c:v>
                </c:pt>
                <c:pt idx="17">
                  <c:v>24.683799333333329</c:v>
                </c:pt>
                <c:pt idx="18">
                  <c:v>24.029569666666671</c:v>
                </c:pt>
                <c:pt idx="19">
                  <c:v>26.293233666666669</c:v>
                </c:pt>
                <c:pt idx="20">
                  <c:v>29.210178666666668</c:v>
                </c:pt>
                <c:pt idx="21">
                  <c:v>28.717088</c:v>
                </c:pt>
                <c:pt idx="22">
                  <c:v>27.313744</c:v>
                </c:pt>
                <c:pt idx="23">
                  <c:v>30.188344999999998</c:v>
                </c:pt>
                <c:pt idx="24">
                  <c:v>30.767848333333333</c:v>
                </c:pt>
                <c:pt idx="25">
                  <c:v>35.074843333333327</c:v>
                </c:pt>
                <c:pt idx="26">
                  <c:v>33.218724000000002</c:v>
                </c:pt>
                <c:pt idx="27">
                  <c:v>30.000507333333331</c:v>
                </c:pt>
                <c:pt idx="28">
                  <c:v>31.950593666666666</c:v>
                </c:pt>
                <c:pt idx="29">
                  <c:v>34.874537666666669</c:v>
                </c:pt>
                <c:pt idx="30">
                  <c:v>34.692710999999996</c:v>
                </c:pt>
                <c:pt idx="31">
                  <c:v>33.889159999999997</c:v>
                </c:pt>
                <c:pt idx="32">
                  <c:v>34.367667666666669</c:v>
                </c:pt>
                <c:pt idx="33">
                  <c:v>35.868352333333334</c:v>
                </c:pt>
                <c:pt idx="34">
                  <c:v>39.695712999999998</c:v>
                </c:pt>
                <c:pt idx="35">
                  <c:v>42.736304666666662</c:v>
                </c:pt>
                <c:pt idx="36">
                  <c:v>45.758615333333331</c:v>
                </c:pt>
                <c:pt idx="37">
                  <c:v>46.792619666666667</c:v>
                </c:pt>
                <c:pt idx="38">
                  <c:v>47.709165333333338</c:v>
                </c:pt>
                <c:pt idx="39">
                  <c:v>48.363157666666666</c:v>
                </c:pt>
                <c:pt idx="40">
                  <c:v>45.654612666666672</c:v>
                </c:pt>
                <c:pt idx="41">
                  <c:v>45.738927333333329</c:v>
                </c:pt>
                <c:pt idx="42">
                  <c:v>48.461114666666667</c:v>
                </c:pt>
                <c:pt idx="43">
                  <c:v>50.824687666666669</c:v>
                </c:pt>
                <c:pt idx="44">
                  <c:v>47.144760999999995</c:v>
                </c:pt>
                <c:pt idx="45">
                  <c:v>46.91242033333333</c:v>
                </c:pt>
                <c:pt idx="46">
                  <c:v>51.078713333333333</c:v>
                </c:pt>
                <c:pt idx="47">
                  <c:v>53.243332333333335</c:v>
                </c:pt>
                <c:pt idx="48">
                  <c:v>53.458305666666661</c:v>
                </c:pt>
                <c:pt idx="49">
                  <c:v>49.707871333333337</c:v>
                </c:pt>
                <c:pt idx="50">
                  <c:v>52.036450000000002</c:v>
                </c:pt>
                <c:pt idx="51">
                  <c:v>55.210571666666674</c:v>
                </c:pt>
                <c:pt idx="52">
                  <c:v>57.19871633333333</c:v>
                </c:pt>
                <c:pt idx="53">
                  <c:v>58.074348666666673</c:v>
                </c:pt>
                <c:pt idx="54">
                  <c:v>59.892439000000003</c:v>
                </c:pt>
                <c:pt idx="55">
                  <c:v>54.215012333333334</c:v>
                </c:pt>
                <c:pt idx="56">
                  <c:v>56.984754000000002</c:v>
                </c:pt>
                <c:pt idx="57">
                  <c:v>55.472864333333327</c:v>
                </c:pt>
                <c:pt idx="58">
                  <c:v>56.543792999999994</c:v>
                </c:pt>
                <c:pt idx="59">
                  <c:v>56.093862333333334</c:v>
                </c:pt>
                <c:pt idx="60">
                  <c:v>59.792949</c:v>
                </c:pt>
                <c:pt idx="61">
                  <c:v>61.706254000000001</c:v>
                </c:pt>
                <c:pt idx="62">
                  <c:v>63.182411000000002</c:v>
                </c:pt>
                <c:pt idx="63">
                  <c:v>62.178120666666665</c:v>
                </c:pt>
                <c:pt idx="64">
                  <c:v>63.133420333333333</c:v>
                </c:pt>
                <c:pt idx="65">
                  <c:v>65.673361333333332</c:v>
                </c:pt>
                <c:pt idx="66">
                  <c:v>62.797142666666673</c:v>
                </c:pt>
                <c:pt idx="67">
                  <c:v>63.775798666666674</c:v>
                </c:pt>
                <c:pt idx="68">
                  <c:v>64.466454999999996</c:v>
                </c:pt>
                <c:pt idx="69">
                  <c:v>64.146811333333332</c:v>
                </c:pt>
                <c:pt idx="70">
                  <c:v>65.408124333333333</c:v>
                </c:pt>
                <c:pt idx="71">
                  <c:v>67.048813666666661</c:v>
                </c:pt>
                <c:pt idx="72">
                  <c:v>70.320677000000003</c:v>
                </c:pt>
                <c:pt idx="73">
                  <c:v>69.79256766666667</c:v>
                </c:pt>
                <c:pt idx="74">
                  <c:v>83.454730999999995</c:v>
                </c:pt>
                <c:pt idx="75">
                  <c:v>83.013655666666651</c:v>
                </c:pt>
                <c:pt idx="76">
                  <c:v>84.438595666666671</c:v>
                </c:pt>
                <c:pt idx="77">
                  <c:v>78.37569533333334</c:v>
                </c:pt>
                <c:pt idx="78">
                  <c:v>78.769378666666668</c:v>
                </c:pt>
                <c:pt idx="79">
                  <c:v>89.719132666666667</c:v>
                </c:pt>
                <c:pt idx="80">
                  <c:v>89.414702999999989</c:v>
                </c:pt>
                <c:pt idx="81">
                  <c:v>90.664743666666666</c:v>
                </c:pt>
                <c:pt idx="82">
                  <c:v>101.84423133333333</c:v>
                </c:pt>
                <c:pt idx="83">
                  <c:v>96.183492999999999</c:v>
                </c:pt>
                <c:pt idx="84">
                  <c:v>93.292891666666662</c:v>
                </c:pt>
                <c:pt idx="85">
                  <c:v>86.702642333333344</c:v>
                </c:pt>
                <c:pt idx="86">
                  <c:v>89.720625999999996</c:v>
                </c:pt>
                <c:pt idx="87">
                  <c:v>79.903521999999995</c:v>
                </c:pt>
                <c:pt idx="88">
                  <c:v>83.039874666666663</c:v>
                </c:pt>
                <c:pt idx="89">
                  <c:v>83.73460900000002</c:v>
                </c:pt>
                <c:pt idx="90">
                  <c:v>85.608041666666665</c:v>
                </c:pt>
                <c:pt idx="91">
                  <c:v>85.846200666666675</c:v>
                </c:pt>
                <c:pt idx="92">
                  <c:v>81.629467333333338</c:v>
                </c:pt>
                <c:pt idx="93">
                  <c:v>89.353077666666664</c:v>
                </c:pt>
                <c:pt idx="94">
                  <c:v>85.155771333333334</c:v>
                </c:pt>
                <c:pt idx="95">
                  <c:v>93.66129966666665</c:v>
                </c:pt>
                <c:pt idx="96">
                  <c:v>96.259521666666672</c:v>
                </c:pt>
                <c:pt idx="97">
                  <c:v>94.926322333333317</c:v>
                </c:pt>
                <c:pt idx="98">
                  <c:v>104.86601833333334</c:v>
                </c:pt>
                <c:pt idx="99">
                  <c:v>107.761909</c:v>
                </c:pt>
                <c:pt idx="100">
                  <c:v>111.52628700000001</c:v>
                </c:pt>
                <c:pt idx="101">
                  <c:v>103.43574100000001</c:v>
                </c:pt>
                <c:pt idx="102">
                  <c:v>95.290455666666674</c:v>
                </c:pt>
                <c:pt idx="103">
                  <c:v>89.30174833333335</c:v>
                </c:pt>
                <c:pt idx="104">
                  <c:v>98.261276999999993</c:v>
                </c:pt>
                <c:pt idx="105">
                  <c:v>120.527925</c:v>
                </c:pt>
                <c:pt idx="106">
                  <c:v>120.64932499999999</c:v>
                </c:pt>
                <c:pt idx="107">
                  <c:v>125.95197333333333</c:v>
                </c:pt>
                <c:pt idx="108">
                  <c:v>124.06692733333334</c:v>
                </c:pt>
                <c:pt idx="109">
                  <c:v>128.71882633333334</c:v>
                </c:pt>
                <c:pt idx="110">
                  <c:v>119.896339</c:v>
                </c:pt>
                <c:pt idx="111">
                  <c:v>115.46629133333333</c:v>
                </c:pt>
                <c:pt idx="112">
                  <c:v>114.35856033333334</c:v>
                </c:pt>
                <c:pt idx="113">
                  <c:v>123.32636033333334</c:v>
                </c:pt>
                <c:pt idx="114">
                  <c:v>119.22664666666667</c:v>
                </c:pt>
                <c:pt idx="115">
                  <c:v>109.536457</c:v>
                </c:pt>
                <c:pt idx="116">
                  <c:v>102.57512100000001</c:v>
                </c:pt>
                <c:pt idx="117">
                  <c:v>97.270669333333331</c:v>
                </c:pt>
                <c:pt idx="118">
                  <c:v>101.29293699999999</c:v>
                </c:pt>
                <c:pt idx="119">
                  <c:v>102.64445833333333</c:v>
                </c:pt>
                <c:pt idx="120">
                  <c:v>109.65853033333333</c:v>
                </c:pt>
                <c:pt idx="121">
                  <c:v>105.05203033333333</c:v>
                </c:pt>
                <c:pt idx="122">
                  <c:v>103.52132733333333</c:v>
                </c:pt>
                <c:pt idx="123">
                  <c:v>102.31031333333333</c:v>
                </c:pt>
                <c:pt idx="124">
                  <c:v>98.799357999999998</c:v>
                </c:pt>
                <c:pt idx="125">
                  <c:v>103.21711800000001</c:v>
                </c:pt>
                <c:pt idx="126">
                  <c:v>111.88677433333334</c:v>
                </c:pt>
                <c:pt idx="127">
                  <c:v>99.513503000000014</c:v>
                </c:pt>
                <c:pt idx="128">
                  <c:v>102.20400833333333</c:v>
                </c:pt>
                <c:pt idx="129">
                  <c:v>111.50273633333335</c:v>
                </c:pt>
                <c:pt idx="130">
                  <c:v>125.34555933333336</c:v>
                </c:pt>
                <c:pt idx="131">
                  <c:v>122.75325299999999</c:v>
                </c:pt>
                <c:pt idx="132">
                  <c:v>117.76017266666666</c:v>
                </c:pt>
                <c:pt idx="133">
                  <c:v>107.89147833333334</c:v>
                </c:pt>
                <c:pt idx="134">
                  <c:v>106.51128133333333</c:v>
                </c:pt>
                <c:pt idx="135">
                  <c:v>110.93509933333333</c:v>
                </c:pt>
                <c:pt idx="136">
                  <c:v>123.32269400000001</c:v>
                </c:pt>
                <c:pt idx="137">
                  <c:v>113.68782866666668</c:v>
                </c:pt>
                <c:pt idx="138">
                  <c:v>104.45833033333334</c:v>
                </c:pt>
                <c:pt idx="139">
                  <c:v>114.23979966666667</c:v>
                </c:pt>
                <c:pt idx="140">
                  <c:v>120.35676699999999</c:v>
                </c:pt>
                <c:pt idx="141">
                  <c:v>114.16963766666667</c:v>
                </c:pt>
                <c:pt idx="142">
                  <c:v>106.03690833333333</c:v>
                </c:pt>
                <c:pt idx="143">
                  <c:v>109.46294333333333</c:v>
                </c:pt>
                <c:pt idx="144">
                  <c:v>113.25631666666668</c:v>
                </c:pt>
                <c:pt idx="145">
                  <c:v>115.976089</c:v>
                </c:pt>
                <c:pt idx="146">
                  <c:v>128.35487533333333</c:v>
                </c:pt>
                <c:pt idx="147">
                  <c:v>114.690764</c:v>
                </c:pt>
                <c:pt idx="148">
                  <c:v>97.18693433333334</c:v>
                </c:pt>
                <c:pt idx="149">
                  <c:v>104.57167700000001</c:v>
                </c:pt>
                <c:pt idx="150">
                  <c:v>106.55473833333333</c:v>
                </c:pt>
                <c:pt idx="151">
                  <c:v>97.459356</c:v>
                </c:pt>
                <c:pt idx="152">
                  <c:v>96.212286333333338</c:v>
                </c:pt>
                <c:pt idx="153">
                  <c:v>87.227702666666673</c:v>
                </c:pt>
                <c:pt idx="154">
                  <c:v>93.763865666666675</c:v>
                </c:pt>
                <c:pt idx="155">
                  <c:v>88.909559333333334</c:v>
                </c:pt>
                <c:pt idx="156">
                  <c:v>100.63402333333333</c:v>
                </c:pt>
                <c:pt idx="157">
                  <c:v>97.754131333333319</c:v>
                </c:pt>
                <c:pt idx="158">
                  <c:v>99.952853333333337</c:v>
                </c:pt>
                <c:pt idx="159">
                  <c:v>101.67852799999999</c:v>
                </c:pt>
                <c:pt idx="160">
                  <c:v>105.72567933333333</c:v>
                </c:pt>
                <c:pt idx="161">
                  <c:v>99.788116000000002</c:v>
                </c:pt>
                <c:pt idx="162">
                  <c:v>95.724150666666674</c:v>
                </c:pt>
                <c:pt idx="163">
                  <c:v>110.09451833333333</c:v>
                </c:pt>
                <c:pt idx="164">
                  <c:v>105.77710366666668</c:v>
                </c:pt>
                <c:pt idx="165">
                  <c:v>102.32981166666667</c:v>
                </c:pt>
                <c:pt idx="166">
                  <c:v>100.053926</c:v>
                </c:pt>
                <c:pt idx="167">
                  <c:v>98.269321999999988</c:v>
                </c:pt>
                <c:pt idx="168">
                  <c:v>101.95447066666667</c:v>
                </c:pt>
                <c:pt idx="169">
                  <c:v>106.63457166666667</c:v>
                </c:pt>
                <c:pt idx="170">
                  <c:v>103.34599733333333</c:v>
                </c:pt>
                <c:pt idx="171">
                  <c:v>101.03853433333332</c:v>
                </c:pt>
                <c:pt idx="172">
                  <c:v>101.37454966666667</c:v>
                </c:pt>
                <c:pt idx="173">
                  <c:v>104.184275</c:v>
                </c:pt>
                <c:pt idx="174">
                  <c:v>117.62708166666668</c:v>
                </c:pt>
                <c:pt idx="175">
                  <c:v>108.23487133333333</c:v>
                </c:pt>
                <c:pt idx="176">
                  <c:v>98.785479333333328</c:v>
                </c:pt>
                <c:pt idx="177">
                  <c:v>98.66618033333333</c:v>
                </c:pt>
                <c:pt idx="178">
                  <c:v>99.94377333333334</c:v>
                </c:pt>
                <c:pt idx="179">
                  <c:v>110.33664466666666</c:v>
                </c:pt>
                <c:pt idx="180">
                  <c:v>105.128328</c:v>
                </c:pt>
                <c:pt idx="181">
                  <c:v>113.02548400000001</c:v>
                </c:pt>
                <c:pt idx="182">
                  <c:v>99.325462666666667</c:v>
                </c:pt>
                <c:pt idx="183">
                  <c:v>101.028255</c:v>
                </c:pt>
                <c:pt idx="184">
                  <c:v>116.53814766666666</c:v>
                </c:pt>
                <c:pt idx="185">
                  <c:v>127.68163433333332</c:v>
                </c:pt>
                <c:pt idx="186">
                  <c:v>123.29214633333333</c:v>
                </c:pt>
                <c:pt idx="187">
                  <c:v>112.80410566666667</c:v>
                </c:pt>
                <c:pt idx="188">
                  <c:v>108.66216899999999</c:v>
                </c:pt>
                <c:pt idx="189">
                  <c:v>106.09872133333333</c:v>
                </c:pt>
                <c:pt idx="190">
                  <c:v>107.64184499999999</c:v>
                </c:pt>
                <c:pt idx="191">
                  <c:v>100.84622366666667</c:v>
                </c:pt>
                <c:pt idx="192">
                  <c:v>105.764664</c:v>
                </c:pt>
                <c:pt idx="193">
                  <c:v>109.70397733333334</c:v>
                </c:pt>
                <c:pt idx="194">
                  <c:v>120.59184933333331</c:v>
                </c:pt>
                <c:pt idx="195">
                  <c:v>113.95384333333334</c:v>
                </c:pt>
                <c:pt idx="196">
                  <c:v>118.40966566666667</c:v>
                </c:pt>
                <c:pt idx="197">
                  <c:v>121.32430333333333</c:v>
                </c:pt>
                <c:pt idx="198">
                  <c:v>118.85335166666668</c:v>
                </c:pt>
                <c:pt idx="199">
                  <c:v>114.54542833333333</c:v>
                </c:pt>
                <c:pt idx="200">
                  <c:v>119.50820533333332</c:v>
                </c:pt>
                <c:pt idx="201">
                  <c:v>119.70585266666667</c:v>
                </c:pt>
                <c:pt idx="202">
                  <c:v>127.98956366666668</c:v>
                </c:pt>
                <c:pt idx="203">
                  <c:v>123.60134933333332</c:v>
                </c:pt>
                <c:pt idx="204">
                  <c:v>128.07614533333333</c:v>
                </c:pt>
                <c:pt idx="205">
                  <c:v>123.64666799999999</c:v>
                </c:pt>
                <c:pt idx="206">
                  <c:v>130.04516700000002</c:v>
                </c:pt>
                <c:pt idx="207">
                  <c:v>121.09230633333334</c:v>
                </c:pt>
                <c:pt idx="208">
                  <c:v>119.04537666666666</c:v>
                </c:pt>
                <c:pt idx="209">
                  <c:v>126.399248</c:v>
                </c:pt>
                <c:pt idx="210">
                  <c:v>144.24366266666667</c:v>
                </c:pt>
                <c:pt idx="211">
                  <c:v>134.05183133333333</c:v>
                </c:pt>
                <c:pt idx="212">
                  <c:v>130.93035966666667</c:v>
                </c:pt>
                <c:pt idx="213">
                  <c:v>125.62904800000001</c:v>
                </c:pt>
                <c:pt idx="214">
                  <c:v>122.05032166666666</c:v>
                </c:pt>
                <c:pt idx="215">
                  <c:v>124.11949066666666</c:v>
                </c:pt>
                <c:pt idx="216">
                  <c:v>121.48653266666668</c:v>
                </c:pt>
                <c:pt idx="217">
                  <c:v>141.38341866666664</c:v>
                </c:pt>
                <c:pt idx="218">
                  <c:v>130.85363699999999</c:v>
                </c:pt>
                <c:pt idx="219">
                  <c:v>127.94744799999999</c:v>
                </c:pt>
                <c:pt idx="220">
                  <c:v>131.77602999999999</c:v>
                </c:pt>
                <c:pt idx="221">
                  <c:v>121.43251566666667</c:v>
                </c:pt>
                <c:pt idx="222">
                  <c:v>118.65008533333334</c:v>
                </c:pt>
                <c:pt idx="223">
                  <c:v>122.62515033333334</c:v>
                </c:pt>
                <c:pt idx="224">
                  <c:v>119.83120533333334</c:v>
                </c:pt>
                <c:pt idx="225">
                  <c:v>129.36101299999999</c:v>
                </c:pt>
                <c:pt idx="226">
                  <c:v>121.60775533333333</c:v>
                </c:pt>
                <c:pt idx="227">
                  <c:v>123.41017433333333</c:v>
                </c:pt>
                <c:pt idx="228">
                  <c:v>110.73282333333334</c:v>
                </c:pt>
                <c:pt idx="229">
                  <c:v>126.68283799999999</c:v>
                </c:pt>
                <c:pt idx="230">
                  <c:v>130.30118766666666</c:v>
                </c:pt>
                <c:pt idx="231">
                  <c:v>125.79887866666667</c:v>
                </c:pt>
                <c:pt idx="232">
                  <c:v>121.17504700000001</c:v>
                </c:pt>
                <c:pt idx="233">
                  <c:v>122.546465</c:v>
                </c:pt>
                <c:pt idx="234">
                  <c:v>107.48977566666667</c:v>
                </c:pt>
                <c:pt idx="235">
                  <c:v>117.97493200000001</c:v>
                </c:pt>
                <c:pt idx="236">
                  <c:v>116.03851833333333</c:v>
                </c:pt>
                <c:pt idx="237">
                  <c:v>137.51263200000002</c:v>
                </c:pt>
                <c:pt idx="238">
                  <c:v>122.53235466666668</c:v>
                </c:pt>
                <c:pt idx="239">
                  <c:v>126.93385433333333</c:v>
                </c:pt>
                <c:pt idx="240">
                  <c:v>117.088678</c:v>
                </c:pt>
                <c:pt idx="241">
                  <c:v>117.47821866666668</c:v>
                </c:pt>
                <c:pt idx="242">
                  <c:v>121.233121</c:v>
                </c:pt>
                <c:pt idx="243">
                  <c:v>120.80551566666668</c:v>
                </c:pt>
                <c:pt idx="244">
                  <c:v>131.43912866666668</c:v>
                </c:pt>
                <c:pt idx="245">
                  <c:v>123.91712500000001</c:v>
                </c:pt>
                <c:pt idx="246">
                  <c:v>115.72596466666668</c:v>
                </c:pt>
                <c:pt idx="247">
                  <c:v>113.19554999999998</c:v>
                </c:pt>
                <c:pt idx="248">
                  <c:v>113.28821900000001</c:v>
                </c:pt>
                <c:pt idx="249">
                  <c:v>115.64278066666668</c:v>
                </c:pt>
                <c:pt idx="250">
                  <c:v>138.25457800000001</c:v>
                </c:pt>
                <c:pt idx="251">
                  <c:v>130.84662533333332</c:v>
                </c:pt>
                <c:pt idx="252">
                  <c:v>119.14479299999999</c:v>
                </c:pt>
                <c:pt idx="253">
                  <c:v>119.29301566666668</c:v>
                </c:pt>
                <c:pt idx="254">
                  <c:v>131.672777</c:v>
                </c:pt>
                <c:pt idx="255">
                  <c:v>127.59209033333333</c:v>
                </c:pt>
                <c:pt idx="256">
                  <c:v>119.20124233333333</c:v>
                </c:pt>
                <c:pt idx="257">
                  <c:v>124.79926566666667</c:v>
                </c:pt>
                <c:pt idx="258">
                  <c:v>122.40122799999999</c:v>
                </c:pt>
                <c:pt idx="259">
                  <c:v>124.06670066666668</c:v>
                </c:pt>
                <c:pt idx="260">
                  <c:v>135.83981533333332</c:v>
                </c:pt>
                <c:pt idx="261">
                  <c:v>137.03701333333333</c:v>
                </c:pt>
                <c:pt idx="262">
                  <c:v>136.043711</c:v>
                </c:pt>
                <c:pt idx="263">
                  <c:v>145.54403366666665</c:v>
                </c:pt>
                <c:pt idx="264">
                  <c:v>131.75139966666666</c:v>
                </c:pt>
                <c:pt idx="265">
                  <c:v>121.183334</c:v>
                </c:pt>
                <c:pt idx="266">
                  <c:v>122.609022</c:v>
                </c:pt>
                <c:pt idx="267">
                  <c:v>121.97143999999999</c:v>
                </c:pt>
                <c:pt idx="268">
                  <c:v>117.17647366666667</c:v>
                </c:pt>
                <c:pt idx="269">
                  <c:v>124.21504900000001</c:v>
                </c:pt>
                <c:pt idx="270">
                  <c:v>116.55053233333332</c:v>
                </c:pt>
                <c:pt idx="271">
                  <c:v>113.36169633333334</c:v>
                </c:pt>
                <c:pt idx="272">
                  <c:v>131.87461433333331</c:v>
                </c:pt>
                <c:pt idx="273">
                  <c:v>129.01274366666667</c:v>
                </c:pt>
                <c:pt idx="274">
                  <c:v>117.92870566666666</c:v>
                </c:pt>
                <c:pt idx="275">
                  <c:v>114.92509366666667</c:v>
                </c:pt>
                <c:pt idx="276">
                  <c:v>137.17390699999999</c:v>
                </c:pt>
                <c:pt idx="277">
                  <c:v>121.10105699999998</c:v>
                </c:pt>
                <c:pt idx="278">
                  <c:v>122.43620433333335</c:v>
                </c:pt>
                <c:pt idx="279">
                  <c:v>122.26270533333332</c:v>
                </c:pt>
                <c:pt idx="280">
                  <c:v>120.59986099999999</c:v>
                </c:pt>
                <c:pt idx="281">
                  <c:v>120.49430366666667</c:v>
                </c:pt>
                <c:pt idx="282">
                  <c:v>115.55855566666666</c:v>
                </c:pt>
                <c:pt idx="283">
                  <c:v>117.51935066666665</c:v>
                </c:pt>
                <c:pt idx="284">
                  <c:v>128.28601566666666</c:v>
                </c:pt>
                <c:pt idx="285">
                  <c:v>123.82435466666665</c:v>
                </c:pt>
                <c:pt idx="286">
                  <c:v>119.01970399999999</c:v>
                </c:pt>
                <c:pt idx="287">
                  <c:v>115.27284966666667</c:v>
                </c:pt>
                <c:pt idx="288">
                  <c:v>109.038494</c:v>
                </c:pt>
                <c:pt idx="289">
                  <c:v>116.42205933333332</c:v>
                </c:pt>
                <c:pt idx="290">
                  <c:v>113.419629</c:v>
                </c:pt>
                <c:pt idx="291">
                  <c:v>110.65442133333333</c:v>
                </c:pt>
                <c:pt idx="292">
                  <c:v>116.53033499999999</c:v>
                </c:pt>
                <c:pt idx="293">
                  <c:v>117.51093233333334</c:v>
                </c:pt>
                <c:pt idx="294">
                  <c:v>129.84587200000001</c:v>
                </c:pt>
                <c:pt idx="295">
                  <c:v>128.185125</c:v>
                </c:pt>
                <c:pt idx="296">
                  <c:v>127.74193666666667</c:v>
                </c:pt>
                <c:pt idx="297">
                  <c:v>120.66243933333334</c:v>
                </c:pt>
                <c:pt idx="298">
                  <c:v>125.11971066666666</c:v>
                </c:pt>
                <c:pt idx="299">
                  <c:v>122.81925833333334</c:v>
                </c:pt>
                <c:pt idx="300">
                  <c:v>123.60319499999999</c:v>
                </c:pt>
                <c:pt idx="301">
                  <c:v>121.33531966666668</c:v>
                </c:pt>
                <c:pt idx="302">
                  <c:v>110.36555866666667</c:v>
                </c:pt>
                <c:pt idx="303">
                  <c:v>122.32853666666666</c:v>
                </c:pt>
                <c:pt idx="304">
                  <c:v>125.64653866666667</c:v>
                </c:pt>
                <c:pt idx="305">
                  <c:v>114.856218</c:v>
                </c:pt>
                <c:pt idx="306">
                  <c:v>112.53434433333332</c:v>
                </c:pt>
                <c:pt idx="307">
                  <c:v>119.64994</c:v>
                </c:pt>
                <c:pt idx="308">
                  <c:v>118.732125</c:v>
                </c:pt>
                <c:pt idx="309">
                  <c:v>132.49529766666669</c:v>
                </c:pt>
                <c:pt idx="310">
                  <c:v>123.82043033333333</c:v>
                </c:pt>
                <c:pt idx="311">
                  <c:v>120.38905933333335</c:v>
                </c:pt>
                <c:pt idx="312">
                  <c:v>118.761805</c:v>
                </c:pt>
                <c:pt idx="313">
                  <c:v>120.30106733333332</c:v>
                </c:pt>
                <c:pt idx="314">
                  <c:v>108.08074600000002</c:v>
                </c:pt>
                <c:pt idx="315">
                  <c:v>110.33742233333334</c:v>
                </c:pt>
                <c:pt idx="316">
                  <c:v>125.61841066666666</c:v>
                </c:pt>
                <c:pt idx="317">
                  <c:v>137.55356966666668</c:v>
                </c:pt>
                <c:pt idx="318">
                  <c:v>140.03744366666669</c:v>
                </c:pt>
                <c:pt idx="319">
                  <c:v>117.023657</c:v>
                </c:pt>
                <c:pt idx="320">
                  <c:v>114.40155600000001</c:v>
                </c:pt>
                <c:pt idx="321">
                  <c:v>110.057033</c:v>
                </c:pt>
                <c:pt idx="322">
                  <c:v>109.723793</c:v>
                </c:pt>
                <c:pt idx="323">
                  <c:v>116.07442233333335</c:v>
                </c:pt>
                <c:pt idx="324">
                  <c:v>116.45239833333335</c:v>
                </c:pt>
                <c:pt idx="325">
                  <c:v>122.799447</c:v>
                </c:pt>
                <c:pt idx="326">
                  <c:v>129.539342</c:v>
                </c:pt>
                <c:pt idx="327">
                  <c:v>130.06258933333334</c:v>
                </c:pt>
                <c:pt idx="328">
                  <c:v>113.46828833333332</c:v>
                </c:pt>
                <c:pt idx="329">
                  <c:v>111.667725</c:v>
                </c:pt>
                <c:pt idx="330">
                  <c:v>113.27169366666665</c:v>
                </c:pt>
                <c:pt idx="331">
                  <c:v>113.42857433333332</c:v>
                </c:pt>
                <c:pt idx="332">
                  <c:v>114.89435733333333</c:v>
                </c:pt>
                <c:pt idx="333">
                  <c:v>115.28453433333334</c:v>
                </c:pt>
                <c:pt idx="334">
                  <c:v>106.68089466666667</c:v>
                </c:pt>
                <c:pt idx="335">
                  <c:v>114.99895833333333</c:v>
                </c:pt>
                <c:pt idx="336">
                  <c:v>108.50306066666667</c:v>
                </c:pt>
                <c:pt idx="337">
                  <c:v>105.17864400000001</c:v>
                </c:pt>
                <c:pt idx="338">
                  <c:v>100.86662233333334</c:v>
                </c:pt>
                <c:pt idx="339">
                  <c:v>94.386151666666663</c:v>
                </c:pt>
                <c:pt idx="340">
                  <c:v>103.716708</c:v>
                </c:pt>
                <c:pt idx="341">
                  <c:v>99.846247000000005</c:v>
                </c:pt>
                <c:pt idx="342">
                  <c:v>92.390775000000005</c:v>
                </c:pt>
                <c:pt idx="343">
                  <c:v>97.987509333333335</c:v>
                </c:pt>
                <c:pt idx="344">
                  <c:v>98.079792666666663</c:v>
                </c:pt>
                <c:pt idx="345">
                  <c:v>92.326288666666656</c:v>
                </c:pt>
                <c:pt idx="346">
                  <c:v>97.135412666666682</c:v>
                </c:pt>
                <c:pt idx="347">
                  <c:v>95.817289333333335</c:v>
                </c:pt>
                <c:pt idx="348">
                  <c:v>98.614366333333336</c:v>
                </c:pt>
                <c:pt idx="349">
                  <c:v>98.959967000000006</c:v>
                </c:pt>
                <c:pt idx="350">
                  <c:v>103.14925033333334</c:v>
                </c:pt>
                <c:pt idx="351">
                  <c:v>109.37048133333333</c:v>
                </c:pt>
                <c:pt idx="352">
                  <c:v>110.10108866666667</c:v>
                </c:pt>
                <c:pt idx="353">
                  <c:v>108.53511166666665</c:v>
                </c:pt>
                <c:pt idx="354">
                  <c:v>103.37414</c:v>
                </c:pt>
                <c:pt idx="355">
                  <c:v>97.64710633333334</c:v>
                </c:pt>
                <c:pt idx="356">
                  <c:v>91.744853999999989</c:v>
                </c:pt>
                <c:pt idx="357">
                  <c:v>94.951430333333334</c:v>
                </c:pt>
                <c:pt idx="358">
                  <c:v>89.911651666666671</c:v>
                </c:pt>
                <c:pt idx="359">
                  <c:v>93.787823666666668</c:v>
                </c:pt>
                <c:pt idx="360">
                  <c:v>99.82363766666667</c:v>
                </c:pt>
                <c:pt idx="361">
                  <c:v>108.09305266666667</c:v>
                </c:pt>
                <c:pt idx="362">
                  <c:v>106.68260133333332</c:v>
                </c:pt>
                <c:pt idx="363">
                  <c:v>105.46894899999999</c:v>
                </c:pt>
                <c:pt idx="364">
                  <c:v>106.18583133333334</c:v>
                </c:pt>
                <c:pt idx="365">
                  <c:v>106.58387333333333</c:v>
                </c:pt>
                <c:pt idx="366">
                  <c:v>97.369302333333337</c:v>
                </c:pt>
                <c:pt idx="367">
                  <c:v>89.889807333333337</c:v>
                </c:pt>
                <c:pt idx="368">
                  <c:v>96.834695666666676</c:v>
                </c:pt>
                <c:pt idx="369">
                  <c:v>107.73206666666668</c:v>
                </c:pt>
                <c:pt idx="370">
                  <c:v>107.57383233333333</c:v>
                </c:pt>
                <c:pt idx="371">
                  <c:v>111.77603366666666</c:v>
                </c:pt>
                <c:pt idx="372">
                  <c:v>112.53350233333333</c:v>
                </c:pt>
                <c:pt idx="373">
                  <c:v>109.30524133333331</c:v>
                </c:pt>
                <c:pt idx="374">
                  <c:v>103.25032766666668</c:v>
                </c:pt>
                <c:pt idx="375">
                  <c:v>106.41468466666667</c:v>
                </c:pt>
                <c:pt idx="376">
                  <c:v>111.986926</c:v>
                </c:pt>
                <c:pt idx="377">
                  <c:v>108.904421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0-F7A9-42E6-AFEC-A555CFE1E5B6}"/>
            </c:ext>
          </c:extLst>
        </c:ser>
        <c:ser>
          <c:idx val="5"/>
          <c:order val="18"/>
          <c:tx>
            <c:strRef>
              <c:f>'[TC_CZB_2022_PAVUS.xlsx]RISE1-Úroveň PRŮMĚR'!$AR$4</c:f>
              <c:strCache>
                <c:ptCount val="1"/>
                <c:pt idx="0">
                  <c:v> PRŮMĚR TC 1750</c:v>
                </c:pt>
              </c:strCache>
            </c:strRef>
          </c:tx>
          <c:spPr>
            <a:ln w="12700" cap="rnd" cmpd="sng" algn="ctr">
              <a:solidFill>
                <a:srgbClr val="D20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'[3]RISE1-Úroveň PRŮMĚR'!$AK$5:$AK$515</c:f>
              <c:numCache>
                <c:formatCode>[$-F400]h:mm:ss\ AM/PM</c:formatCode>
                <c:ptCount val="511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'[3]RISE1-Úroveň PRŮMĚR'!$AR$5:$AR$515</c:f>
              <c:numCache>
                <c:formatCode>0</c:formatCode>
                <c:ptCount val="511"/>
                <c:pt idx="0">
                  <c:v>20.922491000000001</c:v>
                </c:pt>
                <c:pt idx="1">
                  <c:v>21.002661333333332</c:v>
                </c:pt>
                <c:pt idx="2">
                  <c:v>21.158557333333334</c:v>
                </c:pt>
                <c:pt idx="3">
                  <c:v>21.443493</c:v>
                </c:pt>
                <c:pt idx="4">
                  <c:v>22.052353333333333</c:v>
                </c:pt>
                <c:pt idx="5">
                  <c:v>24.621337666666665</c:v>
                </c:pt>
                <c:pt idx="6">
                  <c:v>26.855083999999994</c:v>
                </c:pt>
                <c:pt idx="7">
                  <c:v>28.620545333333336</c:v>
                </c:pt>
                <c:pt idx="8">
                  <c:v>29.087017333333332</c:v>
                </c:pt>
                <c:pt idx="9">
                  <c:v>29.649591000000001</c:v>
                </c:pt>
                <c:pt idx="10">
                  <c:v>31.00813766666667</c:v>
                </c:pt>
                <c:pt idx="11">
                  <c:v>32.880290333333335</c:v>
                </c:pt>
                <c:pt idx="12">
                  <c:v>33.767344666666666</c:v>
                </c:pt>
                <c:pt idx="13">
                  <c:v>36.13341333333333</c:v>
                </c:pt>
                <c:pt idx="14">
                  <c:v>52.884383333333325</c:v>
                </c:pt>
                <c:pt idx="15">
                  <c:v>49.831262333333335</c:v>
                </c:pt>
                <c:pt idx="16">
                  <c:v>47.705474666666667</c:v>
                </c:pt>
                <c:pt idx="17">
                  <c:v>52.112347666666665</c:v>
                </c:pt>
                <c:pt idx="18">
                  <c:v>54.975887</c:v>
                </c:pt>
                <c:pt idx="19">
                  <c:v>73.285471333333334</c:v>
                </c:pt>
                <c:pt idx="20">
                  <c:v>97.031619333333325</c:v>
                </c:pt>
                <c:pt idx="21">
                  <c:v>115.66519666666666</c:v>
                </c:pt>
                <c:pt idx="22">
                  <c:v>132.21287766666669</c:v>
                </c:pt>
                <c:pt idx="23">
                  <c:v>161.41783899999999</c:v>
                </c:pt>
                <c:pt idx="24">
                  <c:v>174.22788733333331</c:v>
                </c:pt>
                <c:pt idx="25">
                  <c:v>212.26174233333336</c:v>
                </c:pt>
                <c:pt idx="26">
                  <c:v>226.69204399999998</c:v>
                </c:pt>
                <c:pt idx="27">
                  <c:v>259.70963666666665</c:v>
                </c:pt>
                <c:pt idx="28">
                  <c:v>267.79936966666668</c:v>
                </c:pt>
                <c:pt idx="29">
                  <c:v>290.04322733333333</c:v>
                </c:pt>
                <c:pt idx="30">
                  <c:v>292.34928799999994</c:v>
                </c:pt>
                <c:pt idx="31">
                  <c:v>280.0398423333333</c:v>
                </c:pt>
                <c:pt idx="32">
                  <c:v>274.20116000000002</c:v>
                </c:pt>
                <c:pt idx="33">
                  <c:v>306.64254299999999</c:v>
                </c:pt>
                <c:pt idx="34">
                  <c:v>314.07790166666666</c:v>
                </c:pt>
                <c:pt idx="35">
                  <c:v>305.95474033333335</c:v>
                </c:pt>
                <c:pt idx="36">
                  <c:v>301.90266066666663</c:v>
                </c:pt>
                <c:pt idx="37">
                  <c:v>303.1365576666667</c:v>
                </c:pt>
                <c:pt idx="38">
                  <c:v>304.33569833333331</c:v>
                </c:pt>
                <c:pt idx="39">
                  <c:v>294.18884066666669</c:v>
                </c:pt>
                <c:pt idx="40">
                  <c:v>315.23829066666667</c:v>
                </c:pt>
                <c:pt idx="41">
                  <c:v>311.08441733333331</c:v>
                </c:pt>
                <c:pt idx="42">
                  <c:v>298.76725200000004</c:v>
                </c:pt>
                <c:pt idx="43">
                  <c:v>293.81577433333337</c:v>
                </c:pt>
                <c:pt idx="44">
                  <c:v>290.41178566666667</c:v>
                </c:pt>
                <c:pt idx="45">
                  <c:v>284.49887100000001</c:v>
                </c:pt>
                <c:pt idx="46">
                  <c:v>286.27120066666663</c:v>
                </c:pt>
                <c:pt idx="47">
                  <c:v>274.66049100000004</c:v>
                </c:pt>
                <c:pt idx="48">
                  <c:v>288.0674503333334</c:v>
                </c:pt>
                <c:pt idx="49">
                  <c:v>266.4368286666666</c:v>
                </c:pt>
                <c:pt idx="50">
                  <c:v>265.13313066666666</c:v>
                </c:pt>
                <c:pt idx="51">
                  <c:v>300.52288700000003</c:v>
                </c:pt>
                <c:pt idx="52">
                  <c:v>303.28165899999999</c:v>
                </c:pt>
                <c:pt idx="53">
                  <c:v>288.08376533333336</c:v>
                </c:pt>
                <c:pt idx="54">
                  <c:v>282.73882266666669</c:v>
                </c:pt>
                <c:pt idx="55">
                  <c:v>285.78476700000004</c:v>
                </c:pt>
                <c:pt idx="56">
                  <c:v>296.69191266666667</c:v>
                </c:pt>
                <c:pt idx="57">
                  <c:v>282.75017733333334</c:v>
                </c:pt>
                <c:pt idx="58">
                  <c:v>269.98345466666666</c:v>
                </c:pt>
                <c:pt idx="59">
                  <c:v>306.65288200000003</c:v>
                </c:pt>
                <c:pt idx="60">
                  <c:v>289.50616200000007</c:v>
                </c:pt>
                <c:pt idx="61">
                  <c:v>305.4925163333333</c:v>
                </c:pt>
                <c:pt idx="62">
                  <c:v>292.39611966666666</c:v>
                </c:pt>
                <c:pt idx="63">
                  <c:v>312.93357766666668</c:v>
                </c:pt>
                <c:pt idx="64">
                  <c:v>305.21167866666667</c:v>
                </c:pt>
                <c:pt idx="65">
                  <c:v>291.20438166666668</c:v>
                </c:pt>
                <c:pt idx="66">
                  <c:v>287.80040466666668</c:v>
                </c:pt>
                <c:pt idx="67">
                  <c:v>273.89593533333334</c:v>
                </c:pt>
                <c:pt idx="68">
                  <c:v>280.69860466666665</c:v>
                </c:pt>
                <c:pt idx="69">
                  <c:v>275.72152366666666</c:v>
                </c:pt>
                <c:pt idx="70">
                  <c:v>284.00237433333331</c:v>
                </c:pt>
                <c:pt idx="71">
                  <c:v>279.64275033333337</c:v>
                </c:pt>
                <c:pt idx="72">
                  <c:v>275.14311700000002</c:v>
                </c:pt>
                <c:pt idx="73">
                  <c:v>287.24613399999998</c:v>
                </c:pt>
                <c:pt idx="74">
                  <c:v>271.99024200000002</c:v>
                </c:pt>
                <c:pt idx="75">
                  <c:v>251.54823133333332</c:v>
                </c:pt>
                <c:pt idx="76">
                  <c:v>239.263834</c:v>
                </c:pt>
                <c:pt idx="77">
                  <c:v>235.40853766666666</c:v>
                </c:pt>
                <c:pt idx="78">
                  <c:v>269.44461666666666</c:v>
                </c:pt>
                <c:pt idx="79">
                  <c:v>271.93179833333335</c:v>
                </c:pt>
                <c:pt idx="80">
                  <c:v>260.74062299999997</c:v>
                </c:pt>
                <c:pt idx="81">
                  <c:v>279.95950099999999</c:v>
                </c:pt>
                <c:pt idx="82">
                  <c:v>274.48027033333329</c:v>
                </c:pt>
                <c:pt idx="83">
                  <c:v>252.509243</c:v>
                </c:pt>
                <c:pt idx="84">
                  <c:v>243.25063733333332</c:v>
                </c:pt>
                <c:pt idx="85">
                  <c:v>234.42908</c:v>
                </c:pt>
                <c:pt idx="86">
                  <c:v>279.64149633333335</c:v>
                </c:pt>
                <c:pt idx="87">
                  <c:v>251.74285866666665</c:v>
                </c:pt>
                <c:pt idx="88">
                  <c:v>280.4972213333333</c:v>
                </c:pt>
                <c:pt idx="89">
                  <c:v>278.90468699999997</c:v>
                </c:pt>
                <c:pt idx="90">
                  <c:v>259.82115333333337</c:v>
                </c:pt>
                <c:pt idx="91">
                  <c:v>255.8160813333333</c:v>
                </c:pt>
                <c:pt idx="92">
                  <c:v>256.38477800000004</c:v>
                </c:pt>
                <c:pt idx="93">
                  <c:v>268.1873746666667</c:v>
                </c:pt>
                <c:pt idx="94">
                  <c:v>258.71803333333332</c:v>
                </c:pt>
                <c:pt idx="95">
                  <c:v>271.95801266666666</c:v>
                </c:pt>
                <c:pt idx="96">
                  <c:v>267.3504963333333</c:v>
                </c:pt>
                <c:pt idx="97">
                  <c:v>248.93988833333333</c:v>
                </c:pt>
                <c:pt idx="98">
                  <c:v>245.17667533333335</c:v>
                </c:pt>
                <c:pt idx="99">
                  <c:v>260.96741966666667</c:v>
                </c:pt>
                <c:pt idx="100">
                  <c:v>251.48533733333338</c:v>
                </c:pt>
                <c:pt idx="101">
                  <c:v>263.68618266666664</c:v>
                </c:pt>
                <c:pt idx="102">
                  <c:v>260.6640036666667</c:v>
                </c:pt>
                <c:pt idx="103">
                  <c:v>268.52080766666671</c:v>
                </c:pt>
                <c:pt idx="104">
                  <c:v>247.82589633333336</c:v>
                </c:pt>
                <c:pt idx="105">
                  <c:v>250.78764666666666</c:v>
                </c:pt>
                <c:pt idx="106">
                  <c:v>234.571609</c:v>
                </c:pt>
                <c:pt idx="107">
                  <c:v>234.71663133333334</c:v>
                </c:pt>
                <c:pt idx="108">
                  <c:v>240.28919499999998</c:v>
                </c:pt>
                <c:pt idx="109">
                  <c:v>256.62181200000003</c:v>
                </c:pt>
                <c:pt idx="110">
                  <c:v>252.99220399999999</c:v>
                </c:pt>
                <c:pt idx="111">
                  <c:v>255.70031266666669</c:v>
                </c:pt>
                <c:pt idx="112">
                  <c:v>254.02926666666667</c:v>
                </c:pt>
                <c:pt idx="113">
                  <c:v>272.07079333333331</c:v>
                </c:pt>
                <c:pt idx="114">
                  <c:v>287.85637666666662</c:v>
                </c:pt>
                <c:pt idx="115">
                  <c:v>294.68564666666663</c:v>
                </c:pt>
                <c:pt idx="116">
                  <c:v>278.52373933333337</c:v>
                </c:pt>
                <c:pt idx="117">
                  <c:v>256.51596766666665</c:v>
                </c:pt>
                <c:pt idx="118">
                  <c:v>265.29328433333336</c:v>
                </c:pt>
                <c:pt idx="119">
                  <c:v>267.25136366666669</c:v>
                </c:pt>
                <c:pt idx="120">
                  <c:v>292.03958366666666</c:v>
                </c:pt>
                <c:pt idx="121">
                  <c:v>273.4449193333333</c:v>
                </c:pt>
                <c:pt idx="122">
                  <c:v>262.07917266666669</c:v>
                </c:pt>
                <c:pt idx="123">
                  <c:v>269.25198</c:v>
                </c:pt>
                <c:pt idx="124">
                  <c:v>268.31923699999999</c:v>
                </c:pt>
                <c:pt idx="125">
                  <c:v>273.93624533333332</c:v>
                </c:pt>
                <c:pt idx="126">
                  <c:v>274.52635966666668</c:v>
                </c:pt>
                <c:pt idx="127">
                  <c:v>265.86492433333336</c:v>
                </c:pt>
                <c:pt idx="128">
                  <c:v>231.59362433333331</c:v>
                </c:pt>
                <c:pt idx="129">
                  <c:v>239.72328666666667</c:v>
                </c:pt>
                <c:pt idx="130">
                  <c:v>241.52419399999999</c:v>
                </c:pt>
                <c:pt idx="131">
                  <c:v>248.97900633333333</c:v>
                </c:pt>
                <c:pt idx="132">
                  <c:v>253.1115593333333</c:v>
                </c:pt>
                <c:pt idx="133">
                  <c:v>275.92098066666659</c:v>
                </c:pt>
                <c:pt idx="134">
                  <c:v>260.82791966666667</c:v>
                </c:pt>
                <c:pt idx="135">
                  <c:v>245.61867133333331</c:v>
                </c:pt>
                <c:pt idx="136">
                  <c:v>263.63703566666669</c:v>
                </c:pt>
                <c:pt idx="137">
                  <c:v>260.12947133333336</c:v>
                </c:pt>
                <c:pt idx="138">
                  <c:v>260.11658433333332</c:v>
                </c:pt>
                <c:pt idx="139">
                  <c:v>246.70532933333334</c:v>
                </c:pt>
                <c:pt idx="140">
                  <c:v>237.45938966666668</c:v>
                </c:pt>
                <c:pt idx="141">
                  <c:v>247.49454900000001</c:v>
                </c:pt>
                <c:pt idx="142">
                  <c:v>247.93787766666665</c:v>
                </c:pt>
                <c:pt idx="143">
                  <c:v>265.66366333333332</c:v>
                </c:pt>
                <c:pt idx="144">
                  <c:v>251.65833633333332</c:v>
                </c:pt>
                <c:pt idx="145">
                  <c:v>255.74179266666667</c:v>
                </c:pt>
                <c:pt idx="146">
                  <c:v>246.21504899999999</c:v>
                </c:pt>
                <c:pt idx="147">
                  <c:v>251.46639466666667</c:v>
                </c:pt>
                <c:pt idx="148">
                  <c:v>269.94545266666665</c:v>
                </c:pt>
                <c:pt idx="149">
                  <c:v>243.22516033333332</c:v>
                </c:pt>
                <c:pt idx="150">
                  <c:v>248.35588766666669</c:v>
                </c:pt>
                <c:pt idx="151">
                  <c:v>253.10442899999998</c:v>
                </c:pt>
                <c:pt idx="152">
                  <c:v>264.68676233333332</c:v>
                </c:pt>
                <c:pt idx="153">
                  <c:v>255.80299399999998</c:v>
                </c:pt>
                <c:pt idx="154">
                  <c:v>282.34082899999999</c:v>
                </c:pt>
                <c:pt idx="155">
                  <c:v>272.78057200000001</c:v>
                </c:pt>
                <c:pt idx="156">
                  <c:v>244.74228433333334</c:v>
                </c:pt>
                <c:pt idx="157">
                  <c:v>251.13574733333334</c:v>
                </c:pt>
                <c:pt idx="158">
                  <c:v>250.15698899999998</c:v>
                </c:pt>
                <c:pt idx="159">
                  <c:v>271.0203616666667</c:v>
                </c:pt>
                <c:pt idx="160">
                  <c:v>292.39139033333328</c:v>
                </c:pt>
                <c:pt idx="161">
                  <c:v>264.90709099999998</c:v>
                </c:pt>
                <c:pt idx="162">
                  <c:v>272.09908733333333</c:v>
                </c:pt>
                <c:pt idx="163">
                  <c:v>265.45314233333335</c:v>
                </c:pt>
                <c:pt idx="164">
                  <c:v>279.5872343333333</c:v>
                </c:pt>
                <c:pt idx="165">
                  <c:v>232.67427366666666</c:v>
                </c:pt>
                <c:pt idx="166">
                  <c:v>245.36169499999997</c:v>
                </c:pt>
                <c:pt idx="167">
                  <c:v>243.51266200000001</c:v>
                </c:pt>
                <c:pt idx="168">
                  <c:v>240.33299066666669</c:v>
                </c:pt>
                <c:pt idx="169">
                  <c:v>249.354826</c:v>
                </c:pt>
                <c:pt idx="170">
                  <c:v>257.42558366666668</c:v>
                </c:pt>
                <c:pt idx="171">
                  <c:v>264.55413366666664</c:v>
                </c:pt>
                <c:pt idx="172">
                  <c:v>260.72841566666665</c:v>
                </c:pt>
                <c:pt idx="173">
                  <c:v>247.52481933333334</c:v>
                </c:pt>
                <c:pt idx="174">
                  <c:v>252.69324600000002</c:v>
                </c:pt>
                <c:pt idx="175">
                  <c:v>248.65474466666669</c:v>
                </c:pt>
                <c:pt idx="176">
                  <c:v>247.32730833333335</c:v>
                </c:pt>
                <c:pt idx="177">
                  <c:v>273.49772766666666</c:v>
                </c:pt>
                <c:pt idx="178">
                  <c:v>257.60437300000001</c:v>
                </c:pt>
                <c:pt idx="179">
                  <c:v>266.52058199999999</c:v>
                </c:pt>
                <c:pt idx="180">
                  <c:v>262.2094263333334</c:v>
                </c:pt>
                <c:pt idx="181">
                  <c:v>282.11734966666671</c:v>
                </c:pt>
                <c:pt idx="182">
                  <c:v>279.29324700000001</c:v>
                </c:pt>
                <c:pt idx="183">
                  <c:v>254.95450833333334</c:v>
                </c:pt>
                <c:pt idx="184">
                  <c:v>242.267258</c:v>
                </c:pt>
                <c:pt idx="185">
                  <c:v>252.81794633333334</c:v>
                </c:pt>
                <c:pt idx="186">
                  <c:v>264.97514666666666</c:v>
                </c:pt>
                <c:pt idx="187">
                  <c:v>251.93563200000003</c:v>
                </c:pt>
                <c:pt idx="188">
                  <c:v>284.06886733333334</c:v>
                </c:pt>
                <c:pt idx="189">
                  <c:v>276.89783199999994</c:v>
                </c:pt>
                <c:pt idx="190">
                  <c:v>260.83057833333334</c:v>
                </c:pt>
                <c:pt idx="191">
                  <c:v>240.09052900000003</c:v>
                </c:pt>
                <c:pt idx="192">
                  <c:v>243.55867566666666</c:v>
                </c:pt>
                <c:pt idx="193">
                  <c:v>200.30306433333331</c:v>
                </c:pt>
                <c:pt idx="194">
                  <c:v>238.222849</c:v>
                </c:pt>
                <c:pt idx="195">
                  <c:v>252.56578500000001</c:v>
                </c:pt>
                <c:pt idx="196">
                  <c:v>258.06944200000004</c:v>
                </c:pt>
                <c:pt idx="197">
                  <c:v>280.92651799999999</c:v>
                </c:pt>
                <c:pt idx="198">
                  <c:v>278.61575999999997</c:v>
                </c:pt>
                <c:pt idx="199">
                  <c:v>251.08945733333334</c:v>
                </c:pt>
                <c:pt idx="200">
                  <c:v>259.85923000000003</c:v>
                </c:pt>
                <c:pt idx="201">
                  <c:v>277.58805799999999</c:v>
                </c:pt>
                <c:pt idx="202">
                  <c:v>276.65071166666667</c:v>
                </c:pt>
                <c:pt idx="203">
                  <c:v>257.47673099999997</c:v>
                </c:pt>
                <c:pt idx="204">
                  <c:v>230.48217366666668</c:v>
                </c:pt>
                <c:pt idx="205">
                  <c:v>251.19872133333334</c:v>
                </c:pt>
                <c:pt idx="206">
                  <c:v>269.38404066666664</c:v>
                </c:pt>
                <c:pt idx="207">
                  <c:v>261.97967466666665</c:v>
                </c:pt>
                <c:pt idx="208">
                  <c:v>252.983643</c:v>
                </c:pt>
                <c:pt idx="209">
                  <c:v>241.82637</c:v>
                </c:pt>
                <c:pt idx="210">
                  <c:v>284.290504</c:v>
                </c:pt>
                <c:pt idx="211">
                  <c:v>267.79400633333336</c:v>
                </c:pt>
                <c:pt idx="212">
                  <c:v>239.25865033333335</c:v>
                </c:pt>
                <c:pt idx="213">
                  <c:v>252.4381103333333</c:v>
                </c:pt>
                <c:pt idx="214">
                  <c:v>243.74498700000001</c:v>
                </c:pt>
                <c:pt idx="215">
                  <c:v>230.92089866666666</c:v>
                </c:pt>
                <c:pt idx="216">
                  <c:v>263.80438566666663</c:v>
                </c:pt>
                <c:pt idx="217">
                  <c:v>243.19445200000004</c:v>
                </c:pt>
                <c:pt idx="218">
                  <c:v>256.14241900000002</c:v>
                </c:pt>
                <c:pt idx="219">
                  <c:v>275.90580666666665</c:v>
                </c:pt>
                <c:pt idx="220">
                  <c:v>262.27960800000005</c:v>
                </c:pt>
                <c:pt idx="221">
                  <c:v>277.65313966666668</c:v>
                </c:pt>
                <c:pt idx="222">
                  <c:v>256.24740333333335</c:v>
                </c:pt>
                <c:pt idx="223">
                  <c:v>267.73703266666666</c:v>
                </c:pt>
                <c:pt idx="224">
                  <c:v>276.15543566666668</c:v>
                </c:pt>
                <c:pt idx="225">
                  <c:v>276.94172866666668</c:v>
                </c:pt>
                <c:pt idx="226">
                  <c:v>270.47163533333332</c:v>
                </c:pt>
                <c:pt idx="227">
                  <c:v>255.95959233333329</c:v>
                </c:pt>
                <c:pt idx="228">
                  <c:v>246.10359600000001</c:v>
                </c:pt>
                <c:pt idx="229">
                  <c:v>238.55481033333334</c:v>
                </c:pt>
                <c:pt idx="230">
                  <c:v>264.07484600000004</c:v>
                </c:pt>
                <c:pt idx="231">
                  <c:v>265.30052500000005</c:v>
                </c:pt>
                <c:pt idx="232">
                  <c:v>254.42777566666666</c:v>
                </c:pt>
                <c:pt idx="233">
                  <c:v>262.92895533333336</c:v>
                </c:pt>
                <c:pt idx="234">
                  <c:v>276.36137833333333</c:v>
                </c:pt>
                <c:pt idx="235">
                  <c:v>247.8544066666667</c:v>
                </c:pt>
                <c:pt idx="236">
                  <c:v>253.02621100000002</c:v>
                </c:pt>
                <c:pt idx="237">
                  <c:v>258.68024766666667</c:v>
                </c:pt>
                <c:pt idx="238">
                  <c:v>255.56332</c:v>
                </c:pt>
                <c:pt idx="239">
                  <c:v>266.23777033333334</c:v>
                </c:pt>
                <c:pt idx="240">
                  <c:v>271.36197066666665</c:v>
                </c:pt>
                <c:pt idx="241">
                  <c:v>257.44709266666666</c:v>
                </c:pt>
                <c:pt idx="242">
                  <c:v>248.96152066666664</c:v>
                </c:pt>
                <c:pt idx="243">
                  <c:v>238.23435866666668</c:v>
                </c:pt>
                <c:pt idx="244">
                  <c:v>264.19047599999999</c:v>
                </c:pt>
                <c:pt idx="245">
                  <c:v>250.99825166666665</c:v>
                </c:pt>
                <c:pt idx="246">
                  <c:v>232.646512</c:v>
                </c:pt>
                <c:pt idx="247">
                  <c:v>256.11458900000002</c:v>
                </c:pt>
                <c:pt idx="248">
                  <c:v>244.88373766666669</c:v>
                </c:pt>
                <c:pt idx="249">
                  <c:v>270.45085499999999</c:v>
                </c:pt>
                <c:pt idx="250">
                  <c:v>269.86251366666664</c:v>
                </c:pt>
                <c:pt idx="251">
                  <c:v>270.25894366666665</c:v>
                </c:pt>
                <c:pt idx="252">
                  <c:v>264.20284266666664</c:v>
                </c:pt>
                <c:pt idx="253">
                  <c:v>275.206163</c:v>
                </c:pt>
                <c:pt idx="254">
                  <c:v>271.51933100000002</c:v>
                </c:pt>
                <c:pt idx="255">
                  <c:v>278.69077966666669</c:v>
                </c:pt>
                <c:pt idx="256">
                  <c:v>262.9065553333333</c:v>
                </c:pt>
                <c:pt idx="257">
                  <c:v>255.73430633333336</c:v>
                </c:pt>
                <c:pt idx="258">
                  <c:v>271.25114233333335</c:v>
                </c:pt>
                <c:pt idx="259">
                  <c:v>256.85311300000001</c:v>
                </c:pt>
                <c:pt idx="260">
                  <c:v>250.10766799999999</c:v>
                </c:pt>
                <c:pt idx="261">
                  <c:v>239.46748133333335</c:v>
                </c:pt>
                <c:pt idx="262">
                  <c:v>240.32306200000002</c:v>
                </c:pt>
                <c:pt idx="263">
                  <c:v>270.70650866666665</c:v>
                </c:pt>
                <c:pt idx="264">
                  <c:v>287.51961733333337</c:v>
                </c:pt>
                <c:pt idx="265">
                  <c:v>276.91654766666665</c:v>
                </c:pt>
                <c:pt idx="266">
                  <c:v>283.06795733333337</c:v>
                </c:pt>
                <c:pt idx="267">
                  <c:v>284.20288933333336</c:v>
                </c:pt>
                <c:pt idx="268">
                  <c:v>274.17885866666666</c:v>
                </c:pt>
                <c:pt idx="269">
                  <c:v>263.67061899999999</c:v>
                </c:pt>
                <c:pt idx="270">
                  <c:v>311.58967833333332</c:v>
                </c:pt>
                <c:pt idx="271">
                  <c:v>272.85144533333334</c:v>
                </c:pt>
                <c:pt idx="272">
                  <c:v>285.71985899999999</c:v>
                </c:pt>
                <c:pt idx="273">
                  <c:v>274.88296533333329</c:v>
                </c:pt>
                <c:pt idx="274">
                  <c:v>267.85949333333338</c:v>
                </c:pt>
                <c:pt idx="275">
                  <c:v>247.25007500000001</c:v>
                </c:pt>
                <c:pt idx="276">
                  <c:v>247.3360623333333</c:v>
                </c:pt>
                <c:pt idx="277">
                  <c:v>251.16456200000002</c:v>
                </c:pt>
                <c:pt idx="278">
                  <c:v>274.57711533333332</c:v>
                </c:pt>
                <c:pt idx="279">
                  <c:v>265.27984100000003</c:v>
                </c:pt>
                <c:pt idx="280">
                  <c:v>290.11560233333336</c:v>
                </c:pt>
                <c:pt idx="281">
                  <c:v>275.17256866666668</c:v>
                </c:pt>
                <c:pt idx="282">
                  <c:v>276.38964333333337</c:v>
                </c:pt>
                <c:pt idx="283">
                  <c:v>269.43535566666668</c:v>
                </c:pt>
                <c:pt idx="284">
                  <c:v>291.36948666666666</c:v>
                </c:pt>
                <c:pt idx="285">
                  <c:v>290.19632766666672</c:v>
                </c:pt>
                <c:pt idx="286">
                  <c:v>291.54114733333336</c:v>
                </c:pt>
                <c:pt idx="287">
                  <c:v>280.51531</c:v>
                </c:pt>
                <c:pt idx="288">
                  <c:v>257.894566</c:v>
                </c:pt>
                <c:pt idx="289">
                  <c:v>244.03563066666666</c:v>
                </c:pt>
                <c:pt idx="290">
                  <c:v>266.54342666666662</c:v>
                </c:pt>
                <c:pt idx="291">
                  <c:v>272.41910966666666</c:v>
                </c:pt>
                <c:pt idx="292">
                  <c:v>260.42401000000001</c:v>
                </c:pt>
                <c:pt idx="293">
                  <c:v>271.06470833333333</c:v>
                </c:pt>
                <c:pt idx="294">
                  <c:v>284.25193799999994</c:v>
                </c:pt>
                <c:pt idx="295">
                  <c:v>268.56814200000002</c:v>
                </c:pt>
                <c:pt idx="296">
                  <c:v>259.01442566666668</c:v>
                </c:pt>
                <c:pt idx="297">
                  <c:v>272.51174166666664</c:v>
                </c:pt>
                <c:pt idx="298">
                  <c:v>279.02819166666671</c:v>
                </c:pt>
                <c:pt idx="299">
                  <c:v>252.21166100000002</c:v>
                </c:pt>
                <c:pt idx="300">
                  <c:v>261.99620699999997</c:v>
                </c:pt>
                <c:pt idx="301">
                  <c:v>260.22901899999999</c:v>
                </c:pt>
                <c:pt idx="302">
                  <c:v>267.22284266666662</c:v>
                </c:pt>
                <c:pt idx="303">
                  <c:v>261.38536233333338</c:v>
                </c:pt>
                <c:pt idx="304">
                  <c:v>266.04207266666668</c:v>
                </c:pt>
                <c:pt idx="305">
                  <c:v>279.83328899999998</c:v>
                </c:pt>
                <c:pt idx="306">
                  <c:v>287.12175933333333</c:v>
                </c:pt>
                <c:pt idx="307">
                  <c:v>282.67338066666667</c:v>
                </c:pt>
                <c:pt idx="308">
                  <c:v>234.79468066666666</c:v>
                </c:pt>
                <c:pt idx="309">
                  <c:v>236.37778766666665</c:v>
                </c:pt>
                <c:pt idx="310">
                  <c:v>230.29570866666668</c:v>
                </c:pt>
                <c:pt idx="311">
                  <c:v>241.37531999999999</c:v>
                </c:pt>
                <c:pt idx="312">
                  <c:v>256.0656883333333</c:v>
                </c:pt>
                <c:pt idx="313">
                  <c:v>252.67959966666663</c:v>
                </c:pt>
                <c:pt idx="314">
                  <c:v>238.36755299999996</c:v>
                </c:pt>
                <c:pt idx="315">
                  <c:v>237.18771233333337</c:v>
                </c:pt>
                <c:pt idx="316">
                  <c:v>236.71121133333335</c:v>
                </c:pt>
                <c:pt idx="317">
                  <c:v>257.31941599999999</c:v>
                </c:pt>
                <c:pt idx="318">
                  <c:v>253.00508733333334</c:v>
                </c:pt>
                <c:pt idx="319">
                  <c:v>259.43694133333332</c:v>
                </c:pt>
                <c:pt idx="320">
                  <c:v>273.36418800000001</c:v>
                </c:pt>
                <c:pt idx="321">
                  <c:v>261.58117700000003</c:v>
                </c:pt>
                <c:pt idx="322">
                  <c:v>254.05381500000001</c:v>
                </c:pt>
                <c:pt idx="323">
                  <c:v>254.20258233333334</c:v>
                </c:pt>
                <c:pt idx="324">
                  <c:v>265.17985933333335</c:v>
                </c:pt>
                <c:pt idx="325">
                  <c:v>242.75636599999999</c:v>
                </c:pt>
                <c:pt idx="326">
                  <c:v>230.00312933333331</c:v>
                </c:pt>
                <c:pt idx="327">
                  <c:v>259.31214599999998</c:v>
                </c:pt>
                <c:pt idx="328">
                  <c:v>238.30338233333336</c:v>
                </c:pt>
                <c:pt idx="329">
                  <c:v>251.44811433333334</c:v>
                </c:pt>
                <c:pt idx="330">
                  <c:v>254.24284366666666</c:v>
                </c:pt>
                <c:pt idx="331">
                  <c:v>277.76063100000005</c:v>
                </c:pt>
                <c:pt idx="332">
                  <c:v>264.69142266666665</c:v>
                </c:pt>
                <c:pt idx="333">
                  <c:v>278.55008833333335</c:v>
                </c:pt>
                <c:pt idx="334">
                  <c:v>278.11196799999999</c:v>
                </c:pt>
                <c:pt idx="335">
                  <c:v>270.74252666666666</c:v>
                </c:pt>
                <c:pt idx="336">
                  <c:v>307.78154699999999</c:v>
                </c:pt>
                <c:pt idx="337">
                  <c:v>315.66428433333334</c:v>
                </c:pt>
                <c:pt idx="338">
                  <c:v>291.93306833333332</c:v>
                </c:pt>
                <c:pt idx="339">
                  <c:v>303.45927699999999</c:v>
                </c:pt>
                <c:pt idx="340">
                  <c:v>280.20124033333332</c:v>
                </c:pt>
                <c:pt idx="341">
                  <c:v>305.36221733333332</c:v>
                </c:pt>
                <c:pt idx="342">
                  <c:v>277.96611200000001</c:v>
                </c:pt>
                <c:pt idx="343">
                  <c:v>252.02213733333335</c:v>
                </c:pt>
                <c:pt idx="344">
                  <c:v>282.162556</c:v>
                </c:pt>
                <c:pt idx="345">
                  <c:v>275.78012166666662</c:v>
                </c:pt>
                <c:pt idx="346">
                  <c:v>289.94152500000001</c:v>
                </c:pt>
                <c:pt idx="347">
                  <c:v>270.19295233333332</c:v>
                </c:pt>
                <c:pt idx="348">
                  <c:v>279.36998766666665</c:v>
                </c:pt>
                <c:pt idx="349">
                  <c:v>266.49061266666666</c:v>
                </c:pt>
                <c:pt idx="350">
                  <c:v>299.36987666666664</c:v>
                </c:pt>
                <c:pt idx="351">
                  <c:v>252.03244833333335</c:v>
                </c:pt>
                <c:pt idx="352">
                  <c:v>252.72278700000001</c:v>
                </c:pt>
                <c:pt idx="353">
                  <c:v>258.49716999999998</c:v>
                </c:pt>
                <c:pt idx="354">
                  <c:v>274.87372899999997</c:v>
                </c:pt>
                <c:pt idx="355">
                  <c:v>265.219494</c:v>
                </c:pt>
                <c:pt idx="356">
                  <c:v>273.08194033333336</c:v>
                </c:pt>
                <c:pt idx="357">
                  <c:v>264.25972266666668</c:v>
                </c:pt>
                <c:pt idx="358">
                  <c:v>247.93531733333336</c:v>
                </c:pt>
                <c:pt idx="359">
                  <c:v>228.84471633333337</c:v>
                </c:pt>
                <c:pt idx="360">
                  <c:v>243.61553966666665</c:v>
                </c:pt>
                <c:pt idx="361">
                  <c:v>263.76468900000003</c:v>
                </c:pt>
                <c:pt idx="362">
                  <c:v>264.65268966666667</c:v>
                </c:pt>
                <c:pt idx="363">
                  <c:v>236.76905266666665</c:v>
                </c:pt>
                <c:pt idx="364">
                  <c:v>225.17783033333333</c:v>
                </c:pt>
                <c:pt idx="365">
                  <c:v>240.03534166666668</c:v>
                </c:pt>
                <c:pt idx="366">
                  <c:v>227.80292599999999</c:v>
                </c:pt>
                <c:pt idx="367">
                  <c:v>214.31612800000002</c:v>
                </c:pt>
                <c:pt idx="368">
                  <c:v>233.63886500000001</c:v>
                </c:pt>
                <c:pt idx="369">
                  <c:v>221.22707300000002</c:v>
                </c:pt>
                <c:pt idx="370">
                  <c:v>212.91593833333332</c:v>
                </c:pt>
                <c:pt idx="371">
                  <c:v>195.25511599999996</c:v>
                </c:pt>
                <c:pt idx="372">
                  <c:v>193.64037399999998</c:v>
                </c:pt>
                <c:pt idx="373">
                  <c:v>198.22466599999998</c:v>
                </c:pt>
                <c:pt idx="374">
                  <c:v>199.88478566666666</c:v>
                </c:pt>
                <c:pt idx="375">
                  <c:v>205.42229</c:v>
                </c:pt>
                <c:pt idx="376">
                  <c:v>202.74073966666666</c:v>
                </c:pt>
                <c:pt idx="377">
                  <c:v>221.78799600000002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1-F7A9-42E6-AFEC-A555CFE1E5B6}"/>
            </c:ext>
          </c:extLst>
        </c:ser>
        <c:ser>
          <c:idx val="6"/>
          <c:order val="19"/>
          <c:tx>
            <c:strRef>
              <c:f>'[TC_CZB_2022_PAVUS.xlsx]RISE1-Úroveň PRŮMĚR'!$AS$4</c:f>
              <c:strCache>
                <c:ptCount val="1"/>
                <c:pt idx="0">
                  <c:v> PRŮMĚR TC 2250</c:v>
                </c:pt>
              </c:strCache>
            </c:strRef>
          </c:tx>
          <c:spPr>
            <a:ln w="12700" cap="rnd" cmpd="sng" algn="ctr">
              <a:solidFill>
                <a:srgbClr val="FF2929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'[3]RISE1-Úroveň PRŮMĚR'!$AK$5:$AK$515</c:f>
              <c:numCache>
                <c:formatCode>[$-F400]h:mm:ss\ AM/PM</c:formatCode>
                <c:ptCount val="511"/>
                <c:pt idx="0">
                  <c:v>0</c:v>
                </c:pt>
                <c:pt idx="1">
                  <c:v>4.6296296296296294E-5</c:v>
                </c:pt>
                <c:pt idx="2">
                  <c:v>9.2592592592592588E-5</c:v>
                </c:pt>
                <c:pt idx="3">
                  <c:v>1.38888888888889E-4</c:v>
                </c:pt>
                <c:pt idx="4">
                  <c:v>1.8518518518518501E-4</c:v>
                </c:pt>
                <c:pt idx="5">
                  <c:v>2.31481481481481E-4</c:v>
                </c:pt>
                <c:pt idx="6">
                  <c:v>2.7777777777777799E-4</c:v>
                </c:pt>
                <c:pt idx="7">
                  <c:v>3.2407407407407401E-4</c:v>
                </c:pt>
                <c:pt idx="8">
                  <c:v>3.7037037037037003E-4</c:v>
                </c:pt>
                <c:pt idx="9">
                  <c:v>4.1666666666666702E-4</c:v>
                </c:pt>
                <c:pt idx="10">
                  <c:v>4.6296296296296298E-4</c:v>
                </c:pt>
                <c:pt idx="11">
                  <c:v>5.09259259259259E-4</c:v>
                </c:pt>
                <c:pt idx="12">
                  <c:v>5.5555555555555599E-4</c:v>
                </c:pt>
                <c:pt idx="13">
                  <c:v>6.01851851851852E-4</c:v>
                </c:pt>
                <c:pt idx="14">
                  <c:v>6.4814814814814802E-4</c:v>
                </c:pt>
                <c:pt idx="15">
                  <c:v>6.9444444444444404E-4</c:v>
                </c:pt>
                <c:pt idx="16">
                  <c:v>7.4074074074074103E-4</c:v>
                </c:pt>
                <c:pt idx="17">
                  <c:v>7.8703703703703705E-4</c:v>
                </c:pt>
                <c:pt idx="18">
                  <c:v>8.3333333333333295E-4</c:v>
                </c:pt>
                <c:pt idx="19">
                  <c:v>8.7962962962963005E-4</c:v>
                </c:pt>
                <c:pt idx="20">
                  <c:v>9.2592592592592596E-4</c:v>
                </c:pt>
                <c:pt idx="21">
                  <c:v>9.7222222222222198E-4</c:v>
                </c:pt>
                <c:pt idx="22">
                  <c:v>1.0185185185185199E-3</c:v>
                </c:pt>
                <c:pt idx="23">
                  <c:v>1.0648148148148101E-3</c:v>
                </c:pt>
                <c:pt idx="24">
                  <c:v>1.11111111111111E-3</c:v>
                </c:pt>
                <c:pt idx="25">
                  <c:v>1.1574074074074099E-3</c:v>
                </c:pt>
                <c:pt idx="26">
                  <c:v>1.2037037037037001E-3</c:v>
                </c:pt>
                <c:pt idx="27">
                  <c:v>1.25E-3</c:v>
                </c:pt>
                <c:pt idx="28">
                  <c:v>1.2962962962962999E-3</c:v>
                </c:pt>
                <c:pt idx="29">
                  <c:v>1.3425925925925901E-3</c:v>
                </c:pt>
                <c:pt idx="30">
                  <c:v>1.38888888888889E-3</c:v>
                </c:pt>
                <c:pt idx="31">
                  <c:v>1.4351851851851899E-3</c:v>
                </c:pt>
                <c:pt idx="32">
                  <c:v>1.4814814814814801E-3</c:v>
                </c:pt>
                <c:pt idx="33">
                  <c:v>1.52777777777778E-3</c:v>
                </c:pt>
                <c:pt idx="34">
                  <c:v>1.57407407407407E-3</c:v>
                </c:pt>
                <c:pt idx="35">
                  <c:v>1.6203703703703701E-3</c:v>
                </c:pt>
                <c:pt idx="36">
                  <c:v>1.66666666666667E-3</c:v>
                </c:pt>
                <c:pt idx="37">
                  <c:v>1.71296296296296E-3</c:v>
                </c:pt>
                <c:pt idx="38">
                  <c:v>1.7592592592592601E-3</c:v>
                </c:pt>
                <c:pt idx="39">
                  <c:v>1.80555555555556E-3</c:v>
                </c:pt>
                <c:pt idx="40">
                  <c:v>1.85185185185185E-3</c:v>
                </c:pt>
                <c:pt idx="41">
                  <c:v>1.8981481481481501E-3</c:v>
                </c:pt>
                <c:pt idx="42">
                  <c:v>1.9444444444444401E-3</c:v>
                </c:pt>
                <c:pt idx="43">
                  <c:v>1.99074074074074E-3</c:v>
                </c:pt>
                <c:pt idx="44">
                  <c:v>2.0370370370370399E-3</c:v>
                </c:pt>
                <c:pt idx="45">
                  <c:v>2.0833333333333298E-3</c:v>
                </c:pt>
                <c:pt idx="46">
                  <c:v>2.1296296296296302E-3</c:v>
                </c:pt>
                <c:pt idx="47">
                  <c:v>2.1759259259259301E-3</c:v>
                </c:pt>
                <c:pt idx="48">
                  <c:v>2.2222222222222201E-3</c:v>
                </c:pt>
                <c:pt idx="49">
                  <c:v>2.26851851851852E-3</c:v>
                </c:pt>
                <c:pt idx="50">
                  <c:v>2.3148148148148099E-3</c:v>
                </c:pt>
                <c:pt idx="51">
                  <c:v>2.3611111111111098E-3</c:v>
                </c:pt>
                <c:pt idx="52">
                  <c:v>2.4074074074074102E-3</c:v>
                </c:pt>
                <c:pt idx="53">
                  <c:v>2.4537037037037001E-3</c:v>
                </c:pt>
                <c:pt idx="54">
                  <c:v>2.5000000000000001E-3</c:v>
                </c:pt>
                <c:pt idx="55">
                  <c:v>2.5462962962963E-3</c:v>
                </c:pt>
                <c:pt idx="56">
                  <c:v>2.5925925925925899E-3</c:v>
                </c:pt>
                <c:pt idx="57">
                  <c:v>2.6388888888888898E-3</c:v>
                </c:pt>
                <c:pt idx="58">
                  <c:v>2.6851851851851802E-3</c:v>
                </c:pt>
                <c:pt idx="59">
                  <c:v>2.7314814814814801E-3</c:v>
                </c:pt>
                <c:pt idx="60">
                  <c:v>2.7777777777777801E-3</c:v>
                </c:pt>
                <c:pt idx="61">
                  <c:v>2.82407407407407E-3</c:v>
                </c:pt>
                <c:pt idx="62">
                  <c:v>2.8703703703703699E-3</c:v>
                </c:pt>
                <c:pt idx="63">
                  <c:v>2.9166666666666698E-3</c:v>
                </c:pt>
                <c:pt idx="64">
                  <c:v>2.9629629629629602E-3</c:v>
                </c:pt>
                <c:pt idx="65">
                  <c:v>3.0092592592592601E-3</c:v>
                </c:pt>
                <c:pt idx="66">
                  <c:v>3.0555555555555601E-3</c:v>
                </c:pt>
                <c:pt idx="67">
                  <c:v>3.10185185185185E-3</c:v>
                </c:pt>
                <c:pt idx="68">
                  <c:v>3.1481481481481499E-3</c:v>
                </c:pt>
                <c:pt idx="69">
                  <c:v>3.1944444444444399E-3</c:v>
                </c:pt>
                <c:pt idx="70">
                  <c:v>3.2407407407407402E-3</c:v>
                </c:pt>
                <c:pt idx="71">
                  <c:v>3.2870370370370401E-3</c:v>
                </c:pt>
                <c:pt idx="72">
                  <c:v>3.3333333333333301E-3</c:v>
                </c:pt>
                <c:pt idx="73">
                  <c:v>3.37962962962963E-3</c:v>
                </c:pt>
                <c:pt idx="74">
                  <c:v>3.4259259259259299E-3</c:v>
                </c:pt>
                <c:pt idx="75">
                  <c:v>3.4722222222222199E-3</c:v>
                </c:pt>
                <c:pt idx="76">
                  <c:v>3.5185185185185202E-3</c:v>
                </c:pt>
                <c:pt idx="77">
                  <c:v>3.5648148148148102E-3</c:v>
                </c:pt>
                <c:pt idx="78">
                  <c:v>3.6111111111111101E-3</c:v>
                </c:pt>
                <c:pt idx="79">
                  <c:v>3.65740740740741E-3</c:v>
                </c:pt>
                <c:pt idx="80">
                  <c:v>3.7037037037036999E-3</c:v>
                </c:pt>
                <c:pt idx="81">
                  <c:v>3.7499999999999999E-3</c:v>
                </c:pt>
                <c:pt idx="82">
                  <c:v>3.7962962962963002E-3</c:v>
                </c:pt>
                <c:pt idx="83">
                  <c:v>3.8425925925925902E-3</c:v>
                </c:pt>
                <c:pt idx="84">
                  <c:v>3.8888888888888901E-3</c:v>
                </c:pt>
                <c:pt idx="85">
                  <c:v>3.9351851851851796E-3</c:v>
                </c:pt>
                <c:pt idx="86">
                  <c:v>3.9814814814814799E-3</c:v>
                </c:pt>
                <c:pt idx="87">
                  <c:v>4.0277777777777803E-3</c:v>
                </c:pt>
                <c:pt idx="88">
                  <c:v>4.0740740740740702E-3</c:v>
                </c:pt>
                <c:pt idx="89">
                  <c:v>4.1203703703703697E-3</c:v>
                </c:pt>
                <c:pt idx="90">
                  <c:v>4.1666666666666701E-3</c:v>
                </c:pt>
                <c:pt idx="91">
                  <c:v>4.21296296296296E-3</c:v>
                </c:pt>
                <c:pt idx="92">
                  <c:v>4.2592592592592604E-3</c:v>
                </c:pt>
                <c:pt idx="93">
                  <c:v>4.3055555555555599E-3</c:v>
                </c:pt>
                <c:pt idx="94">
                  <c:v>4.3518518518518498E-3</c:v>
                </c:pt>
                <c:pt idx="95">
                  <c:v>4.3981481481481502E-3</c:v>
                </c:pt>
                <c:pt idx="96">
                  <c:v>4.4444444444444401E-3</c:v>
                </c:pt>
                <c:pt idx="97">
                  <c:v>4.4907407407407396E-3</c:v>
                </c:pt>
                <c:pt idx="98">
                  <c:v>4.5370370370370399E-3</c:v>
                </c:pt>
                <c:pt idx="99">
                  <c:v>4.5833333333333299E-3</c:v>
                </c:pt>
                <c:pt idx="100">
                  <c:v>4.6296296296296302E-3</c:v>
                </c:pt>
                <c:pt idx="101">
                  <c:v>4.6759259259259297E-3</c:v>
                </c:pt>
                <c:pt idx="102">
                  <c:v>4.7222222222222197E-3</c:v>
                </c:pt>
                <c:pt idx="103">
                  <c:v>4.76851851851852E-3</c:v>
                </c:pt>
                <c:pt idx="104">
                  <c:v>4.81481481481481E-3</c:v>
                </c:pt>
                <c:pt idx="105">
                  <c:v>4.8611111111111103E-3</c:v>
                </c:pt>
                <c:pt idx="106">
                  <c:v>4.9074074074074098E-3</c:v>
                </c:pt>
                <c:pt idx="107">
                  <c:v>4.9537037037036998E-3</c:v>
                </c:pt>
                <c:pt idx="108">
                  <c:v>5.0000000000000001E-3</c:v>
                </c:pt>
                <c:pt idx="109">
                  <c:v>5.0462962962962996E-3</c:v>
                </c:pt>
                <c:pt idx="110">
                  <c:v>5.0925925925925904E-3</c:v>
                </c:pt>
                <c:pt idx="111">
                  <c:v>5.1388888888888899E-3</c:v>
                </c:pt>
                <c:pt idx="112">
                  <c:v>5.1851851851851902E-3</c:v>
                </c:pt>
                <c:pt idx="113">
                  <c:v>5.2314814814814802E-3</c:v>
                </c:pt>
                <c:pt idx="114">
                  <c:v>5.2777777777777797E-3</c:v>
                </c:pt>
                <c:pt idx="115">
                  <c:v>5.3240740740740696E-3</c:v>
                </c:pt>
                <c:pt idx="116">
                  <c:v>5.37037037037037E-3</c:v>
                </c:pt>
                <c:pt idx="117">
                  <c:v>5.4166666666666703E-3</c:v>
                </c:pt>
                <c:pt idx="118">
                  <c:v>5.4629629629629603E-3</c:v>
                </c:pt>
                <c:pt idx="119">
                  <c:v>5.5092592592592598E-3</c:v>
                </c:pt>
                <c:pt idx="120">
                  <c:v>5.5555555555555497E-3</c:v>
                </c:pt>
                <c:pt idx="121">
                  <c:v>5.60185185185185E-3</c:v>
                </c:pt>
                <c:pt idx="122">
                  <c:v>5.6481481481481504E-3</c:v>
                </c:pt>
                <c:pt idx="123">
                  <c:v>5.6944444444444403E-3</c:v>
                </c:pt>
                <c:pt idx="124">
                  <c:v>5.7407407407407398E-3</c:v>
                </c:pt>
                <c:pt idx="125">
                  <c:v>5.7870370370370402E-3</c:v>
                </c:pt>
                <c:pt idx="126">
                  <c:v>5.8333333333333301E-3</c:v>
                </c:pt>
                <c:pt idx="127">
                  <c:v>5.8796296296296296E-3</c:v>
                </c:pt>
                <c:pt idx="128">
                  <c:v>5.92592592592593E-3</c:v>
                </c:pt>
                <c:pt idx="129">
                  <c:v>5.9722222222222199E-3</c:v>
                </c:pt>
                <c:pt idx="130">
                  <c:v>6.0185185185185203E-3</c:v>
                </c:pt>
                <c:pt idx="131">
                  <c:v>6.0648148148148102E-3</c:v>
                </c:pt>
                <c:pt idx="132">
                  <c:v>6.1111111111111097E-3</c:v>
                </c:pt>
                <c:pt idx="133">
                  <c:v>6.15740740740741E-3</c:v>
                </c:pt>
                <c:pt idx="134">
                  <c:v>6.2037037037037E-3</c:v>
                </c:pt>
                <c:pt idx="135">
                  <c:v>6.2500000000000003E-3</c:v>
                </c:pt>
                <c:pt idx="136">
                  <c:v>6.2962962962962998E-3</c:v>
                </c:pt>
                <c:pt idx="137">
                  <c:v>6.3425925925925898E-3</c:v>
                </c:pt>
                <c:pt idx="138">
                  <c:v>6.3888888888888901E-3</c:v>
                </c:pt>
                <c:pt idx="139">
                  <c:v>6.4351851851851896E-3</c:v>
                </c:pt>
                <c:pt idx="140">
                  <c:v>6.4814814814814804E-3</c:v>
                </c:pt>
                <c:pt idx="141">
                  <c:v>6.5277777777777799E-3</c:v>
                </c:pt>
                <c:pt idx="142">
                  <c:v>6.5740740740740699E-3</c:v>
                </c:pt>
                <c:pt idx="143">
                  <c:v>6.6203703703703702E-3</c:v>
                </c:pt>
                <c:pt idx="144">
                  <c:v>6.6666666666666697E-3</c:v>
                </c:pt>
                <c:pt idx="145">
                  <c:v>6.7129629629629596E-3</c:v>
                </c:pt>
                <c:pt idx="146">
                  <c:v>6.75925925925926E-3</c:v>
                </c:pt>
                <c:pt idx="147">
                  <c:v>6.8055555555555603E-3</c:v>
                </c:pt>
                <c:pt idx="148">
                  <c:v>6.8518518518518503E-3</c:v>
                </c:pt>
                <c:pt idx="149">
                  <c:v>6.8981481481481498E-3</c:v>
                </c:pt>
                <c:pt idx="150">
                  <c:v>6.9444444444444397E-3</c:v>
                </c:pt>
                <c:pt idx="151">
                  <c:v>6.9907407407407401E-3</c:v>
                </c:pt>
                <c:pt idx="152">
                  <c:v>7.0370370370370404E-3</c:v>
                </c:pt>
                <c:pt idx="153">
                  <c:v>7.0833333333333304E-3</c:v>
                </c:pt>
                <c:pt idx="154">
                  <c:v>7.1296296296296299E-3</c:v>
                </c:pt>
                <c:pt idx="155">
                  <c:v>7.1759259259259302E-3</c:v>
                </c:pt>
                <c:pt idx="156">
                  <c:v>7.2222222222222202E-3</c:v>
                </c:pt>
                <c:pt idx="157">
                  <c:v>7.2685185185185196E-3</c:v>
                </c:pt>
                <c:pt idx="158">
                  <c:v>7.3148148148148096E-3</c:v>
                </c:pt>
                <c:pt idx="159">
                  <c:v>7.3611111111111099E-3</c:v>
                </c:pt>
                <c:pt idx="160">
                  <c:v>7.4074074074074103E-3</c:v>
                </c:pt>
                <c:pt idx="161">
                  <c:v>7.4537037037037002E-3</c:v>
                </c:pt>
                <c:pt idx="162">
                  <c:v>7.4999999999999997E-3</c:v>
                </c:pt>
                <c:pt idx="163">
                  <c:v>7.5462962962963001E-3</c:v>
                </c:pt>
                <c:pt idx="164">
                  <c:v>7.59259259259259E-3</c:v>
                </c:pt>
                <c:pt idx="165">
                  <c:v>7.6388888888888904E-3</c:v>
                </c:pt>
                <c:pt idx="166">
                  <c:v>7.6851851851851803E-3</c:v>
                </c:pt>
                <c:pt idx="167">
                  <c:v>7.7314814814814798E-3</c:v>
                </c:pt>
                <c:pt idx="168">
                  <c:v>7.7777777777777802E-3</c:v>
                </c:pt>
                <c:pt idx="169">
                  <c:v>7.8240740740740701E-3</c:v>
                </c:pt>
                <c:pt idx="170">
                  <c:v>7.8703703703703696E-3</c:v>
                </c:pt>
                <c:pt idx="171">
                  <c:v>7.9166666666666708E-3</c:v>
                </c:pt>
                <c:pt idx="172">
                  <c:v>7.9629629629629599E-3</c:v>
                </c:pt>
                <c:pt idx="173">
                  <c:v>8.0092592592592594E-3</c:v>
                </c:pt>
                <c:pt idx="174">
                  <c:v>8.0555555555555606E-3</c:v>
                </c:pt>
                <c:pt idx="175">
                  <c:v>8.1018518518518497E-3</c:v>
                </c:pt>
                <c:pt idx="176">
                  <c:v>8.1481481481481492E-3</c:v>
                </c:pt>
                <c:pt idx="177">
                  <c:v>8.19444444444444E-3</c:v>
                </c:pt>
                <c:pt idx="178">
                  <c:v>8.2407407407407395E-3</c:v>
                </c:pt>
                <c:pt idx="179">
                  <c:v>8.2870370370370407E-3</c:v>
                </c:pt>
                <c:pt idx="180">
                  <c:v>8.3333333333333297E-3</c:v>
                </c:pt>
                <c:pt idx="181">
                  <c:v>8.3796296296296292E-3</c:v>
                </c:pt>
                <c:pt idx="182">
                  <c:v>8.4259259259259305E-3</c:v>
                </c:pt>
                <c:pt idx="183">
                  <c:v>8.4722222222222195E-3</c:v>
                </c:pt>
                <c:pt idx="184">
                  <c:v>8.5185185185185208E-3</c:v>
                </c:pt>
                <c:pt idx="185">
                  <c:v>8.5648148148148202E-3</c:v>
                </c:pt>
                <c:pt idx="186">
                  <c:v>8.6111111111111093E-3</c:v>
                </c:pt>
                <c:pt idx="187">
                  <c:v>8.6574074074074105E-3</c:v>
                </c:pt>
                <c:pt idx="188">
                  <c:v>8.7037037037036996E-3</c:v>
                </c:pt>
                <c:pt idx="189">
                  <c:v>8.7500000000000008E-3</c:v>
                </c:pt>
                <c:pt idx="190">
                  <c:v>8.7962962962963003E-3</c:v>
                </c:pt>
                <c:pt idx="191">
                  <c:v>8.8425925925925894E-3</c:v>
                </c:pt>
                <c:pt idx="192">
                  <c:v>8.8888888888888906E-3</c:v>
                </c:pt>
                <c:pt idx="193">
                  <c:v>8.9351851851851797E-3</c:v>
                </c:pt>
                <c:pt idx="194">
                  <c:v>8.9814814814814792E-3</c:v>
                </c:pt>
                <c:pt idx="195">
                  <c:v>9.0277777777777804E-3</c:v>
                </c:pt>
                <c:pt idx="196">
                  <c:v>9.0740740740740695E-3</c:v>
                </c:pt>
                <c:pt idx="197">
                  <c:v>9.1203703703703707E-3</c:v>
                </c:pt>
                <c:pt idx="198">
                  <c:v>9.1666666666666702E-3</c:v>
                </c:pt>
                <c:pt idx="199">
                  <c:v>9.2129629629629593E-3</c:v>
                </c:pt>
                <c:pt idx="200">
                  <c:v>9.2592592592592605E-3</c:v>
                </c:pt>
                <c:pt idx="201">
                  <c:v>9.3055555555555496E-3</c:v>
                </c:pt>
                <c:pt idx="202">
                  <c:v>9.3518518518518508E-3</c:v>
                </c:pt>
                <c:pt idx="203">
                  <c:v>9.3981481481481503E-3</c:v>
                </c:pt>
                <c:pt idx="204">
                  <c:v>9.4444444444444393E-3</c:v>
                </c:pt>
                <c:pt idx="205">
                  <c:v>9.4907407407407406E-3</c:v>
                </c:pt>
                <c:pt idx="206">
                  <c:v>9.53703703703704E-3</c:v>
                </c:pt>
                <c:pt idx="207">
                  <c:v>9.5833333333333309E-3</c:v>
                </c:pt>
                <c:pt idx="208">
                  <c:v>9.6296296296296303E-3</c:v>
                </c:pt>
                <c:pt idx="209">
                  <c:v>9.6759259259259194E-3</c:v>
                </c:pt>
                <c:pt idx="210">
                  <c:v>9.7222222222222206E-3</c:v>
                </c:pt>
                <c:pt idx="211">
                  <c:v>9.7685185185185201E-3</c:v>
                </c:pt>
                <c:pt idx="212">
                  <c:v>9.8148148148148092E-3</c:v>
                </c:pt>
                <c:pt idx="213">
                  <c:v>9.8611111111111104E-3</c:v>
                </c:pt>
                <c:pt idx="214">
                  <c:v>9.9074074074074099E-3</c:v>
                </c:pt>
                <c:pt idx="215">
                  <c:v>9.9537037037037007E-3</c:v>
                </c:pt>
                <c:pt idx="216">
                  <c:v>0.01</c:v>
                </c:pt>
                <c:pt idx="217">
                  <c:v>1.00462962962963E-2</c:v>
                </c:pt>
                <c:pt idx="218">
                  <c:v>1.0092592592592599E-2</c:v>
                </c:pt>
                <c:pt idx="219">
                  <c:v>1.01388888888889E-2</c:v>
                </c:pt>
                <c:pt idx="220">
                  <c:v>1.01851851851852E-2</c:v>
                </c:pt>
                <c:pt idx="221">
                  <c:v>1.0231481481481499E-2</c:v>
                </c:pt>
                <c:pt idx="222">
                  <c:v>1.0277777777777801E-2</c:v>
                </c:pt>
                <c:pt idx="223">
                  <c:v>1.03240740740741E-2</c:v>
                </c:pt>
                <c:pt idx="224">
                  <c:v>1.03703703703704E-2</c:v>
                </c:pt>
                <c:pt idx="225">
                  <c:v>1.0416666666666701E-2</c:v>
                </c:pt>
                <c:pt idx="226">
                  <c:v>1.0462962962963E-2</c:v>
                </c:pt>
                <c:pt idx="227">
                  <c:v>1.05092592592593E-2</c:v>
                </c:pt>
                <c:pt idx="228">
                  <c:v>1.0555555555555599E-2</c:v>
                </c:pt>
                <c:pt idx="229">
                  <c:v>1.06018518518519E-2</c:v>
                </c:pt>
                <c:pt idx="230">
                  <c:v>1.0648148148148099E-2</c:v>
                </c:pt>
                <c:pt idx="231">
                  <c:v>1.0694444444444401E-2</c:v>
                </c:pt>
                <c:pt idx="232">
                  <c:v>1.07407407407407E-2</c:v>
                </c:pt>
                <c:pt idx="233">
                  <c:v>1.0787037037037E-2</c:v>
                </c:pt>
                <c:pt idx="234">
                  <c:v>1.0833333333333301E-2</c:v>
                </c:pt>
                <c:pt idx="235">
                  <c:v>1.08796296296296E-2</c:v>
                </c:pt>
                <c:pt idx="236">
                  <c:v>1.09259259259259E-2</c:v>
                </c:pt>
                <c:pt idx="237">
                  <c:v>1.0972222222222199E-2</c:v>
                </c:pt>
                <c:pt idx="238">
                  <c:v>1.10185185185185E-2</c:v>
                </c:pt>
                <c:pt idx="239">
                  <c:v>1.10648148148148E-2</c:v>
                </c:pt>
                <c:pt idx="240">
                  <c:v>1.1111111111111099E-2</c:v>
                </c:pt>
                <c:pt idx="241">
                  <c:v>1.1157407407407401E-2</c:v>
                </c:pt>
                <c:pt idx="242">
                  <c:v>1.12037037037037E-2</c:v>
                </c:pt>
                <c:pt idx="243">
                  <c:v>1.125E-2</c:v>
                </c:pt>
                <c:pt idx="244">
                  <c:v>1.1296296296296301E-2</c:v>
                </c:pt>
                <c:pt idx="245">
                  <c:v>1.13425925925926E-2</c:v>
                </c:pt>
                <c:pt idx="246">
                  <c:v>1.13888888888889E-2</c:v>
                </c:pt>
                <c:pt idx="247">
                  <c:v>1.1435185185185199E-2</c:v>
                </c:pt>
                <c:pt idx="248">
                  <c:v>1.14814814814815E-2</c:v>
                </c:pt>
                <c:pt idx="249">
                  <c:v>1.15277777777778E-2</c:v>
                </c:pt>
                <c:pt idx="250">
                  <c:v>1.1574074074074099E-2</c:v>
                </c:pt>
                <c:pt idx="251">
                  <c:v>1.1620370370370401E-2</c:v>
                </c:pt>
                <c:pt idx="252">
                  <c:v>1.16666666666667E-2</c:v>
                </c:pt>
                <c:pt idx="253">
                  <c:v>1.1712962962963E-2</c:v>
                </c:pt>
                <c:pt idx="254">
                  <c:v>1.1759259259259301E-2</c:v>
                </c:pt>
                <c:pt idx="255">
                  <c:v>1.18055555555556E-2</c:v>
                </c:pt>
                <c:pt idx="256">
                  <c:v>1.18518518518519E-2</c:v>
                </c:pt>
                <c:pt idx="257">
                  <c:v>1.18981481481481E-2</c:v>
                </c:pt>
                <c:pt idx="258">
                  <c:v>1.19444444444444E-2</c:v>
                </c:pt>
                <c:pt idx="259">
                  <c:v>1.1990740740740699E-2</c:v>
                </c:pt>
                <c:pt idx="260">
                  <c:v>1.2037037037037001E-2</c:v>
                </c:pt>
                <c:pt idx="261">
                  <c:v>1.20833333333333E-2</c:v>
                </c:pt>
                <c:pt idx="262">
                  <c:v>1.21296296296296E-2</c:v>
                </c:pt>
                <c:pt idx="263">
                  <c:v>1.2175925925925901E-2</c:v>
                </c:pt>
                <c:pt idx="264">
                  <c:v>1.22222222222222E-2</c:v>
                </c:pt>
                <c:pt idx="265">
                  <c:v>1.22685185185185E-2</c:v>
                </c:pt>
                <c:pt idx="266">
                  <c:v>1.2314814814814799E-2</c:v>
                </c:pt>
                <c:pt idx="267">
                  <c:v>1.2361111111111101E-2</c:v>
                </c:pt>
                <c:pt idx="268">
                  <c:v>1.24074074074074E-2</c:v>
                </c:pt>
                <c:pt idx="269">
                  <c:v>1.2453703703703699E-2</c:v>
                </c:pt>
                <c:pt idx="270">
                  <c:v>1.2500000000000001E-2</c:v>
                </c:pt>
                <c:pt idx="271">
                  <c:v>1.25462962962963E-2</c:v>
                </c:pt>
                <c:pt idx="272">
                  <c:v>1.25925925925926E-2</c:v>
                </c:pt>
                <c:pt idx="273">
                  <c:v>1.2638888888888899E-2</c:v>
                </c:pt>
                <c:pt idx="274">
                  <c:v>1.26851851851852E-2</c:v>
                </c:pt>
                <c:pt idx="275">
                  <c:v>1.27314814814815E-2</c:v>
                </c:pt>
                <c:pt idx="276">
                  <c:v>1.2777777777777799E-2</c:v>
                </c:pt>
                <c:pt idx="277">
                  <c:v>1.2824074074074101E-2</c:v>
                </c:pt>
                <c:pt idx="278">
                  <c:v>1.28703703703704E-2</c:v>
                </c:pt>
                <c:pt idx="279">
                  <c:v>1.29166666666667E-2</c:v>
                </c:pt>
                <c:pt idx="280">
                  <c:v>1.2962962962963001E-2</c:v>
                </c:pt>
                <c:pt idx="281">
                  <c:v>1.30092592592593E-2</c:v>
                </c:pt>
                <c:pt idx="282">
                  <c:v>1.30555555555556E-2</c:v>
                </c:pt>
                <c:pt idx="283">
                  <c:v>1.3101851851851899E-2</c:v>
                </c:pt>
                <c:pt idx="284">
                  <c:v>1.31481481481481E-2</c:v>
                </c:pt>
                <c:pt idx="285">
                  <c:v>1.3194444444444399E-2</c:v>
                </c:pt>
                <c:pt idx="286">
                  <c:v>1.3240740740740701E-2</c:v>
                </c:pt>
                <c:pt idx="287">
                  <c:v>1.3287037037037E-2</c:v>
                </c:pt>
                <c:pt idx="288">
                  <c:v>1.3333333333333299E-2</c:v>
                </c:pt>
                <c:pt idx="289">
                  <c:v>1.3379629629629601E-2</c:v>
                </c:pt>
                <c:pt idx="290">
                  <c:v>1.34259259259259E-2</c:v>
                </c:pt>
                <c:pt idx="291">
                  <c:v>1.34722222222222E-2</c:v>
                </c:pt>
                <c:pt idx="292">
                  <c:v>1.3518518518518499E-2</c:v>
                </c:pt>
                <c:pt idx="293">
                  <c:v>1.35648148148148E-2</c:v>
                </c:pt>
                <c:pt idx="294">
                  <c:v>1.36111111111111E-2</c:v>
                </c:pt>
                <c:pt idx="295">
                  <c:v>1.3657407407407399E-2</c:v>
                </c:pt>
                <c:pt idx="296">
                  <c:v>1.3703703703703701E-2</c:v>
                </c:pt>
                <c:pt idx="297">
                  <c:v>1.375E-2</c:v>
                </c:pt>
                <c:pt idx="298">
                  <c:v>1.37962962962963E-2</c:v>
                </c:pt>
                <c:pt idx="299">
                  <c:v>1.3842592592592601E-2</c:v>
                </c:pt>
                <c:pt idx="300">
                  <c:v>1.38888888888889E-2</c:v>
                </c:pt>
                <c:pt idx="301">
                  <c:v>1.39351851851852E-2</c:v>
                </c:pt>
                <c:pt idx="302">
                  <c:v>1.3981481481481499E-2</c:v>
                </c:pt>
                <c:pt idx="303">
                  <c:v>1.40277777777778E-2</c:v>
                </c:pt>
                <c:pt idx="304">
                  <c:v>1.40740740740741E-2</c:v>
                </c:pt>
                <c:pt idx="305">
                  <c:v>1.4120370370370399E-2</c:v>
                </c:pt>
                <c:pt idx="306">
                  <c:v>1.4166666666666701E-2</c:v>
                </c:pt>
                <c:pt idx="307">
                  <c:v>1.4212962962963E-2</c:v>
                </c:pt>
                <c:pt idx="308">
                  <c:v>1.42592592592593E-2</c:v>
                </c:pt>
                <c:pt idx="309">
                  <c:v>1.4305555555555601E-2</c:v>
                </c:pt>
                <c:pt idx="310">
                  <c:v>1.43518518518519E-2</c:v>
                </c:pt>
                <c:pt idx="311">
                  <c:v>1.4398148148148099E-2</c:v>
                </c:pt>
                <c:pt idx="312">
                  <c:v>1.44444444444444E-2</c:v>
                </c:pt>
                <c:pt idx="313">
                  <c:v>1.44907407407407E-2</c:v>
                </c:pt>
                <c:pt idx="314">
                  <c:v>1.4537037037036999E-2</c:v>
                </c:pt>
                <c:pt idx="315">
                  <c:v>1.4583333333333301E-2</c:v>
                </c:pt>
                <c:pt idx="316">
                  <c:v>1.46296296296296E-2</c:v>
                </c:pt>
                <c:pt idx="317">
                  <c:v>1.46759259259259E-2</c:v>
                </c:pt>
                <c:pt idx="318">
                  <c:v>1.4722222222222201E-2</c:v>
                </c:pt>
                <c:pt idx="319">
                  <c:v>1.47685185185185E-2</c:v>
                </c:pt>
                <c:pt idx="320">
                  <c:v>1.48148148148148E-2</c:v>
                </c:pt>
                <c:pt idx="321">
                  <c:v>1.4861111111111099E-2</c:v>
                </c:pt>
                <c:pt idx="322">
                  <c:v>1.49074074074074E-2</c:v>
                </c:pt>
                <c:pt idx="323">
                  <c:v>1.49537037037037E-2</c:v>
                </c:pt>
                <c:pt idx="324">
                  <c:v>1.4999999999999999E-2</c:v>
                </c:pt>
                <c:pt idx="325">
                  <c:v>1.5046296296296301E-2</c:v>
                </c:pt>
                <c:pt idx="326">
                  <c:v>1.50925925925926E-2</c:v>
                </c:pt>
                <c:pt idx="327">
                  <c:v>1.51388888888889E-2</c:v>
                </c:pt>
                <c:pt idx="328">
                  <c:v>1.5185185185185201E-2</c:v>
                </c:pt>
                <c:pt idx="329">
                  <c:v>1.52314814814815E-2</c:v>
                </c:pt>
                <c:pt idx="330">
                  <c:v>1.52777777777778E-2</c:v>
                </c:pt>
                <c:pt idx="331">
                  <c:v>1.5324074074074099E-2</c:v>
                </c:pt>
                <c:pt idx="332">
                  <c:v>1.5370370370370401E-2</c:v>
                </c:pt>
                <c:pt idx="333">
                  <c:v>1.54166666666667E-2</c:v>
                </c:pt>
                <c:pt idx="334">
                  <c:v>1.5462962962963E-2</c:v>
                </c:pt>
                <c:pt idx="335">
                  <c:v>1.5509259259259301E-2</c:v>
                </c:pt>
                <c:pt idx="336">
                  <c:v>1.55555555555556E-2</c:v>
                </c:pt>
                <c:pt idx="337">
                  <c:v>1.56018518518519E-2</c:v>
                </c:pt>
                <c:pt idx="338">
                  <c:v>1.5648148148148099E-2</c:v>
                </c:pt>
                <c:pt idx="339">
                  <c:v>1.56944444444444E-2</c:v>
                </c:pt>
                <c:pt idx="340">
                  <c:v>1.5740740740740701E-2</c:v>
                </c:pt>
                <c:pt idx="341">
                  <c:v>1.5787037037036999E-2</c:v>
                </c:pt>
                <c:pt idx="342">
                  <c:v>1.58333333333333E-2</c:v>
                </c:pt>
                <c:pt idx="343">
                  <c:v>1.5879629629629601E-2</c:v>
                </c:pt>
                <c:pt idx="344">
                  <c:v>1.5925925925925899E-2</c:v>
                </c:pt>
                <c:pt idx="345">
                  <c:v>1.59722222222222E-2</c:v>
                </c:pt>
                <c:pt idx="346">
                  <c:v>1.6018518518518501E-2</c:v>
                </c:pt>
                <c:pt idx="347">
                  <c:v>1.6064814814814799E-2</c:v>
                </c:pt>
                <c:pt idx="348">
                  <c:v>1.61111111111111E-2</c:v>
                </c:pt>
                <c:pt idx="349">
                  <c:v>1.6157407407407402E-2</c:v>
                </c:pt>
                <c:pt idx="350">
                  <c:v>1.6203703703703699E-2</c:v>
                </c:pt>
                <c:pt idx="351">
                  <c:v>1.6250000000000001E-2</c:v>
                </c:pt>
                <c:pt idx="352">
                  <c:v>1.6296296296296298E-2</c:v>
                </c:pt>
                <c:pt idx="353">
                  <c:v>1.63425925925926E-2</c:v>
                </c:pt>
                <c:pt idx="354">
                  <c:v>1.6388888888888901E-2</c:v>
                </c:pt>
                <c:pt idx="355">
                  <c:v>1.6435185185185198E-2</c:v>
                </c:pt>
                <c:pt idx="356">
                  <c:v>1.64814814814815E-2</c:v>
                </c:pt>
                <c:pt idx="357">
                  <c:v>1.6527777777777801E-2</c:v>
                </c:pt>
                <c:pt idx="358">
                  <c:v>1.6574074074074099E-2</c:v>
                </c:pt>
                <c:pt idx="359">
                  <c:v>1.66203703703704E-2</c:v>
                </c:pt>
                <c:pt idx="360">
                  <c:v>1.6666666666666701E-2</c:v>
                </c:pt>
                <c:pt idx="361">
                  <c:v>1.6712962962962999E-2</c:v>
                </c:pt>
                <c:pt idx="362">
                  <c:v>1.67592592592593E-2</c:v>
                </c:pt>
                <c:pt idx="363">
                  <c:v>1.6805555555555601E-2</c:v>
                </c:pt>
                <c:pt idx="364">
                  <c:v>1.6851851851851899E-2</c:v>
                </c:pt>
                <c:pt idx="365">
                  <c:v>1.68981481481481E-2</c:v>
                </c:pt>
                <c:pt idx="366">
                  <c:v>1.6944444444444401E-2</c:v>
                </c:pt>
                <c:pt idx="367">
                  <c:v>1.6990740740740699E-2</c:v>
                </c:pt>
                <c:pt idx="368">
                  <c:v>1.7037037037037E-2</c:v>
                </c:pt>
                <c:pt idx="369">
                  <c:v>1.7083333333333301E-2</c:v>
                </c:pt>
                <c:pt idx="370">
                  <c:v>1.7129629629629599E-2</c:v>
                </c:pt>
                <c:pt idx="371">
                  <c:v>1.71759259259259E-2</c:v>
                </c:pt>
                <c:pt idx="372">
                  <c:v>1.7222222222222201E-2</c:v>
                </c:pt>
                <c:pt idx="373">
                  <c:v>1.7268518518518499E-2</c:v>
                </c:pt>
                <c:pt idx="374">
                  <c:v>1.73148148148148E-2</c:v>
                </c:pt>
                <c:pt idx="375">
                  <c:v>1.7361111111111101E-2</c:v>
                </c:pt>
                <c:pt idx="376">
                  <c:v>1.7407407407407399E-2</c:v>
                </c:pt>
                <c:pt idx="377">
                  <c:v>1.74537037037037E-2</c:v>
                </c:pt>
                <c:pt idx="378">
                  <c:v>1.7500000000000002E-2</c:v>
                </c:pt>
                <c:pt idx="379">
                  <c:v>1.7546296296296299E-2</c:v>
                </c:pt>
                <c:pt idx="380">
                  <c:v>1.7592592592592601E-2</c:v>
                </c:pt>
                <c:pt idx="381">
                  <c:v>1.7638888888888898E-2</c:v>
                </c:pt>
                <c:pt idx="382">
                  <c:v>1.76851851851852E-2</c:v>
                </c:pt>
                <c:pt idx="383">
                  <c:v>1.7731481481481501E-2</c:v>
                </c:pt>
                <c:pt idx="384">
                  <c:v>1.7777777777777799E-2</c:v>
                </c:pt>
                <c:pt idx="385">
                  <c:v>1.78240740740741E-2</c:v>
                </c:pt>
                <c:pt idx="386">
                  <c:v>1.7870370370370401E-2</c:v>
                </c:pt>
                <c:pt idx="387">
                  <c:v>1.7916666666666699E-2</c:v>
                </c:pt>
                <c:pt idx="388">
                  <c:v>1.7962962962963E-2</c:v>
                </c:pt>
                <c:pt idx="389">
                  <c:v>1.8009259259259301E-2</c:v>
                </c:pt>
                <c:pt idx="390">
                  <c:v>1.8055555555555599E-2</c:v>
                </c:pt>
                <c:pt idx="391">
                  <c:v>1.81018518518519E-2</c:v>
                </c:pt>
                <c:pt idx="392">
                  <c:v>1.8148148148148101E-2</c:v>
                </c:pt>
                <c:pt idx="393">
                  <c:v>1.8194444444444399E-2</c:v>
                </c:pt>
                <c:pt idx="394">
                  <c:v>1.82407407407407E-2</c:v>
                </c:pt>
                <c:pt idx="395">
                  <c:v>1.8287037037037001E-2</c:v>
                </c:pt>
                <c:pt idx="396">
                  <c:v>1.8333333333333299E-2</c:v>
                </c:pt>
                <c:pt idx="397">
                  <c:v>1.83796296296296E-2</c:v>
                </c:pt>
                <c:pt idx="398">
                  <c:v>1.8425925925925901E-2</c:v>
                </c:pt>
                <c:pt idx="399">
                  <c:v>1.8472222222222199E-2</c:v>
                </c:pt>
                <c:pt idx="400">
                  <c:v>1.85185185185185E-2</c:v>
                </c:pt>
                <c:pt idx="401">
                  <c:v>1.8564814814814801E-2</c:v>
                </c:pt>
                <c:pt idx="402">
                  <c:v>1.8611111111111099E-2</c:v>
                </c:pt>
                <c:pt idx="403">
                  <c:v>1.86574074074074E-2</c:v>
                </c:pt>
                <c:pt idx="404">
                  <c:v>1.8703703703703702E-2</c:v>
                </c:pt>
                <c:pt idx="405">
                  <c:v>1.8749999999999999E-2</c:v>
                </c:pt>
                <c:pt idx="406">
                  <c:v>1.8796296296296301E-2</c:v>
                </c:pt>
                <c:pt idx="407">
                  <c:v>1.8842592592592598E-2</c:v>
                </c:pt>
                <c:pt idx="408">
                  <c:v>1.8888888888888899E-2</c:v>
                </c:pt>
                <c:pt idx="409">
                  <c:v>1.8935185185185201E-2</c:v>
                </c:pt>
                <c:pt idx="410">
                  <c:v>1.8981481481481498E-2</c:v>
                </c:pt>
                <c:pt idx="411">
                  <c:v>1.90277777777778E-2</c:v>
                </c:pt>
                <c:pt idx="412">
                  <c:v>1.9074074074074101E-2</c:v>
                </c:pt>
                <c:pt idx="413">
                  <c:v>1.9120370370370399E-2</c:v>
                </c:pt>
                <c:pt idx="414">
                  <c:v>1.91666666666667E-2</c:v>
                </c:pt>
                <c:pt idx="415">
                  <c:v>1.9212962962963001E-2</c:v>
                </c:pt>
                <c:pt idx="416">
                  <c:v>1.9259259259259299E-2</c:v>
                </c:pt>
                <c:pt idx="417">
                  <c:v>1.93055555555556E-2</c:v>
                </c:pt>
                <c:pt idx="418">
                  <c:v>1.9351851851851801E-2</c:v>
                </c:pt>
                <c:pt idx="419">
                  <c:v>1.9398148148148098E-2</c:v>
                </c:pt>
                <c:pt idx="420">
                  <c:v>1.94444444444444E-2</c:v>
                </c:pt>
                <c:pt idx="421">
                  <c:v>1.9490740740740701E-2</c:v>
                </c:pt>
                <c:pt idx="422">
                  <c:v>1.9537037037036999E-2</c:v>
                </c:pt>
                <c:pt idx="423">
                  <c:v>1.95833333333333E-2</c:v>
                </c:pt>
                <c:pt idx="424">
                  <c:v>1.9629629629629601E-2</c:v>
                </c:pt>
                <c:pt idx="425">
                  <c:v>1.9675925925925899E-2</c:v>
                </c:pt>
                <c:pt idx="426">
                  <c:v>1.97222222222222E-2</c:v>
                </c:pt>
                <c:pt idx="427">
                  <c:v>1.9768518518518501E-2</c:v>
                </c:pt>
                <c:pt idx="428">
                  <c:v>1.9814814814814799E-2</c:v>
                </c:pt>
                <c:pt idx="429">
                  <c:v>1.98611111111111E-2</c:v>
                </c:pt>
                <c:pt idx="430">
                  <c:v>1.9907407407407401E-2</c:v>
                </c:pt>
                <c:pt idx="431">
                  <c:v>1.9953703703703699E-2</c:v>
                </c:pt>
                <c:pt idx="432">
                  <c:v>0.02</c:v>
                </c:pt>
                <c:pt idx="433">
                  <c:v>2.0046296296296302E-2</c:v>
                </c:pt>
                <c:pt idx="434">
                  <c:v>2.0092592592592599E-2</c:v>
                </c:pt>
                <c:pt idx="435">
                  <c:v>2.0138888888888901E-2</c:v>
                </c:pt>
                <c:pt idx="436">
                  <c:v>2.0185185185185198E-2</c:v>
                </c:pt>
                <c:pt idx="437">
                  <c:v>2.02314814814815E-2</c:v>
                </c:pt>
                <c:pt idx="438">
                  <c:v>2.0277777777777801E-2</c:v>
                </c:pt>
                <c:pt idx="439">
                  <c:v>2.0324074074074099E-2</c:v>
                </c:pt>
                <c:pt idx="440">
                  <c:v>2.03703703703704E-2</c:v>
                </c:pt>
                <c:pt idx="441">
                  <c:v>2.0416666666666701E-2</c:v>
                </c:pt>
                <c:pt idx="442">
                  <c:v>2.0462962962962999E-2</c:v>
                </c:pt>
                <c:pt idx="443">
                  <c:v>2.05092592592593E-2</c:v>
                </c:pt>
                <c:pt idx="444">
                  <c:v>2.0555555555555601E-2</c:v>
                </c:pt>
                <c:pt idx="445">
                  <c:v>2.0601851851851899E-2</c:v>
                </c:pt>
                <c:pt idx="446">
                  <c:v>2.06481481481481E-2</c:v>
                </c:pt>
                <c:pt idx="447">
                  <c:v>2.0694444444444401E-2</c:v>
                </c:pt>
                <c:pt idx="448">
                  <c:v>2.0740740740740699E-2</c:v>
                </c:pt>
                <c:pt idx="449">
                  <c:v>2.0787037037037E-2</c:v>
                </c:pt>
                <c:pt idx="450">
                  <c:v>2.0833333333333301E-2</c:v>
                </c:pt>
              </c:numCache>
            </c:numRef>
          </c:xVal>
          <c:yVal>
            <c:numRef>
              <c:f>'[3]RISE1-Úroveň PRŮMĚR'!$AS$5:$AS$455</c:f>
              <c:numCache>
                <c:formatCode>0</c:formatCode>
                <c:ptCount val="451"/>
                <c:pt idx="0">
                  <c:v>21.055051333333335</c:v>
                </c:pt>
                <c:pt idx="1">
                  <c:v>21.041516000000001</c:v>
                </c:pt>
                <c:pt idx="2">
                  <c:v>21.142194666666665</c:v>
                </c:pt>
                <c:pt idx="3">
                  <c:v>21.124401333333331</c:v>
                </c:pt>
                <c:pt idx="4">
                  <c:v>21.754337333333336</c:v>
                </c:pt>
                <c:pt idx="5">
                  <c:v>23.278968333333335</c:v>
                </c:pt>
                <c:pt idx="6">
                  <c:v>24.280422333333334</c:v>
                </c:pt>
                <c:pt idx="7">
                  <c:v>26.445082333333335</c:v>
                </c:pt>
                <c:pt idx="8">
                  <c:v>27.097236333333331</c:v>
                </c:pt>
                <c:pt idx="9">
                  <c:v>27.650614333333333</c:v>
                </c:pt>
                <c:pt idx="10">
                  <c:v>28.611337333333335</c:v>
                </c:pt>
                <c:pt idx="11">
                  <c:v>28.737162666666666</c:v>
                </c:pt>
                <c:pt idx="12">
                  <c:v>30.064459666666664</c:v>
                </c:pt>
                <c:pt idx="13">
                  <c:v>31.327335333333334</c:v>
                </c:pt>
                <c:pt idx="14">
                  <c:v>38.956426666666665</c:v>
                </c:pt>
                <c:pt idx="15">
                  <c:v>39.226093999999996</c:v>
                </c:pt>
                <c:pt idx="16">
                  <c:v>40.164194666666667</c:v>
                </c:pt>
                <c:pt idx="17">
                  <c:v>41.130139666666672</c:v>
                </c:pt>
                <c:pt idx="18">
                  <c:v>40.014554666666669</c:v>
                </c:pt>
                <c:pt idx="19">
                  <c:v>51.159350999999994</c:v>
                </c:pt>
                <c:pt idx="20">
                  <c:v>68.783704</c:v>
                </c:pt>
                <c:pt idx="21">
                  <c:v>80.888974333333337</c:v>
                </c:pt>
                <c:pt idx="22">
                  <c:v>93.308507666666671</c:v>
                </c:pt>
                <c:pt idx="23">
                  <c:v>105.78471666666667</c:v>
                </c:pt>
                <c:pt idx="24">
                  <c:v>110.46079033333335</c:v>
                </c:pt>
                <c:pt idx="25">
                  <c:v>111.94558233333333</c:v>
                </c:pt>
                <c:pt idx="26">
                  <c:v>129.88817066666667</c:v>
                </c:pt>
                <c:pt idx="27">
                  <c:v>139.19523633333333</c:v>
                </c:pt>
                <c:pt idx="28">
                  <c:v>148.37848766666664</c:v>
                </c:pt>
                <c:pt idx="29">
                  <c:v>149.385694</c:v>
                </c:pt>
                <c:pt idx="30">
                  <c:v>139.57562999999999</c:v>
                </c:pt>
                <c:pt idx="31">
                  <c:v>139.66161266666666</c:v>
                </c:pt>
                <c:pt idx="32">
                  <c:v>138.76438566666667</c:v>
                </c:pt>
                <c:pt idx="33">
                  <c:v>138.92803233333333</c:v>
                </c:pt>
                <c:pt idx="34">
                  <c:v>134.17075933333334</c:v>
                </c:pt>
                <c:pt idx="35">
                  <c:v>149.92458399999998</c:v>
                </c:pt>
                <c:pt idx="36">
                  <c:v>151.32505233333333</c:v>
                </c:pt>
                <c:pt idx="37">
                  <c:v>148.23120366666666</c:v>
                </c:pt>
                <c:pt idx="38">
                  <c:v>142.70009099999999</c:v>
                </c:pt>
                <c:pt idx="39">
                  <c:v>125.66849133333334</c:v>
                </c:pt>
                <c:pt idx="40">
                  <c:v>137.25517100000002</c:v>
                </c:pt>
                <c:pt idx="41">
                  <c:v>137.33031466666668</c:v>
                </c:pt>
                <c:pt idx="42">
                  <c:v>138.18826899999999</c:v>
                </c:pt>
                <c:pt idx="43">
                  <c:v>130.27178499999999</c:v>
                </c:pt>
                <c:pt idx="44">
                  <c:v>132.32322933333333</c:v>
                </c:pt>
                <c:pt idx="45">
                  <c:v>130.25929066666666</c:v>
                </c:pt>
                <c:pt idx="46">
                  <c:v>142.83153666666666</c:v>
                </c:pt>
                <c:pt idx="47">
                  <c:v>126.31187033333333</c:v>
                </c:pt>
                <c:pt idx="48">
                  <c:v>128.50320666666667</c:v>
                </c:pt>
                <c:pt idx="49">
                  <c:v>119.54807900000002</c:v>
                </c:pt>
                <c:pt idx="50">
                  <c:v>129.73003566666668</c:v>
                </c:pt>
                <c:pt idx="51">
                  <c:v>131.37078566666665</c:v>
                </c:pt>
                <c:pt idx="52">
                  <c:v>130.08685766666667</c:v>
                </c:pt>
                <c:pt idx="53">
                  <c:v>139.58324466666667</c:v>
                </c:pt>
                <c:pt idx="54">
                  <c:v>143.42086199999997</c:v>
                </c:pt>
                <c:pt idx="55">
                  <c:v>134.24091633333333</c:v>
                </c:pt>
                <c:pt idx="56">
                  <c:v>144.35752033333333</c:v>
                </c:pt>
                <c:pt idx="57">
                  <c:v>138.263398</c:v>
                </c:pt>
                <c:pt idx="58">
                  <c:v>117.693921</c:v>
                </c:pt>
                <c:pt idx="59">
                  <c:v>140.67865266666664</c:v>
                </c:pt>
                <c:pt idx="60">
                  <c:v>131.33076033333333</c:v>
                </c:pt>
                <c:pt idx="61">
                  <c:v>127.90511333333332</c:v>
                </c:pt>
                <c:pt idx="62">
                  <c:v>128.943141</c:v>
                </c:pt>
                <c:pt idx="63">
                  <c:v>152.94066866666665</c:v>
                </c:pt>
                <c:pt idx="64">
                  <c:v>139.32193633333333</c:v>
                </c:pt>
                <c:pt idx="65">
                  <c:v>131.28311866666667</c:v>
                </c:pt>
                <c:pt idx="66">
                  <c:v>131.752791</c:v>
                </c:pt>
                <c:pt idx="67">
                  <c:v>131.38948133333335</c:v>
                </c:pt>
                <c:pt idx="68">
                  <c:v>131.83342933333333</c:v>
                </c:pt>
                <c:pt idx="69">
                  <c:v>140.60647699999998</c:v>
                </c:pt>
                <c:pt idx="70">
                  <c:v>141.98557966666667</c:v>
                </c:pt>
                <c:pt idx="71">
                  <c:v>134.76048766666668</c:v>
                </c:pt>
                <c:pt idx="72">
                  <c:v>133.27549033333332</c:v>
                </c:pt>
                <c:pt idx="73">
                  <c:v>145.820077</c:v>
                </c:pt>
                <c:pt idx="74">
                  <c:v>150.24878433333333</c:v>
                </c:pt>
                <c:pt idx="75">
                  <c:v>128.080455</c:v>
                </c:pt>
                <c:pt idx="76">
                  <c:v>119.499227</c:v>
                </c:pt>
                <c:pt idx="77">
                  <c:v>111.07647233333334</c:v>
                </c:pt>
                <c:pt idx="78">
                  <c:v>134.94419266666668</c:v>
                </c:pt>
                <c:pt idx="79">
                  <c:v>137.54133899999999</c:v>
                </c:pt>
                <c:pt idx="80">
                  <c:v>135.55221900000001</c:v>
                </c:pt>
                <c:pt idx="81">
                  <c:v>131.78927299999998</c:v>
                </c:pt>
                <c:pt idx="82">
                  <c:v>138.91722966666669</c:v>
                </c:pt>
                <c:pt idx="83">
                  <c:v>136.42320266666667</c:v>
                </c:pt>
                <c:pt idx="84">
                  <c:v>118.12308833333334</c:v>
                </c:pt>
                <c:pt idx="85">
                  <c:v>123.43610566666666</c:v>
                </c:pt>
                <c:pt idx="86">
                  <c:v>133.10895366666668</c:v>
                </c:pt>
                <c:pt idx="87">
                  <c:v>128.26406133333333</c:v>
                </c:pt>
                <c:pt idx="88">
                  <c:v>142.48890333333335</c:v>
                </c:pt>
                <c:pt idx="89">
                  <c:v>157.32927133333331</c:v>
                </c:pt>
                <c:pt idx="90">
                  <c:v>141.00730333333334</c:v>
                </c:pt>
                <c:pt idx="91">
                  <c:v>129.23030066666669</c:v>
                </c:pt>
                <c:pt idx="92">
                  <c:v>133.72200066666664</c:v>
                </c:pt>
                <c:pt idx="93">
                  <c:v>123.66571399999999</c:v>
                </c:pt>
                <c:pt idx="94">
                  <c:v>122.10757933333333</c:v>
                </c:pt>
                <c:pt idx="95">
                  <c:v>131.04379633333335</c:v>
                </c:pt>
                <c:pt idx="96">
                  <c:v>141.06060866666667</c:v>
                </c:pt>
                <c:pt idx="97">
                  <c:v>129.41385233333335</c:v>
                </c:pt>
                <c:pt idx="98">
                  <c:v>125.90451300000001</c:v>
                </c:pt>
                <c:pt idx="99">
                  <c:v>148.87122766666667</c:v>
                </c:pt>
                <c:pt idx="100">
                  <c:v>135.98706633333333</c:v>
                </c:pt>
                <c:pt idx="101">
                  <c:v>128.30780933333332</c:v>
                </c:pt>
                <c:pt idx="102">
                  <c:v>136.224692</c:v>
                </c:pt>
                <c:pt idx="103">
                  <c:v>128.53961200000001</c:v>
                </c:pt>
                <c:pt idx="104">
                  <c:v>132.85711666666666</c:v>
                </c:pt>
                <c:pt idx="105">
                  <c:v>122.87857533333333</c:v>
                </c:pt>
                <c:pt idx="106">
                  <c:v>112.16012799999999</c:v>
                </c:pt>
                <c:pt idx="107">
                  <c:v>128.04239000000001</c:v>
                </c:pt>
                <c:pt idx="108">
                  <c:v>132.26975999999999</c:v>
                </c:pt>
                <c:pt idx="109">
                  <c:v>151.20438866666666</c:v>
                </c:pt>
                <c:pt idx="110">
                  <c:v>156.45579766666665</c:v>
                </c:pt>
                <c:pt idx="111">
                  <c:v>154.23582999999999</c:v>
                </c:pt>
                <c:pt idx="112">
                  <c:v>144.05024933333331</c:v>
                </c:pt>
                <c:pt idx="113">
                  <c:v>154.22859633333334</c:v>
                </c:pt>
                <c:pt idx="114">
                  <c:v>157.85872500000002</c:v>
                </c:pt>
                <c:pt idx="115">
                  <c:v>153.62532133333332</c:v>
                </c:pt>
                <c:pt idx="116">
                  <c:v>156.37922833333334</c:v>
                </c:pt>
                <c:pt idx="117">
                  <c:v>145.04848699999999</c:v>
                </c:pt>
                <c:pt idx="118">
                  <c:v>137.42604066666667</c:v>
                </c:pt>
                <c:pt idx="119">
                  <c:v>146.76818933333331</c:v>
                </c:pt>
                <c:pt idx="120">
                  <c:v>154.08068</c:v>
                </c:pt>
                <c:pt idx="121">
                  <c:v>143.65640366666665</c:v>
                </c:pt>
                <c:pt idx="122">
                  <c:v>137.55801133333333</c:v>
                </c:pt>
                <c:pt idx="123">
                  <c:v>135.81118866666668</c:v>
                </c:pt>
                <c:pt idx="124">
                  <c:v>137.71201933333336</c:v>
                </c:pt>
                <c:pt idx="125">
                  <c:v>140.54167400000003</c:v>
                </c:pt>
                <c:pt idx="126">
                  <c:v>150.14453466666669</c:v>
                </c:pt>
                <c:pt idx="127">
                  <c:v>135.58379066666666</c:v>
                </c:pt>
                <c:pt idx="128">
                  <c:v>123.09828633333332</c:v>
                </c:pt>
                <c:pt idx="129">
                  <c:v>139.54717866666667</c:v>
                </c:pt>
                <c:pt idx="130">
                  <c:v>135.01641166666667</c:v>
                </c:pt>
                <c:pt idx="131">
                  <c:v>154.369643</c:v>
                </c:pt>
                <c:pt idx="132">
                  <c:v>146.712581</c:v>
                </c:pt>
                <c:pt idx="133">
                  <c:v>149.76960866666667</c:v>
                </c:pt>
                <c:pt idx="134">
                  <c:v>137.70344566666665</c:v>
                </c:pt>
                <c:pt idx="135">
                  <c:v>130.37721033333335</c:v>
                </c:pt>
                <c:pt idx="136">
                  <c:v>136.23738733333332</c:v>
                </c:pt>
                <c:pt idx="137">
                  <c:v>133.83818633333334</c:v>
                </c:pt>
                <c:pt idx="138">
                  <c:v>146.93726000000001</c:v>
                </c:pt>
                <c:pt idx="139">
                  <c:v>146.57187233333335</c:v>
                </c:pt>
                <c:pt idx="140">
                  <c:v>134.29091066666666</c:v>
                </c:pt>
                <c:pt idx="141">
                  <c:v>136.88135266666666</c:v>
                </c:pt>
                <c:pt idx="142">
                  <c:v>124.43087266666667</c:v>
                </c:pt>
                <c:pt idx="143">
                  <c:v>147.73019933333333</c:v>
                </c:pt>
                <c:pt idx="144">
                  <c:v>140.05254766666667</c:v>
                </c:pt>
                <c:pt idx="145">
                  <c:v>152.55873866666667</c:v>
                </c:pt>
                <c:pt idx="146">
                  <c:v>146.87922733333332</c:v>
                </c:pt>
                <c:pt idx="147">
                  <c:v>135.87113600000001</c:v>
                </c:pt>
                <c:pt idx="148">
                  <c:v>147.86371600000001</c:v>
                </c:pt>
                <c:pt idx="149">
                  <c:v>128.07432233333336</c:v>
                </c:pt>
                <c:pt idx="150">
                  <c:v>121.89074566666666</c:v>
                </c:pt>
                <c:pt idx="151">
                  <c:v>119.039744</c:v>
                </c:pt>
                <c:pt idx="152">
                  <c:v>124.89031700000002</c:v>
                </c:pt>
                <c:pt idx="153">
                  <c:v>120.83528466666667</c:v>
                </c:pt>
                <c:pt idx="154">
                  <c:v>134.82924466666668</c:v>
                </c:pt>
                <c:pt idx="155">
                  <c:v>135.84273066666665</c:v>
                </c:pt>
                <c:pt idx="156">
                  <c:v>135.33345699999998</c:v>
                </c:pt>
                <c:pt idx="157">
                  <c:v>122.35367533333333</c:v>
                </c:pt>
                <c:pt idx="158">
                  <c:v>118.365708</c:v>
                </c:pt>
                <c:pt idx="159">
                  <c:v>143.002477</c:v>
                </c:pt>
                <c:pt idx="160">
                  <c:v>167.63404733333334</c:v>
                </c:pt>
                <c:pt idx="161">
                  <c:v>146.26401266666664</c:v>
                </c:pt>
                <c:pt idx="162">
                  <c:v>137.91639699999999</c:v>
                </c:pt>
                <c:pt idx="163">
                  <c:v>140.63887800000001</c:v>
                </c:pt>
                <c:pt idx="164">
                  <c:v>132.836412</c:v>
                </c:pt>
                <c:pt idx="165">
                  <c:v>115.62523066666667</c:v>
                </c:pt>
                <c:pt idx="166">
                  <c:v>119.72636133333333</c:v>
                </c:pt>
                <c:pt idx="167">
                  <c:v>126.76894766666665</c:v>
                </c:pt>
                <c:pt idx="168">
                  <c:v>117.98127433333333</c:v>
                </c:pt>
                <c:pt idx="169">
                  <c:v>121.948419</c:v>
                </c:pt>
                <c:pt idx="170">
                  <c:v>134.19147033333334</c:v>
                </c:pt>
                <c:pt idx="171">
                  <c:v>130.64784999999998</c:v>
                </c:pt>
                <c:pt idx="172">
                  <c:v>125.80979933333333</c:v>
                </c:pt>
                <c:pt idx="173">
                  <c:v>122.15171833333333</c:v>
                </c:pt>
                <c:pt idx="174">
                  <c:v>131.27696299999999</c:v>
                </c:pt>
                <c:pt idx="175">
                  <c:v>134.54993766666666</c:v>
                </c:pt>
                <c:pt idx="176">
                  <c:v>129.52165299999999</c:v>
                </c:pt>
                <c:pt idx="177">
                  <c:v>132.91636966666667</c:v>
                </c:pt>
                <c:pt idx="178">
                  <c:v>128.47884066666666</c:v>
                </c:pt>
                <c:pt idx="179">
                  <c:v>122.99407466666668</c:v>
                </c:pt>
                <c:pt idx="180">
                  <c:v>130.78161066666667</c:v>
                </c:pt>
                <c:pt idx="181">
                  <c:v>141.98086366666666</c:v>
                </c:pt>
                <c:pt idx="182">
                  <c:v>134.66448933333334</c:v>
                </c:pt>
                <c:pt idx="183">
                  <c:v>127.81107833333333</c:v>
                </c:pt>
                <c:pt idx="184">
                  <c:v>113.71469233333333</c:v>
                </c:pt>
                <c:pt idx="185">
                  <c:v>132.68878233333334</c:v>
                </c:pt>
                <c:pt idx="186">
                  <c:v>144.85873133333334</c:v>
                </c:pt>
                <c:pt idx="187">
                  <c:v>154.04337133333331</c:v>
                </c:pt>
                <c:pt idx="188">
                  <c:v>159.95155433333332</c:v>
                </c:pt>
                <c:pt idx="189">
                  <c:v>156.41570066666665</c:v>
                </c:pt>
                <c:pt idx="190">
                  <c:v>135.25331366666668</c:v>
                </c:pt>
                <c:pt idx="191">
                  <c:v>124.03785966666668</c:v>
                </c:pt>
                <c:pt idx="192">
                  <c:v>118.03584833333333</c:v>
                </c:pt>
                <c:pt idx="193">
                  <c:v>98.974248666666668</c:v>
                </c:pt>
                <c:pt idx="194">
                  <c:v>123.34034066666668</c:v>
                </c:pt>
                <c:pt idx="195">
                  <c:v>136.86198466666667</c:v>
                </c:pt>
                <c:pt idx="196">
                  <c:v>142.68614066666666</c:v>
                </c:pt>
                <c:pt idx="197">
                  <c:v>161.61106766666668</c:v>
                </c:pt>
                <c:pt idx="198">
                  <c:v>154.09232933333331</c:v>
                </c:pt>
                <c:pt idx="199">
                  <c:v>137.46348633333332</c:v>
                </c:pt>
                <c:pt idx="200">
                  <c:v>149.41516899999999</c:v>
                </c:pt>
                <c:pt idx="201">
                  <c:v>161.39846233333333</c:v>
                </c:pt>
                <c:pt idx="202">
                  <c:v>149.56713533333331</c:v>
                </c:pt>
                <c:pt idx="203">
                  <c:v>137.71637666666666</c:v>
                </c:pt>
                <c:pt idx="204">
                  <c:v>122.51605466666668</c:v>
                </c:pt>
                <c:pt idx="205">
                  <c:v>131.35611133333333</c:v>
                </c:pt>
                <c:pt idx="206">
                  <c:v>147.78030933333332</c:v>
                </c:pt>
                <c:pt idx="207">
                  <c:v>134.00800566666666</c:v>
                </c:pt>
                <c:pt idx="208">
                  <c:v>125.36260333333333</c:v>
                </c:pt>
                <c:pt idx="209">
                  <c:v>117.687753</c:v>
                </c:pt>
                <c:pt idx="210">
                  <c:v>135.07480633333333</c:v>
                </c:pt>
                <c:pt idx="211">
                  <c:v>143.644126</c:v>
                </c:pt>
                <c:pt idx="212">
                  <c:v>127.42122866666666</c:v>
                </c:pt>
                <c:pt idx="213">
                  <c:v>134.86457833333336</c:v>
                </c:pt>
                <c:pt idx="214">
                  <c:v>136.90281066666668</c:v>
                </c:pt>
                <c:pt idx="215">
                  <c:v>127.57327500000001</c:v>
                </c:pt>
                <c:pt idx="216">
                  <c:v>149.92072099999999</c:v>
                </c:pt>
                <c:pt idx="217">
                  <c:v>147.53447033333333</c:v>
                </c:pt>
                <c:pt idx="218">
                  <c:v>145.34174166666668</c:v>
                </c:pt>
                <c:pt idx="219">
                  <c:v>137.69679499999998</c:v>
                </c:pt>
                <c:pt idx="220">
                  <c:v>128.07132033333332</c:v>
                </c:pt>
                <c:pt idx="221">
                  <c:v>135.25397633333333</c:v>
                </c:pt>
                <c:pt idx="222">
                  <c:v>128.26525999999998</c:v>
                </c:pt>
                <c:pt idx="223">
                  <c:v>131.14659333333336</c:v>
                </c:pt>
                <c:pt idx="224">
                  <c:v>136.75521966666668</c:v>
                </c:pt>
                <c:pt idx="225">
                  <c:v>139.93981633333331</c:v>
                </c:pt>
                <c:pt idx="226">
                  <c:v>157.0874</c:v>
                </c:pt>
                <c:pt idx="227">
                  <c:v>137.12578166666665</c:v>
                </c:pt>
                <c:pt idx="228">
                  <c:v>128.00073266666666</c:v>
                </c:pt>
                <c:pt idx="229">
                  <c:v>114.00950666666665</c:v>
                </c:pt>
                <c:pt idx="230">
                  <c:v>139.06279633333332</c:v>
                </c:pt>
                <c:pt idx="231">
                  <c:v>126.104258</c:v>
                </c:pt>
                <c:pt idx="232">
                  <c:v>128.50729100000001</c:v>
                </c:pt>
                <c:pt idx="233">
                  <c:v>136.377173</c:v>
                </c:pt>
                <c:pt idx="234">
                  <c:v>149.28797499999999</c:v>
                </c:pt>
                <c:pt idx="235">
                  <c:v>136.08285966666668</c:v>
                </c:pt>
                <c:pt idx="236">
                  <c:v>139.78493166666667</c:v>
                </c:pt>
                <c:pt idx="237">
                  <c:v>134.82081266666668</c:v>
                </c:pt>
                <c:pt idx="238">
                  <c:v>142.671708</c:v>
                </c:pt>
                <c:pt idx="239">
                  <c:v>147.88025533333334</c:v>
                </c:pt>
                <c:pt idx="240">
                  <c:v>146.29190566666668</c:v>
                </c:pt>
                <c:pt idx="241">
                  <c:v>138.90995133333334</c:v>
                </c:pt>
                <c:pt idx="242">
                  <c:v>129.41035500000001</c:v>
                </c:pt>
                <c:pt idx="243">
                  <c:v>119.57516199999999</c:v>
                </c:pt>
                <c:pt idx="244">
                  <c:v>128.85544666666667</c:v>
                </c:pt>
                <c:pt idx="245">
                  <c:v>118.43938833333334</c:v>
                </c:pt>
                <c:pt idx="246">
                  <c:v>121.64408533333334</c:v>
                </c:pt>
                <c:pt idx="247">
                  <c:v>134.16155433333336</c:v>
                </c:pt>
                <c:pt idx="248">
                  <c:v>141.20150633333333</c:v>
                </c:pt>
                <c:pt idx="249">
                  <c:v>144.52344333333335</c:v>
                </c:pt>
                <c:pt idx="250">
                  <c:v>139.343761</c:v>
                </c:pt>
                <c:pt idx="251">
                  <c:v>139.35164966666667</c:v>
                </c:pt>
                <c:pt idx="252">
                  <c:v>149.98524900000001</c:v>
                </c:pt>
                <c:pt idx="253">
                  <c:v>146.79841433333334</c:v>
                </c:pt>
                <c:pt idx="254">
                  <c:v>134.93507266666666</c:v>
                </c:pt>
                <c:pt idx="255">
                  <c:v>141.87013899999999</c:v>
                </c:pt>
                <c:pt idx="256">
                  <c:v>141.01046699999998</c:v>
                </c:pt>
                <c:pt idx="257">
                  <c:v>149.50258633333334</c:v>
                </c:pt>
                <c:pt idx="258">
                  <c:v>154.00923700000001</c:v>
                </c:pt>
                <c:pt idx="259">
                  <c:v>135.99861766666666</c:v>
                </c:pt>
                <c:pt idx="260">
                  <c:v>120.83761833333331</c:v>
                </c:pt>
                <c:pt idx="261">
                  <c:v>133.76837133333333</c:v>
                </c:pt>
                <c:pt idx="262">
                  <c:v>126.54053866666668</c:v>
                </c:pt>
                <c:pt idx="263">
                  <c:v>136.19742233333332</c:v>
                </c:pt>
                <c:pt idx="264">
                  <c:v>151.88742266666665</c:v>
                </c:pt>
                <c:pt idx="265">
                  <c:v>145.38024066666665</c:v>
                </c:pt>
                <c:pt idx="266">
                  <c:v>144.23259433333331</c:v>
                </c:pt>
                <c:pt idx="267">
                  <c:v>157.28418100000002</c:v>
                </c:pt>
                <c:pt idx="268">
                  <c:v>143.49035366666666</c:v>
                </c:pt>
                <c:pt idx="269">
                  <c:v>135.023966</c:v>
                </c:pt>
                <c:pt idx="270">
                  <c:v>151.64034466666666</c:v>
                </c:pt>
                <c:pt idx="271">
                  <c:v>138.73817433333332</c:v>
                </c:pt>
                <c:pt idx="272">
                  <c:v>138.42676333333335</c:v>
                </c:pt>
                <c:pt idx="273">
                  <c:v>136.64311899999998</c:v>
                </c:pt>
                <c:pt idx="274">
                  <c:v>136.10688300000001</c:v>
                </c:pt>
                <c:pt idx="275">
                  <c:v>121.15667966666666</c:v>
                </c:pt>
                <c:pt idx="276">
                  <c:v>128.09436933333333</c:v>
                </c:pt>
                <c:pt idx="277">
                  <c:v>133.54461466666666</c:v>
                </c:pt>
                <c:pt idx="278">
                  <c:v>133.791943</c:v>
                </c:pt>
                <c:pt idx="279">
                  <c:v>124.78673966666666</c:v>
                </c:pt>
                <c:pt idx="280">
                  <c:v>146.993022</c:v>
                </c:pt>
                <c:pt idx="281">
                  <c:v>136.45345366666666</c:v>
                </c:pt>
                <c:pt idx="282">
                  <c:v>131.37552966666667</c:v>
                </c:pt>
                <c:pt idx="283">
                  <c:v>129.38755399999999</c:v>
                </c:pt>
                <c:pt idx="284">
                  <c:v>128.86847766666665</c:v>
                </c:pt>
                <c:pt idx="285">
                  <c:v>142.81575766666666</c:v>
                </c:pt>
                <c:pt idx="286">
                  <c:v>138.44248166666668</c:v>
                </c:pt>
                <c:pt idx="287">
                  <c:v>138.59190233333331</c:v>
                </c:pt>
                <c:pt idx="288">
                  <c:v>127.14153266666665</c:v>
                </c:pt>
                <c:pt idx="289">
                  <c:v>115.34670933333332</c:v>
                </c:pt>
                <c:pt idx="290">
                  <c:v>130.19187366666665</c:v>
                </c:pt>
                <c:pt idx="291">
                  <c:v>139.513409</c:v>
                </c:pt>
                <c:pt idx="292">
                  <c:v>131.51617999999999</c:v>
                </c:pt>
                <c:pt idx="293">
                  <c:v>139.98302900000002</c:v>
                </c:pt>
                <c:pt idx="294">
                  <c:v>133.688704</c:v>
                </c:pt>
                <c:pt idx="295">
                  <c:v>128.77953533333331</c:v>
                </c:pt>
                <c:pt idx="296">
                  <c:v>146.29380066666667</c:v>
                </c:pt>
                <c:pt idx="297">
                  <c:v>143.64410733333332</c:v>
                </c:pt>
                <c:pt idx="298">
                  <c:v>143.040108</c:v>
                </c:pt>
                <c:pt idx="299">
                  <c:v>129.03499233333335</c:v>
                </c:pt>
                <c:pt idx="300">
                  <c:v>146.71658933333333</c:v>
                </c:pt>
                <c:pt idx="301">
                  <c:v>133.50425399999997</c:v>
                </c:pt>
                <c:pt idx="302">
                  <c:v>137.643406</c:v>
                </c:pt>
                <c:pt idx="303">
                  <c:v>142.60611500000002</c:v>
                </c:pt>
                <c:pt idx="304">
                  <c:v>132.75533999999999</c:v>
                </c:pt>
                <c:pt idx="305">
                  <c:v>123.47319233333333</c:v>
                </c:pt>
                <c:pt idx="306">
                  <c:v>136.73417466666666</c:v>
                </c:pt>
                <c:pt idx="307">
                  <c:v>143.09958300000002</c:v>
                </c:pt>
                <c:pt idx="308">
                  <c:v>139.863168</c:v>
                </c:pt>
                <c:pt idx="309">
                  <c:v>131.93859599999999</c:v>
                </c:pt>
                <c:pt idx="310">
                  <c:v>128.95682133333332</c:v>
                </c:pt>
                <c:pt idx="311">
                  <c:v>126.92534466666666</c:v>
                </c:pt>
                <c:pt idx="312">
                  <c:v>127.02973433333334</c:v>
                </c:pt>
                <c:pt idx="313">
                  <c:v>123.53280833333334</c:v>
                </c:pt>
                <c:pt idx="314">
                  <c:v>129.57291066666667</c:v>
                </c:pt>
                <c:pt idx="315">
                  <c:v>137.087988</c:v>
                </c:pt>
                <c:pt idx="316">
                  <c:v>131.05821533333332</c:v>
                </c:pt>
                <c:pt idx="317">
                  <c:v>151.94984966666667</c:v>
                </c:pt>
                <c:pt idx="318">
                  <c:v>142.30609266666667</c:v>
                </c:pt>
                <c:pt idx="319">
                  <c:v>138.01366333333331</c:v>
                </c:pt>
                <c:pt idx="320">
                  <c:v>138.05462566666665</c:v>
                </c:pt>
                <c:pt idx="321">
                  <c:v>131.37650466666668</c:v>
                </c:pt>
                <c:pt idx="322">
                  <c:v>136.09485266666667</c:v>
                </c:pt>
                <c:pt idx="323">
                  <c:v>129.73318500000002</c:v>
                </c:pt>
                <c:pt idx="324">
                  <c:v>136.13365433333334</c:v>
                </c:pt>
                <c:pt idx="325">
                  <c:v>121.61684833333334</c:v>
                </c:pt>
                <c:pt idx="326">
                  <c:v>130.11639633333334</c:v>
                </c:pt>
                <c:pt idx="327">
                  <c:v>158.74796566666666</c:v>
                </c:pt>
                <c:pt idx="328">
                  <c:v>135.884548</c:v>
                </c:pt>
                <c:pt idx="329">
                  <c:v>130.829859</c:v>
                </c:pt>
                <c:pt idx="330">
                  <c:v>125.73592633333332</c:v>
                </c:pt>
                <c:pt idx="331">
                  <c:v>147.50698433333332</c:v>
                </c:pt>
                <c:pt idx="332">
                  <c:v>130.31266666666667</c:v>
                </c:pt>
                <c:pt idx="333">
                  <c:v>144.18930133333333</c:v>
                </c:pt>
                <c:pt idx="334">
                  <c:v>148.06230566666667</c:v>
                </c:pt>
                <c:pt idx="335">
                  <c:v>142.09403466666666</c:v>
                </c:pt>
                <c:pt idx="336">
                  <c:v>144.32308033333334</c:v>
                </c:pt>
                <c:pt idx="337">
                  <c:v>151.15723933333334</c:v>
                </c:pt>
                <c:pt idx="338">
                  <c:v>162.03127533333335</c:v>
                </c:pt>
                <c:pt idx="339">
                  <c:v>164.734049</c:v>
                </c:pt>
                <c:pt idx="340">
                  <c:v>143.38860866666667</c:v>
                </c:pt>
                <c:pt idx="341">
                  <c:v>146.53952766666666</c:v>
                </c:pt>
                <c:pt idx="342">
                  <c:v>133.27654400000003</c:v>
                </c:pt>
                <c:pt idx="343">
                  <c:v>127.77185200000001</c:v>
                </c:pt>
                <c:pt idx="344">
                  <c:v>158.49113033333333</c:v>
                </c:pt>
                <c:pt idx="345">
                  <c:v>152.62104100000002</c:v>
                </c:pt>
                <c:pt idx="346">
                  <c:v>147.03659466666667</c:v>
                </c:pt>
                <c:pt idx="347">
                  <c:v>134.44196633333334</c:v>
                </c:pt>
                <c:pt idx="348">
                  <c:v>141.77458533333333</c:v>
                </c:pt>
                <c:pt idx="349">
                  <c:v>133.939108</c:v>
                </c:pt>
                <c:pt idx="350">
                  <c:v>150.26965066666665</c:v>
                </c:pt>
                <c:pt idx="351">
                  <c:v>134.95760866666669</c:v>
                </c:pt>
                <c:pt idx="352">
                  <c:v>142.65504466666667</c:v>
                </c:pt>
                <c:pt idx="353">
                  <c:v>148.84975366666666</c:v>
                </c:pt>
                <c:pt idx="354">
                  <c:v>152.30269366666667</c:v>
                </c:pt>
                <c:pt idx="355">
                  <c:v>146.25401466666668</c:v>
                </c:pt>
                <c:pt idx="356">
                  <c:v>146.64358899999999</c:v>
                </c:pt>
                <c:pt idx="357">
                  <c:v>145.77532699999998</c:v>
                </c:pt>
                <c:pt idx="358">
                  <c:v>132.15943133333334</c:v>
                </c:pt>
                <c:pt idx="359">
                  <c:v>130.77554466666666</c:v>
                </c:pt>
                <c:pt idx="360">
                  <c:v>139.82307333333335</c:v>
                </c:pt>
                <c:pt idx="361">
                  <c:v>138.72117700000001</c:v>
                </c:pt>
                <c:pt idx="362">
                  <c:v>141.33104966666667</c:v>
                </c:pt>
                <c:pt idx="363">
                  <c:v>133.76084966666667</c:v>
                </c:pt>
                <c:pt idx="364">
                  <c:v>121.81726666666667</c:v>
                </c:pt>
                <c:pt idx="365">
                  <c:v>129.49183766666667</c:v>
                </c:pt>
                <c:pt idx="366">
                  <c:v>136.97175799999999</c:v>
                </c:pt>
                <c:pt idx="367">
                  <c:v>112.48443333333334</c:v>
                </c:pt>
                <c:pt idx="368">
                  <c:v>122.75326633333333</c:v>
                </c:pt>
                <c:pt idx="369">
                  <c:v>132.83610633333333</c:v>
                </c:pt>
                <c:pt idx="370">
                  <c:v>122.218191</c:v>
                </c:pt>
                <c:pt idx="371">
                  <c:v>110.25564433333334</c:v>
                </c:pt>
                <c:pt idx="372">
                  <c:v>118.644525</c:v>
                </c:pt>
                <c:pt idx="373">
                  <c:v>113.735389</c:v>
                </c:pt>
                <c:pt idx="374">
                  <c:v>114.09881233333333</c:v>
                </c:pt>
                <c:pt idx="375">
                  <c:v>112.41060666666665</c:v>
                </c:pt>
                <c:pt idx="376">
                  <c:v>112.08668499999999</c:v>
                </c:pt>
                <c:pt idx="377">
                  <c:v>122.37040533333334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2-F7A9-42E6-AFEC-A555CFE1E5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5430376"/>
        <c:axId val="375429592"/>
        <c:extLst>
          <c:ext xmlns:c15="http://schemas.microsoft.com/office/drawing/2012/chart" uri="{02D57815-91ED-43cb-92C2-25804820EDAC}">
            <c15:filteredScatterSeries>
              <c15:ser>
                <c:idx val="20"/>
                <c:order val="12"/>
                <c:tx>
                  <c:strRef>
                    <c:extLst>
                      <c:ext uri="{02D57815-91ED-43cb-92C2-25804820EDAC}">
                        <c15:formulaRef>
                          <c15:sqref>'[TC_UCEEB_2022_09_19_B.xlsx]Úroveň H2 (09-19-B)'!$R$4</c15:sqref>
                        </c15:formulaRef>
                      </c:ext>
                    </c:extLst>
                    <c:strCache>
                      <c:ptCount val="1"/>
                      <c:pt idx="0">
                        <c:v>PRŮMĚR</c:v>
                      </c:pt>
                    </c:strCache>
                  </c:strRef>
                </c:tx>
                <c:spPr>
                  <a:ln w="19050" cap="rnd" cmpd="sng" algn="ctr">
                    <a:solidFill>
                      <a:schemeClr val="accent6">
                        <a:tint val="37000"/>
                      </a:schemeClr>
                    </a:solidFill>
                    <a:prstDash val="solid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'[2]Úroveň H2 (09-19-B)'!$B$5:$B$395</c15:sqref>
                        </c15:formulaRef>
                      </c:ext>
                    </c:extLst>
                    <c:numCache>
                      <c:formatCode>[$-F400]h:mm:ss\ AM/PM</c:formatCode>
                      <c:ptCount val="367"/>
                      <c:pt idx="0">
                        <c:v>0</c:v>
                      </c:pt>
                      <c:pt idx="1">
                        <c:v>1.1574074074074073E-4</c:v>
                      </c:pt>
                      <c:pt idx="2">
                        <c:v>2.31481481481481E-4</c:v>
                      </c:pt>
                      <c:pt idx="3">
                        <c:v>3.4722222222222202E-4</c:v>
                      </c:pt>
                      <c:pt idx="4">
                        <c:v>4.6296296296296298E-4</c:v>
                      </c:pt>
                      <c:pt idx="5">
                        <c:v>5.78703703703704E-4</c:v>
                      </c:pt>
                      <c:pt idx="6">
                        <c:v>6.9444444444444404E-4</c:v>
                      </c:pt>
                      <c:pt idx="7">
                        <c:v>8.1018518518518505E-4</c:v>
                      </c:pt>
                      <c:pt idx="8">
                        <c:v>9.2592592592592596E-4</c:v>
                      </c:pt>
                      <c:pt idx="9">
                        <c:v>1.0416666666666699E-3</c:v>
                      </c:pt>
                      <c:pt idx="10">
                        <c:v>1.1574074074074099E-3</c:v>
                      </c:pt>
                      <c:pt idx="11">
                        <c:v>1.27314814814815E-3</c:v>
                      </c:pt>
                      <c:pt idx="12">
                        <c:v>1.38888888888889E-3</c:v>
                      </c:pt>
                      <c:pt idx="13">
                        <c:v>1.5046296296296301E-3</c:v>
                      </c:pt>
                      <c:pt idx="14">
                        <c:v>1.6203703703703701E-3</c:v>
                      </c:pt>
                      <c:pt idx="15">
                        <c:v>1.7361111111111099E-3</c:v>
                      </c:pt>
                      <c:pt idx="16">
                        <c:v>1.85185185185184E-3</c:v>
                      </c:pt>
                      <c:pt idx="17">
                        <c:v>1.9675925925925798E-3</c:v>
                      </c:pt>
                      <c:pt idx="18">
                        <c:v>2.0833333333333199E-3</c:v>
                      </c:pt>
                      <c:pt idx="19">
                        <c:v>2.1990740740740599E-3</c:v>
                      </c:pt>
                      <c:pt idx="20">
                        <c:v>2.3148148148147999E-3</c:v>
                      </c:pt>
                      <c:pt idx="21">
                        <c:v>2.43055555555554E-3</c:v>
                      </c:pt>
                      <c:pt idx="22">
                        <c:v>2.54629629629628E-3</c:v>
                      </c:pt>
                      <c:pt idx="23">
                        <c:v>2.6620370370370201E-3</c:v>
                      </c:pt>
                      <c:pt idx="24">
                        <c:v>2.7777777777777601E-3</c:v>
                      </c:pt>
                      <c:pt idx="25">
                        <c:v>2.8935185185185001E-3</c:v>
                      </c:pt>
                      <c:pt idx="26">
                        <c:v>3.0092592592592402E-3</c:v>
                      </c:pt>
                      <c:pt idx="27">
                        <c:v>3.1249999999999798E-3</c:v>
                      </c:pt>
                      <c:pt idx="28">
                        <c:v>3.2407407407407198E-3</c:v>
                      </c:pt>
                      <c:pt idx="29">
                        <c:v>3.3564814814814599E-3</c:v>
                      </c:pt>
                      <c:pt idx="30">
                        <c:v>3.4722222222221999E-3</c:v>
                      </c:pt>
                      <c:pt idx="31">
                        <c:v>3.58796296296294E-3</c:v>
                      </c:pt>
                      <c:pt idx="32">
                        <c:v>3.70370370370368E-3</c:v>
                      </c:pt>
                      <c:pt idx="33">
                        <c:v>3.81944444444442E-3</c:v>
                      </c:pt>
                      <c:pt idx="34">
                        <c:v>3.9351851851851596E-3</c:v>
                      </c:pt>
                      <c:pt idx="35">
                        <c:v>4.0509259259258997E-3</c:v>
                      </c:pt>
                      <c:pt idx="36">
                        <c:v>4.1666666666666397E-3</c:v>
                      </c:pt>
                      <c:pt idx="37">
                        <c:v>4.2824074074073798E-3</c:v>
                      </c:pt>
                      <c:pt idx="38">
                        <c:v>4.3981481481481198E-3</c:v>
                      </c:pt>
                      <c:pt idx="39">
                        <c:v>4.5138888888888598E-3</c:v>
                      </c:pt>
                      <c:pt idx="40">
                        <c:v>4.6296296296295999E-3</c:v>
                      </c:pt>
                      <c:pt idx="41">
                        <c:v>4.7453703703703399E-3</c:v>
                      </c:pt>
                      <c:pt idx="42">
                        <c:v>4.86111111111108E-3</c:v>
                      </c:pt>
                      <c:pt idx="43">
                        <c:v>4.97685185185182E-3</c:v>
                      </c:pt>
                      <c:pt idx="44">
                        <c:v>5.09259259259256E-3</c:v>
                      </c:pt>
                      <c:pt idx="45">
                        <c:v>5.2083333333333001E-3</c:v>
                      </c:pt>
                      <c:pt idx="46">
                        <c:v>5.3240740740740401E-3</c:v>
                      </c:pt>
                      <c:pt idx="47">
                        <c:v>5.4398148148147802E-3</c:v>
                      </c:pt>
                      <c:pt idx="48">
                        <c:v>5.5555555555555202E-3</c:v>
                      </c:pt>
                      <c:pt idx="49">
                        <c:v>5.6712962962962602E-3</c:v>
                      </c:pt>
                      <c:pt idx="50">
                        <c:v>5.7870370370370003E-3</c:v>
                      </c:pt>
                      <c:pt idx="51">
                        <c:v>5.9027777777777403E-3</c:v>
                      </c:pt>
                      <c:pt idx="52">
                        <c:v>6.0185185185184804E-3</c:v>
                      </c:pt>
                      <c:pt idx="53">
                        <c:v>6.1342592592592204E-3</c:v>
                      </c:pt>
                      <c:pt idx="54">
                        <c:v>6.2499999999999596E-3</c:v>
                      </c:pt>
                      <c:pt idx="55">
                        <c:v>6.3657407407406996E-3</c:v>
                      </c:pt>
                      <c:pt idx="56">
                        <c:v>6.4814814814814397E-3</c:v>
                      </c:pt>
                      <c:pt idx="57">
                        <c:v>6.5972222222221797E-3</c:v>
                      </c:pt>
                      <c:pt idx="58">
                        <c:v>6.7129629629629197E-3</c:v>
                      </c:pt>
                      <c:pt idx="59">
                        <c:v>6.8287037037036598E-3</c:v>
                      </c:pt>
                      <c:pt idx="60">
                        <c:v>6.9444444444443998E-3</c:v>
                      </c:pt>
                      <c:pt idx="61">
                        <c:v>7.0601851851851399E-3</c:v>
                      </c:pt>
                      <c:pt idx="62">
                        <c:v>7.1759259259258799E-3</c:v>
                      </c:pt>
                      <c:pt idx="63">
                        <c:v>7.2916666666666199E-3</c:v>
                      </c:pt>
                      <c:pt idx="64">
                        <c:v>7.40740740740736E-3</c:v>
                      </c:pt>
                      <c:pt idx="65">
                        <c:v>7.5231481481481E-3</c:v>
                      </c:pt>
                      <c:pt idx="66">
                        <c:v>7.6388888888888401E-3</c:v>
                      </c:pt>
                      <c:pt idx="67">
                        <c:v>7.7546296296295801E-3</c:v>
                      </c:pt>
                      <c:pt idx="68">
                        <c:v>7.8703703703703193E-3</c:v>
                      </c:pt>
                      <c:pt idx="69">
                        <c:v>7.9861111111110602E-3</c:v>
                      </c:pt>
                      <c:pt idx="70">
                        <c:v>8.1018518518517994E-3</c:v>
                      </c:pt>
                      <c:pt idx="71">
                        <c:v>8.2175925925925403E-3</c:v>
                      </c:pt>
                      <c:pt idx="72">
                        <c:v>8.3333333333332794E-3</c:v>
                      </c:pt>
                      <c:pt idx="73">
                        <c:v>8.4490740740740203E-3</c:v>
                      </c:pt>
                      <c:pt idx="74">
                        <c:v>8.5648148148147595E-3</c:v>
                      </c:pt>
                      <c:pt idx="75">
                        <c:v>8.6805555555555004E-3</c:v>
                      </c:pt>
                      <c:pt idx="76">
                        <c:v>8.7962962962962396E-3</c:v>
                      </c:pt>
                      <c:pt idx="77">
                        <c:v>8.9120370370369805E-3</c:v>
                      </c:pt>
                      <c:pt idx="78">
                        <c:v>9.0277777777777197E-3</c:v>
                      </c:pt>
                      <c:pt idx="79">
                        <c:v>9.1435185185184606E-3</c:v>
                      </c:pt>
                      <c:pt idx="80">
                        <c:v>9.2592592592591998E-3</c:v>
                      </c:pt>
                      <c:pt idx="81">
                        <c:v>9.3749999999999407E-3</c:v>
                      </c:pt>
                      <c:pt idx="82">
                        <c:v>9.4907407407406903E-3</c:v>
                      </c:pt>
                      <c:pt idx="83">
                        <c:v>9.6064814814814208E-3</c:v>
                      </c:pt>
                      <c:pt idx="84">
                        <c:v>9.7222222222221703E-3</c:v>
                      </c:pt>
                      <c:pt idx="85">
                        <c:v>9.8379629629629008E-3</c:v>
                      </c:pt>
                      <c:pt idx="86">
                        <c:v>9.9537037037036504E-3</c:v>
                      </c:pt>
                      <c:pt idx="87">
                        <c:v>1.00694444444444E-2</c:v>
                      </c:pt>
                      <c:pt idx="88">
                        <c:v>1.0185185185185099E-2</c:v>
                      </c:pt>
                      <c:pt idx="89">
                        <c:v>1.0300925925925899E-2</c:v>
                      </c:pt>
                      <c:pt idx="90">
                        <c:v>1.04166666666666E-2</c:v>
                      </c:pt>
                      <c:pt idx="91">
                        <c:v>1.0532407407407299E-2</c:v>
                      </c:pt>
                      <c:pt idx="92">
                        <c:v>1.0648148148148099E-2</c:v>
                      </c:pt>
                      <c:pt idx="93">
                        <c:v>1.07638888888888E-2</c:v>
                      </c:pt>
                      <c:pt idx="94">
                        <c:v>1.08796296296296E-2</c:v>
                      </c:pt>
                      <c:pt idx="95">
                        <c:v>1.09953703703703E-2</c:v>
                      </c:pt>
                      <c:pt idx="96">
                        <c:v>1.1111111111111001E-2</c:v>
                      </c:pt>
                      <c:pt idx="97">
                        <c:v>1.12268518518518E-2</c:v>
                      </c:pt>
                      <c:pt idx="98">
                        <c:v>1.13425925925925E-2</c:v>
                      </c:pt>
                      <c:pt idx="99">
                        <c:v>1.14583333333333E-2</c:v>
                      </c:pt>
                      <c:pt idx="100">
                        <c:v>1.1574074074074001E-2</c:v>
                      </c:pt>
                      <c:pt idx="101">
                        <c:v>1.16898148148147E-2</c:v>
                      </c:pt>
                      <c:pt idx="102">
                        <c:v>1.18055555555555E-2</c:v>
                      </c:pt>
                      <c:pt idx="103">
                        <c:v>1.1921296296296201E-2</c:v>
                      </c:pt>
                      <c:pt idx="104">
                        <c:v>1.2037037037037001E-2</c:v>
                      </c:pt>
                      <c:pt idx="105">
                        <c:v>1.21527777777777E-2</c:v>
                      </c:pt>
                      <c:pt idx="106">
                        <c:v>1.2268518518518399E-2</c:v>
                      </c:pt>
                      <c:pt idx="107">
                        <c:v>1.2384259259259201E-2</c:v>
                      </c:pt>
                      <c:pt idx="108">
                        <c:v>1.24999999999999E-2</c:v>
                      </c:pt>
                      <c:pt idx="109">
                        <c:v>1.26157407407407E-2</c:v>
                      </c:pt>
                      <c:pt idx="110">
                        <c:v>1.2731481481481399E-2</c:v>
                      </c:pt>
                      <c:pt idx="111">
                        <c:v>1.28472222222221E-2</c:v>
                      </c:pt>
                      <c:pt idx="112">
                        <c:v>1.29629629629629E-2</c:v>
                      </c:pt>
                      <c:pt idx="113">
                        <c:v>1.3078703703703599E-2</c:v>
                      </c:pt>
                      <c:pt idx="114">
                        <c:v>1.3194444444444399E-2</c:v>
                      </c:pt>
                      <c:pt idx="115">
                        <c:v>1.33101851851851E-2</c:v>
                      </c:pt>
                      <c:pt idx="116">
                        <c:v>1.34259259259258E-2</c:v>
                      </c:pt>
                      <c:pt idx="117">
                        <c:v>1.3541666666666599E-2</c:v>
                      </c:pt>
                      <c:pt idx="118">
                        <c:v>1.36574074074073E-2</c:v>
                      </c:pt>
                      <c:pt idx="119">
                        <c:v>1.37731481481481E-2</c:v>
                      </c:pt>
                      <c:pt idx="120">
                        <c:v>1.38888888888888E-2</c:v>
                      </c:pt>
                      <c:pt idx="121">
                        <c:v>1.4004629629629501E-2</c:v>
                      </c:pt>
                      <c:pt idx="122">
                        <c:v>1.4120370370370301E-2</c:v>
                      </c:pt>
                      <c:pt idx="123">
                        <c:v>1.4236111111111E-2</c:v>
                      </c:pt>
                      <c:pt idx="124">
                        <c:v>1.43518518518518E-2</c:v>
                      </c:pt>
                      <c:pt idx="125">
                        <c:v>1.4467592592592501E-2</c:v>
                      </c:pt>
                      <c:pt idx="126">
                        <c:v>1.45833333333332E-2</c:v>
                      </c:pt>
                      <c:pt idx="127">
                        <c:v>1.4699074074074E-2</c:v>
                      </c:pt>
                      <c:pt idx="128">
                        <c:v>1.4814814814814699E-2</c:v>
                      </c:pt>
                      <c:pt idx="129">
                        <c:v>1.4930555555555501E-2</c:v>
                      </c:pt>
                      <c:pt idx="130">
                        <c:v>1.50462962962962E-2</c:v>
                      </c:pt>
                      <c:pt idx="131">
                        <c:v>1.5162037037036899E-2</c:v>
                      </c:pt>
                      <c:pt idx="132">
                        <c:v>1.5277777777777699E-2</c:v>
                      </c:pt>
                      <c:pt idx="133">
                        <c:v>1.53935185185184E-2</c:v>
                      </c:pt>
                      <c:pt idx="134">
                        <c:v>1.55092592592592E-2</c:v>
                      </c:pt>
                      <c:pt idx="135">
                        <c:v>1.5624999999999899E-2</c:v>
                      </c:pt>
                      <c:pt idx="136">
                        <c:v>1.57407407407406E-2</c:v>
                      </c:pt>
                      <c:pt idx="137">
                        <c:v>1.5856481481481399E-2</c:v>
                      </c:pt>
                      <c:pt idx="138">
                        <c:v>1.59722222222221E-2</c:v>
                      </c:pt>
                      <c:pt idx="139">
                        <c:v>1.6087962962962901E-2</c:v>
                      </c:pt>
                      <c:pt idx="140">
                        <c:v>1.6203703703703599E-2</c:v>
                      </c:pt>
                      <c:pt idx="141">
                        <c:v>1.63194444444443E-2</c:v>
                      </c:pt>
                      <c:pt idx="142">
                        <c:v>1.6435185185185101E-2</c:v>
                      </c:pt>
                      <c:pt idx="143">
                        <c:v>1.6550925925925799E-2</c:v>
                      </c:pt>
                      <c:pt idx="144">
                        <c:v>1.6666666666666601E-2</c:v>
                      </c:pt>
                      <c:pt idx="145">
                        <c:v>1.6782407407407302E-2</c:v>
                      </c:pt>
                      <c:pt idx="146">
                        <c:v>1.6898148148147999E-2</c:v>
                      </c:pt>
                      <c:pt idx="147">
                        <c:v>1.7013888888888801E-2</c:v>
                      </c:pt>
                      <c:pt idx="148">
                        <c:v>1.7129629629629502E-2</c:v>
                      </c:pt>
                      <c:pt idx="149">
                        <c:v>1.72453703703703E-2</c:v>
                      </c:pt>
                      <c:pt idx="150">
                        <c:v>1.7361111111111001E-2</c:v>
                      </c:pt>
                      <c:pt idx="151">
                        <c:v>1.7476851851851698E-2</c:v>
                      </c:pt>
                      <c:pt idx="152">
                        <c:v>1.75925925925925E-2</c:v>
                      </c:pt>
                      <c:pt idx="153">
                        <c:v>1.7708333333333201E-2</c:v>
                      </c:pt>
                      <c:pt idx="154">
                        <c:v>1.7824074074073999E-2</c:v>
                      </c:pt>
                      <c:pt idx="155">
                        <c:v>1.79398148148147E-2</c:v>
                      </c:pt>
                      <c:pt idx="156">
                        <c:v>1.8055555555555401E-2</c:v>
                      </c:pt>
                      <c:pt idx="157">
                        <c:v>1.8171296296296199E-2</c:v>
                      </c:pt>
                      <c:pt idx="158">
                        <c:v>1.82870370370369E-2</c:v>
                      </c:pt>
                      <c:pt idx="159">
                        <c:v>1.8402777777777699E-2</c:v>
                      </c:pt>
                      <c:pt idx="160">
                        <c:v>1.85185185185184E-2</c:v>
                      </c:pt>
                      <c:pt idx="161">
                        <c:v>1.8634259259259101E-2</c:v>
                      </c:pt>
                      <c:pt idx="162">
                        <c:v>1.8749999999999899E-2</c:v>
                      </c:pt>
                      <c:pt idx="163">
                        <c:v>1.88657407407406E-2</c:v>
                      </c:pt>
                      <c:pt idx="164">
                        <c:v>1.8981481481481401E-2</c:v>
                      </c:pt>
                      <c:pt idx="165">
                        <c:v>1.9097222222222099E-2</c:v>
                      </c:pt>
                      <c:pt idx="166">
                        <c:v>1.92129629629628E-2</c:v>
                      </c:pt>
                      <c:pt idx="167">
                        <c:v>1.9328703703703601E-2</c:v>
                      </c:pt>
                      <c:pt idx="168">
                        <c:v>1.9444444444444299E-2</c:v>
                      </c:pt>
                      <c:pt idx="169">
                        <c:v>1.9560185185185101E-2</c:v>
                      </c:pt>
                      <c:pt idx="170">
                        <c:v>1.9675925925925802E-2</c:v>
                      </c:pt>
                      <c:pt idx="171">
                        <c:v>1.9791666666666499E-2</c:v>
                      </c:pt>
                      <c:pt idx="172">
                        <c:v>1.9907407407407301E-2</c:v>
                      </c:pt>
                      <c:pt idx="173">
                        <c:v>2.0023148148147998E-2</c:v>
                      </c:pt>
                      <c:pt idx="174">
                        <c:v>2.01388888888888E-2</c:v>
                      </c:pt>
                      <c:pt idx="175">
                        <c:v>2.0254629629629501E-2</c:v>
                      </c:pt>
                      <c:pt idx="176">
                        <c:v>2.0370370370370199E-2</c:v>
                      </c:pt>
                      <c:pt idx="177">
                        <c:v>2.0486111111111E-2</c:v>
                      </c:pt>
                      <c:pt idx="178">
                        <c:v>2.0601851851851701E-2</c:v>
                      </c:pt>
                      <c:pt idx="179">
                        <c:v>2.0717592592592499E-2</c:v>
                      </c:pt>
                      <c:pt idx="180">
                        <c:v>2.08333333333332E-2</c:v>
                      </c:pt>
                      <c:pt idx="181">
                        <c:v>2.0949074074073901E-2</c:v>
                      </c:pt>
                      <c:pt idx="182">
                        <c:v>2.10648148148147E-2</c:v>
                      </c:pt>
                      <c:pt idx="183">
                        <c:v>2.1180555555555401E-2</c:v>
                      </c:pt>
                      <c:pt idx="184">
                        <c:v>2.1296296296296199E-2</c:v>
                      </c:pt>
                      <c:pt idx="185">
                        <c:v>2.14120370370369E-2</c:v>
                      </c:pt>
                      <c:pt idx="186">
                        <c:v>2.1527777777777601E-2</c:v>
                      </c:pt>
                      <c:pt idx="187">
                        <c:v>2.1643518518518399E-2</c:v>
                      </c:pt>
                      <c:pt idx="188">
                        <c:v>2.17592592592591E-2</c:v>
                      </c:pt>
                      <c:pt idx="189">
                        <c:v>2.1874999999999901E-2</c:v>
                      </c:pt>
                      <c:pt idx="190">
                        <c:v>2.1990740740740599E-2</c:v>
                      </c:pt>
                      <c:pt idx="191">
                        <c:v>2.21064814814813E-2</c:v>
                      </c:pt>
                      <c:pt idx="192">
                        <c:v>2.2222222222222102E-2</c:v>
                      </c:pt>
                      <c:pt idx="193">
                        <c:v>2.2337962962962799E-2</c:v>
                      </c:pt>
                      <c:pt idx="194">
                        <c:v>2.2453703703703601E-2</c:v>
                      </c:pt>
                      <c:pt idx="195">
                        <c:v>2.2569444444444298E-2</c:v>
                      </c:pt>
                      <c:pt idx="196">
                        <c:v>2.2685185185184999E-2</c:v>
                      </c:pt>
                      <c:pt idx="197">
                        <c:v>2.2800925925925801E-2</c:v>
                      </c:pt>
                      <c:pt idx="198">
                        <c:v>2.2916666666666499E-2</c:v>
                      </c:pt>
                      <c:pt idx="199">
                        <c:v>2.30324074074073E-2</c:v>
                      </c:pt>
                      <c:pt idx="200">
                        <c:v>2.3148148148148001E-2</c:v>
                      </c:pt>
                      <c:pt idx="201">
                        <c:v>2.3263888888888699E-2</c:v>
                      </c:pt>
                      <c:pt idx="202">
                        <c:v>2.33796296296295E-2</c:v>
                      </c:pt>
                      <c:pt idx="203">
                        <c:v>2.3495370370370201E-2</c:v>
                      </c:pt>
                      <c:pt idx="204">
                        <c:v>2.3611111111110999E-2</c:v>
                      </c:pt>
                      <c:pt idx="205">
                        <c:v>2.37268518518517E-2</c:v>
                      </c:pt>
                      <c:pt idx="206">
                        <c:v>2.3842592592592401E-2</c:v>
                      </c:pt>
                      <c:pt idx="207">
                        <c:v>2.39583333333332E-2</c:v>
                      </c:pt>
                      <c:pt idx="208">
                        <c:v>2.4074074074073901E-2</c:v>
                      </c:pt>
                      <c:pt idx="209">
                        <c:v>2.4189814814814699E-2</c:v>
                      </c:pt>
                      <c:pt idx="210">
                        <c:v>2.43055555555554E-2</c:v>
                      </c:pt>
                      <c:pt idx="211">
                        <c:v>2.4421296296296201E-2</c:v>
                      </c:pt>
                      <c:pt idx="212">
                        <c:v>2.4537037037036899E-2</c:v>
                      </c:pt>
                      <c:pt idx="213">
                        <c:v>2.46527777777776E-2</c:v>
                      </c:pt>
                      <c:pt idx="214">
                        <c:v>2.4768518518518402E-2</c:v>
                      </c:pt>
                      <c:pt idx="215">
                        <c:v>2.4884259259259099E-2</c:v>
                      </c:pt>
                      <c:pt idx="216">
                        <c:v>2.49999999999998E-2</c:v>
                      </c:pt>
                      <c:pt idx="217">
                        <c:v>2.5115740740740598E-2</c:v>
                      </c:pt>
                      <c:pt idx="218">
                        <c:v>2.5231481481481299E-2</c:v>
                      </c:pt>
                      <c:pt idx="219">
                        <c:v>2.5347222222222101E-2</c:v>
                      </c:pt>
                      <c:pt idx="220">
                        <c:v>2.5462962962962798E-2</c:v>
                      </c:pt>
                      <c:pt idx="221">
                        <c:v>2.5578703703703499E-2</c:v>
                      </c:pt>
                      <c:pt idx="222">
                        <c:v>2.5694444444444301E-2</c:v>
                      </c:pt>
                      <c:pt idx="223">
                        <c:v>2.5810185185184999E-2</c:v>
                      </c:pt>
                      <c:pt idx="224">
                        <c:v>2.59259259259258E-2</c:v>
                      </c:pt>
                      <c:pt idx="225">
                        <c:v>2.6041666666666501E-2</c:v>
                      </c:pt>
                      <c:pt idx="226">
                        <c:v>2.6157407407407199E-2</c:v>
                      </c:pt>
                      <c:pt idx="227">
                        <c:v>2.6273148148148E-2</c:v>
                      </c:pt>
                      <c:pt idx="228">
                        <c:v>2.6388888888888701E-2</c:v>
                      </c:pt>
                      <c:pt idx="229">
                        <c:v>2.65046296296295E-2</c:v>
                      </c:pt>
                      <c:pt idx="230">
                        <c:v>2.6620370370370201E-2</c:v>
                      </c:pt>
                      <c:pt idx="231">
                        <c:v>2.6736111111110902E-2</c:v>
                      </c:pt>
                      <c:pt idx="232">
                        <c:v>2.68518518518517E-2</c:v>
                      </c:pt>
                      <c:pt idx="233">
                        <c:v>2.6967592592592401E-2</c:v>
                      </c:pt>
                      <c:pt idx="234">
                        <c:v>2.7083333333333199E-2</c:v>
                      </c:pt>
                      <c:pt idx="235">
                        <c:v>2.71990740740739E-2</c:v>
                      </c:pt>
                      <c:pt idx="236">
                        <c:v>2.7314814814814702E-2</c:v>
                      </c:pt>
                      <c:pt idx="237">
                        <c:v>2.7430555555555399E-2</c:v>
                      </c:pt>
                      <c:pt idx="238">
                        <c:v>2.75462962962961E-2</c:v>
                      </c:pt>
                      <c:pt idx="239">
                        <c:v>2.7662037037036898E-2</c:v>
                      </c:pt>
                      <c:pt idx="240">
                        <c:v>2.7777777777777599E-2</c:v>
                      </c:pt>
                      <c:pt idx="241">
                        <c:v>2.78935185185183E-2</c:v>
                      </c:pt>
                      <c:pt idx="242">
                        <c:v>2.8009259259259098E-2</c:v>
                      </c:pt>
                      <c:pt idx="243">
                        <c:v>2.8124999999999799E-2</c:v>
                      </c:pt>
                      <c:pt idx="244">
                        <c:v>2.8240740740740601E-2</c:v>
                      </c:pt>
                      <c:pt idx="245">
                        <c:v>2.8356481481481299E-2</c:v>
                      </c:pt>
                      <c:pt idx="246">
                        <c:v>2.8472222222222E-2</c:v>
                      </c:pt>
                      <c:pt idx="247">
                        <c:v>2.8587962962962801E-2</c:v>
                      </c:pt>
                      <c:pt idx="248">
                        <c:v>2.8703703703703499E-2</c:v>
                      </c:pt>
                      <c:pt idx="249">
                        <c:v>2.88194444444443E-2</c:v>
                      </c:pt>
                      <c:pt idx="250">
                        <c:v>2.8935185185185001E-2</c:v>
                      </c:pt>
                      <c:pt idx="251">
                        <c:v>2.90509259259258E-2</c:v>
                      </c:pt>
                      <c:pt idx="252">
                        <c:v>2.9166666666666501E-2</c:v>
                      </c:pt>
                      <c:pt idx="253">
                        <c:v>2.9282407407407202E-2</c:v>
                      </c:pt>
                      <c:pt idx="254">
                        <c:v>2.9398148148148E-2</c:v>
                      </c:pt>
                      <c:pt idx="255">
                        <c:v>2.9513888888888701E-2</c:v>
                      </c:pt>
                      <c:pt idx="256">
                        <c:v>2.9629629629629499E-2</c:v>
                      </c:pt>
                      <c:pt idx="257">
                        <c:v>2.97453703703702E-2</c:v>
                      </c:pt>
                      <c:pt idx="258">
                        <c:v>2.9861111111110901E-2</c:v>
                      </c:pt>
                      <c:pt idx="259">
                        <c:v>2.9976851851851699E-2</c:v>
                      </c:pt>
                      <c:pt idx="260">
                        <c:v>3.00925925925924E-2</c:v>
                      </c:pt>
                      <c:pt idx="261">
                        <c:v>3.0208333333333202E-2</c:v>
                      </c:pt>
                      <c:pt idx="262">
                        <c:v>3.0324074074073899E-2</c:v>
                      </c:pt>
                      <c:pt idx="263">
                        <c:v>3.04398148148146E-2</c:v>
                      </c:pt>
                      <c:pt idx="264">
                        <c:v>3.0555555555555398E-2</c:v>
                      </c:pt>
                      <c:pt idx="265">
                        <c:v>3.0671296296296099E-2</c:v>
                      </c:pt>
                      <c:pt idx="266">
                        <c:v>3.07870370370368E-2</c:v>
                      </c:pt>
                      <c:pt idx="267">
                        <c:v>3.0902777777777599E-2</c:v>
                      </c:pt>
                      <c:pt idx="268">
                        <c:v>3.10185185185183E-2</c:v>
                      </c:pt>
                      <c:pt idx="269">
                        <c:v>3.1134259259259101E-2</c:v>
                      </c:pt>
                      <c:pt idx="270">
                        <c:v>3.1249999999999799E-2</c:v>
                      </c:pt>
                      <c:pt idx="271">
                        <c:v>3.13657407407405E-2</c:v>
                      </c:pt>
                      <c:pt idx="272">
                        <c:v>3.1481481481481298E-2</c:v>
                      </c:pt>
                      <c:pt idx="273">
                        <c:v>3.1597222222221999E-2</c:v>
                      </c:pt>
                      <c:pt idx="274">
                        <c:v>3.1712962962962797E-2</c:v>
                      </c:pt>
                      <c:pt idx="275">
                        <c:v>3.1828703703703498E-2</c:v>
                      </c:pt>
                      <c:pt idx="276">
                        <c:v>3.1944444444444199E-2</c:v>
                      </c:pt>
                      <c:pt idx="277">
                        <c:v>3.2060185185184997E-2</c:v>
                      </c:pt>
                      <c:pt idx="278">
                        <c:v>3.2175925925925698E-2</c:v>
                      </c:pt>
                      <c:pt idx="279">
                        <c:v>3.2291666666666503E-2</c:v>
                      </c:pt>
                      <c:pt idx="280">
                        <c:v>3.2407407407407197E-2</c:v>
                      </c:pt>
                      <c:pt idx="281">
                        <c:v>3.2523148148147898E-2</c:v>
                      </c:pt>
                      <c:pt idx="282">
                        <c:v>3.2638888888888697E-2</c:v>
                      </c:pt>
                      <c:pt idx="283">
                        <c:v>3.2754629629629398E-2</c:v>
                      </c:pt>
                      <c:pt idx="284">
                        <c:v>3.2870370370370203E-2</c:v>
                      </c:pt>
                      <c:pt idx="285">
                        <c:v>3.2986111111110897E-2</c:v>
                      </c:pt>
                      <c:pt idx="286">
                        <c:v>3.3101851851851702E-2</c:v>
                      </c:pt>
                      <c:pt idx="287">
                        <c:v>3.3217592592592403E-2</c:v>
                      </c:pt>
                      <c:pt idx="288">
                        <c:v>3.3333333333333097E-2</c:v>
                      </c:pt>
                      <c:pt idx="289">
                        <c:v>3.3449074074073902E-2</c:v>
                      </c:pt>
                      <c:pt idx="290">
                        <c:v>3.3564814814814603E-2</c:v>
                      </c:pt>
                      <c:pt idx="291">
                        <c:v>3.3680555555555401E-2</c:v>
                      </c:pt>
                      <c:pt idx="292">
                        <c:v>3.3796296296296102E-2</c:v>
                      </c:pt>
                      <c:pt idx="293">
                        <c:v>3.3912037037036803E-2</c:v>
                      </c:pt>
                      <c:pt idx="294">
                        <c:v>3.4027777777777601E-2</c:v>
                      </c:pt>
                      <c:pt idx="295">
                        <c:v>3.4143518518518302E-2</c:v>
                      </c:pt>
                      <c:pt idx="296">
                        <c:v>3.4259259259259101E-2</c:v>
                      </c:pt>
                      <c:pt idx="297">
                        <c:v>3.4374999999999802E-2</c:v>
                      </c:pt>
                      <c:pt idx="298">
                        <c:v>3.4490740740740503E-2</c:v>
                      </c:pt>
                      <c:pt idx="299">
                        <c:v>3.4606481481481301E-2</c:v>
                      </c:pt>
                      <c:pt idx="300">
                        <c:v>3.4722222222222002E-2</c:v>
                      </c:pt>
                      <c:pt idx="301">
                        <c:v>3.48379629629628E-2</c:v>
                      </c:pt>
                      <c:pt idx="302">
                        <c:v>3.4953703703703501E-2</c:v>
                      </c:pt>
                      <c:pt idx="303">
                        <c:v>3.5069444444444202E-2</c:v>
                      </c:pt>
                      <c:pt idx="304">
                        <c:v>3.5185185185185E-2</c:v>
                      </c:pt>
                      <c:pt idx="305">
                        <c:v>3.5300925925925701E-2</c:v>
                      </c:pt>
                      <c:pt idx="306">
                        <c:v>3.5416666666666499E-2</c:v>
                      </c:pt>
                      <c:pt idx="307">
                        <c:v>3.55324074074072E-2</c:v>
                      </c:pt>
                      <c:pt idx="308">
                        <c:v>3.5648148148147901E-2</c:v>
                      </c:pt>
                      <c:pt idx="309">
                        <c:v>3.5763888888888699E-2</c:v>
                      </c:pt>
                      <c:pt idx="310">
                        <c:v>3.58796296296294E-2</c:v>
                      </c:pt>
                      <c:pt idx="311">
                        <c:v>3.5995370370370199E-2</c:v>
                      </c:pt>
                      <c:pt idx="312">
                        <c:v>3.61111111111109E-2</c:v>
                      </c:pt>
                      <c:pt idx="313">
                        <c:v>3.6226851851851601E-2</c:v>
                      </c:pt>
                      <c:pt idx="314">
                        <c:v>3.6342592592592399E-2</c:v>
                      </c:pt>
                      <c:pt idx="315">
                        <c:v>3.64583333333331E-2</c:v>
                      </c:pt>
                      <c:pt idx="316">
                        <c:v>3.6574074074073801E-2</c:v>
                      </c:pt>
                      <c:pt idx="317">
                        <c:v>3.6689814814814599E-2</c:v>
                      </c:pt>
                      <c:pt idx="318">
                        <c:v>3.68055555555553E-2</c:v>
                      </c:pt>
                      <c:pt idx="319">
                        <c:v>3.6921296296296098E-2</c:v>
                      </c:pt>
                      <c:pt idx="320">
                        <c:v>3.7037037037036799E-2</c:v>
                      </c:pt>
                      <c:pt idx="321">
                        <c:v>3.7152777777777597E-2</c:v>
                      </c:pt>
                      <c:pt idx="322">
                        <c:v>3.7268518518518298E-2</c:v>
                      </c:pt>
                      <c:pt idx="323">
                        <c:v>3.7384259259258999E-2</c:v>
                      </c:pt>
                      <c:pt idx="324">
                        <c:v>3.7499999999999797E-2</c:v>
                      </c:pt>
                      <c:pt idx="325">
                        <c:v>3.7615740740740498E-2</c:v>
                      </c:pt>
                      <c:pt idx="326">
                        <c:v>3.7731481481481297E-2</c:v>
                      </c:pt>
                      <c:pt idx="327">
                        <c:v>3.7847222222221998E-2</c:v>
                      </c:pt>
                      <c:pt idx="328">
                        <c:v>3.7962962962962699E-2</c:v>
                      </c:pt>
                      <c:pt idx="329">
                        <c:v>3.8078703703703497E-2</c:v>
                      </c:pt>
                      <c:pt idx="330">
                        <c:v>3.8194444444444198E-2</c:v>
                      </c:pt>
                      <c:pt idx="331">
                        <c:v>3.8310185185185003E-2</c:v>
                      </c:pt>
                      <c:pt idx="332">
                        <c:v>3.8425925925925697E-2</c:v>
                      </c:pt>
                      <c:pt idx="333">
                        <c:v>3.8541666666666398E-2</c:v>
                      </c:pt>
                      <c:pt idx="334">
                        <c:v>3.8657407407407203E-2</c:v>
                      </c:pt>
                      <c:pt idx="335">
                        <c:v>3.8773148148147897E-2</c:v>
                      </c:pt>
                      <c:pt idx="336">
                        <c:v>3.8888888888888702E-2</c:v>
                      </c:pt>
                      <c:pt idx="337">
                        <c:v>3.9004629629629403E-2</c:v>
                      </c:pt>
                      <c:pt idx="338">
                        <c:v>3.9120370370370097E-2</c:v>
                      </c:pt>
                      <c:pt idx="339">
                        <c:v>3.9236111111110902E-2</c:v>
                      </c:pt>
                      <c:pt idx="340">
                        <c:v>3.9351851851851603E-2</c:v>
                      </c:pt>
                      <c:pt idx="341">
                        <c:v>3.9467592592592401E-2</c:v>
                      </c:pt>
                      <c:pt idx="342">
                        <c:v>3.9583333333333102E-2</c:v>
                      </c:pt>
                      <c:pt idx="343">
                        <c:v>3.9699074074073797E-2</c:v>
                      </c:pt>
                      <c:pt idx="344">
                        <c:v>3.9814814814814602E-2</c:v>
                      </c:pt>
                      <c:pt idx="345">
                        <c:v>3.9930555555555303E-2</c:v>
                      </c:pt>
                      <c:pt idx="346">
                        <c:v>4.0046296296296101E-2</c:v>
                      </c:pt>
                      <c:pt idx="347">
                        <c:v>4.0162037037036802E-2</c:v>
                      </c:pt>
                      <c:pt idx="348">
                        <c:v>4.0277777777777503E-2</c:v>
                      </c:pt>
                      <c:pt idx="349">
                        <c:v>4.0393518518518301E-2</c:v>
                      </c:pt>
                      <c:pt idx="350">
                        <c:v>4.0509259259259002E-2</c:v>
                      </c:pt>
                      <c:pt idx="351">
                        <c:v>4.06249999999998E-2</c:v>
                      </c:pt>
                      <c:pt idx="352">
                        <c:v>4.0740740740740501E-2</c:v>
                      </c:pt>
                      <c:pt idx="353">
                        <c:v>4.0856481481481202E-2</c:v>
                      </c:pt>
                      <c:pt idx="354">
                        <c:v>4.0972222222222E-2</c:v>
                      </c:pt>
                      <c:pt idx="355">
                        <c:v>4.1087962962962701E-2</c:v>
                      </c:pt>
                      <c:pt idx="356">
                        <c:v>4.1203703703703499E-2</c:v>
                      </c:pt>
                      <c:pt idx="357">
                        <c:v>4.1319444444444201E-2</c:v>
                      </c:pt>
                      <c:pt idx="358">
                        <c:v>4.1435185185184902E-2</c:v>
                      </c:pt>
                      <c:pt idx="359">
                        <c:v>4.15509259259257E-2</c:v>
                      </c:pt>
                      <c:pt idx="360">
                        <c:v>4.1666666666666401E-2</c:v>
                      </c:pt>
                      <c:pt idx="361">
                        <c:v>4.1782407407404902E-2</c:v>
                      </c:pt>
                      <c:pt idx="362">
                        <c:v>4.1898148148145603E-2</c:v>
                      </c:pt>
                      <c:pt idx="363">
                        <c:v>4.2013888888886297E-2</c:v>
                      </c:pt>
                      <c:pt idx="364">
                        <c:v>4.2129629629626998E-2</c:v>
                      </c:pt>
                      <c:pt idx="365">
                        <c:v>4.2245370370367699E-2</c:v>
                      </c:pt>
                      <c:pt idx="366">
                        <c:v>4.23611111111084E-2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'[2]Úroveň H2 (09-19-B)'!$R$5:$R$396</c15:sqref>
                        </c15:formulaRef>
                      </c:ext>
                    </c:extLst>
                    <c:numCache>
                      <c:formatCode>0</c:formatCode>
                      <c:ptCount val="368"/>
                      <c:pt idx="0">
                        <c:v>16.327272727272728</c:v>
                      </c:pt>
                      <c:pt idx="1">
                        <c:v>16.3</c:v>
                      </c:pt>
                      <c:pt idx="2">
                        <c:v>16.845454545454544</c:v>
                      </c:pt>
                      <c:pt idx="3">
                        <c:v>26.818181818181817</c:v>
                      </c:pt>
                      <c:pt idx="4">
                        <c:v>58.490909090909099</c:v>
                      </c:pt>
                      <c:pt idx="5">
                        <c:v>69.181818181818173</c:v>
                      </c:pt>
                      <c:pt idx="6">
                        <c:v>88.872727272727275</c:v>
                      </c:pt>
                      <c:pt idx="7">
                        <c:v>85.399999999999991</c:v>
                      </c:pt>
                      <c:pt idx="8">
                        <c:v>93.981818181818184</c:v>
                      </c:pt>
                      <c:pt idx="9">
                        <c:v>90.027272727272717</c:v>
                      </c:pt>
                      <c:pt idx="10">
                        <c:v>94.663636363636343</c:v>
                      </c:pt>
                      <c:pt idx="11">
                        <c:v>112.75454545454544</c:v>
                      </c:pt>
                      <c:pt idx="12">
                        <c:v>118.25454545454546</c:v>
                      </c:pt>
                      <c:pt idx="13">
                        <c:v>125.32727272727271</c:v>
                      </c:pt>
                      <c:pt idx="14">
                        <c:v>133.14545454545458</c:v>
                      </c:pt>
                      <c:pt idx="15">
                        <c:v>144.68181818181816</c:v>
                      </c:pt>
                      <c:pt idx="16">
                        <c:v>148.19999999999999</c:v>
                      </c:pt>
                      <c:pt idx="17">
                        <c:v>155.52727272727273</c:v>
                      </c:pt>
                      <c:pt idx="18">
                        <c:v>158.86363636363637</c:v>
                      </c:pt>
                      <c:pt idx="19">
                        <c:v>165.62727272727273</c:v>
                      </c:pt>
                      <c:pt idx="20">
                        <c:v>170.65454545454546</c:v>
                      </c:pt>
                      <c:pt idx="21">
                        <c:v>170.42727272727271</c:v>
                      </c:pt>
                      <c:pt idx="22">
                        <c:v>171.65454545454543</c:v>
                      </c:pt>
                      <c:pt idx="23">
                        <c:v>169.89090909090908</c:v>
                      </c:pt>
                      <c:pt idx="24">
                        <c:v>183.17272727272723</c:v>
                      </c:pt>
                      <c:pt idx="25">
                        <c:v>173.54545454545453</c:v>
                      </c:pt>
                      <c:pt idx="26">
                        <c:v>184.09090909090912</c:v>
                      </c:pt>
                      <c:pt idx="27">
                        <c:v>181.39999999999998</c:v>
                      </c:pt>
                      <c:pt idx="28">
                        <c:v>194.17272727272729</c:v>
                      </c:pt>
                      <c:pt idx="29">
                        <c:v>187.69090909090909</c:v>
                      </c:pt>
                      <c:pt idx="30">
                        <c:v>195.20909090909089</c:v>
                      </c:pt>
                      <c:pt idx="31">
                        <c:v>195.84545454545457</c:v>
                      </c:pt>
                      <c:pt idx="32">
                        <c:v>195.96363636363637</c:v>
                      </c:pt>
                      <c:pt idx="33">
                        <c:v>203.50000000000003</c:v>
                      </c:pt>
                      <c:pt idx="34">
                        <c:v>203.95454545454547</c:v>
                      </c:pt>
                      <c:pt idx="35">
                        <c:v>199.04545454545453</c:v>
                      </c:pt>
                      <c:pt idx="36">
                        <c:v>207.90909090909091</c:v>
                      </c:pt>
                      <c:pt idx="37">
                        <c:v>212.21818181818179</c:v>
                      </c:pt>
                      <c:pt idx="38">
                        <c:v>213.87272727272727</c:v>
                      </c:pt>
                      <c:pt idx="39">
                        <c:v>212.66363636363639</c:v>
                      </c:pt>
                      <c:pt idx="40">
                        <c:v>209.83636363636367</c:v>
                      </c:pt>
                      <c:pt idx="41">
                        <c:v>209.1</c:v>
                      </c:pt>
                      <c:pt idx="42">
                        <c:v>206.18181818181813</c:v>
                      </c:pt>
                      <c:pt idx="43">
                        <c:v>206.01818181818183</c:v>
                      </c:pt>
                      <c:pt idx="44">
                        <c:v>201.84545454545457</c:v>
                      </c:pt>
                      <c:pt idx="45">
                        <c:v>205.5181818181818</c:v>
                      </c:pt>
                      <c:pt idx="46">
                        <c:v>210.0272727272727</c:v>
                      </c:pt>
                      <c:pt idx="47">
                        <c:v>212.32727272727271</c:v>
                      </c:pt>
                      <c:pt idx="48">
                        <c:v>214.23636363636368</c:v>
                      </c:pt>
                      <c:pt idx="49">
                        <c:v>207.51818181818183</c:v>
                      </c:pt>
                      <c:pt idx="50">
                        <c:v>211.43636363636361</c:v>
                      </c:pt>
                      <c:pt idx="51">
                        <c:v>203.27272727272728</c:v>
                      </c:pt>
                      <c:pt idx="52">
                        <c:v>207.67272727272729</c:v>
                      </c:pt>
                      <c:pt idx="53">
                        <c:v>215.81818181818178</c:v>
                      </c:pt>
                      <c:pt idx="54">
                        <c:v>206.71818181818182</c:v>
                      </c:pt>
                      <c:pt idx="55">
                        <c:v>212.20000000000002</c:v>
                      </c:pt>
                      <c:pt idx="56">
                        <c:v>212.24545454545452</c:v>
                      </c:pt>
                      <c:pt idx="57">
                        <c:v>215.4818181818182</c:v>
                      </c:pt>
                      <c:pt idx="58">
                        <c:v>219.74545454545452</c:v>
                      </c:pt>
                      <c:pt idx="59">
                        <c:v>213.25454545454548</c:v>
                      </c:pt>
                      <c:pt idx="60">
                        <c:v>219.16363636363639</c:v>
                      </c:pt>
                      <c:pt idx="61">
                        <c:v>220.16363636363633</c:v>
                      </c:pt>
                      <c:pt idx="62">
                        <c:v>220.27272727272728</c:v>
                      </c:pt>
                      <c:pt idx="63">
                        <c:v>224.65454545454548</c:v>
                      </c:pt>
                      <c:pt idx="64">
                        <c:v>225</c:v>
                      </c:pt>
                      <c:pt idx="65">
                        <c:v>214.56363636363633</c:v>
                      </c:pt>
                      <c:pt idx="66">
                        <c:v>210.69090909090912</c:v>
                      </c:pt>
                      <c:pt idx="67">
                        <c:v>221.67272727272723</c:v>
                      </c:pt>
                      <c:pt idx="68">
                        <c:v>220.4818181818182</c:v>
                      </c:pt>
                      <c:pt idx="69">
                        <c:v>225.20909090909089</c:v>
                      </c:pt>
                      <c:pt idx="70">
                        <c:v>230.04545454545453</c:v>
                      </c:pt>
                      <c:pt idx="71">
                        <c:v>225.5181818181818</c:v>
                      </c:pt>
                      <c:pt idx="72">
                        <c:v>216.72727272727272</c:v>
                      </c:pt>
                      <c:pt idx="73">
                        <c:v>211.5181818181818</c:v>
                      </c:pt>
                      <c:pt idx="74">
                        <c:v>222.6090909090909</c:v>
                      </c:pt>
                      <c:pt idx="75">
                        <c:v>224.77272727272728</c:v>
                      </c:pt>
                      <c:pt idx="76">
                        <c:v>217.09090909090909</c:v>
                      </c:pt>
                      <c:pt idx="77">
                        <c:v>226.74545454545458</c:v>
                      </c:pt>
                      <c:pt idx="78">
                        <c:v>225.79090909090908</c:v>
                      </c:pt>
                      <c:pt idx="79">
                        <c:v>222.3</c:v>
                      </c:pt>
                      <c:pt idx="80">
                        <c:v>230.39090909090908</c:v>
                      </c:pt>
                      <c:pt idx="81">
                        <c:v>233.60909090909092</c:v>
                      </c:pt>
                      <c:pt idx="82">
                        <c:v>224.6</c:v>
                      </c:pt>
                      <c:pt idx="83">
                        <c:v>225.72727272727278</c:v>
                      </c:pt>
                      <c:pt idx="84">
                        <c:v>227.68181818181822</c:v>
                      </c:pt>
                      <c:pt idx="85">
                        <c:v>224.65454545454548</c:v>
                      </c:pt>
                      <c:pt idx="86">
                        <c:v>218.85454545454547</c:v>
                      </c:pt>
                      <c:pt idx="87">
                        <c:v>228.72727272727272</c:v>
                      </c:pt>
                      <c:pt idx="88">
                        <c:v>229.76363636363632</c:v>
                      </c:pt>
                      <c:pt idx="89">
                        <c:v>233.8909090909091</c:v>
                      </c:pt>
                      <c:pt idx="90">
                        <c:v>247.3727272727273</c:v>
                      </c:pt>
                      <c:pt idx="91">
                        <c:v>242.51818181818183</c:v>
                      </c:pt>
                      <c:pt idx="92">
                        <c:v>236.20909090909092</c:v>
                      </c:pt>
                      <c:pt idx="93">
                        <c:v>231.87272727272727</c:v>
                      </c:pt>
                      <c:pt idx="94">
                        <c:v>225.90909090909096</c:v>
                      </c:pt>
                      <c:pt idx="95">
                        <c:v>230.02727272727273</c:v>
                      </c:pt>
                      <c:pt idx="96">
                        <c:v>234.91818181818186</c:v>
                      </c:pt>
                      <c:pt idx="97">
                        <c:v>238.23636363636362</c:v>
                      </c:pt>
                      <c:pt idx="98">
                        <c:v>240.58181818181819</c:v>
                      </c:pt>
                      <c:pt idx="99">
                        <c:v>230.90909090909091</c:v>
                      </c:pt>
                      <c:pt idx="100">
                        <c:v>232.40909090909088</c:v>
                      </c:pt>
                      <c:pt idx="101">
                        <c:v>241.93636363636367</c:v>
                      </c:pt>
                      <c:pt idx="102">
                        <c:v>234.25454545454548</c:v>
                      </c:pt>
                      <c:pt idx="103">
                        <c:v>235.90909090909091</c:v>
                      </c:pt>
                      <c:pt idx="104">
                        <c:v>236.27272727272722</c:v>
                      </c:pt>
                      <c:pt idx="105">
                        <c:v>234.36363636363632</c:v>
                      </c:pt>
                      <c:pt idx="106">
                        <c:v>234.93636363636361</c:v>
                      </c:pt>
                      <c:pt idx="107">
                        <c:v>237.27272727272722</c:v>
                      </c:pt>
                      <c:pt idx="108">
                        <c:v>235.44545454545451</c:v>
                      </c:pt>
                      <c:pt idx="109">
                        <c:v>229.45454545454547</c:v>
                      </c:pt>
                      <c:pt idx="110">
                        <c:v>230.05454545454549</c:v>
                      </c:pt>
                      <c:pt idx="111">
                        <c:v>232.89999999999998</c:v>
                      </c:pt>
                      <c:pt idx="112">
                        <c:v>244.37272727272727</c:v>
                      </c:pt>
                      <c:pt idx="113">
                        <c:v>240.5090909090909</c:v>
                      </c:pt>
                      <c:pt idx="114">
                        <c:v>242.58181818181822</c:v>
                      </c:pt>
                      <c:pt idx="115">
                        <c:v>243.03636363636363</c:v>
                      </c:pt>
                      <c:pt idx="116">
                        <c:v>240.22727272727269</c:v>
                      </c:pt>
                      <c:pt idx="117">
                        <c:v>245.00909090909099</c:v>
                      </c:pt>
                      <c:pt idx="118">
                        <c:v>250.69090909090912</c:v>
                      </c:pt>
                      <c:pt idx="119">
                        <c:v>258.25454545454545</c:v>
                      </c:pt>
                      <c:pt idx="120">
                        <c:v>249.40000000000006</c:v>
                      </c:pt>
                      <c:pt idx="121">
                        <c:v>239.29090909090908</c:v>
                      </c:pt>
                      <c:pt idx="122">
                        <c:v>229.11818181818182</c:v>
                      </c:pt>
                      <c:pt idx="123">
                        <c:v>235.79090909090911</c:v>
                      </c:pt>
                      <c:pt idx="124">
                        <c:v>242.87272727272727</c:v>
                      </c:pt>
                      <c:pt idx="125">
                        <c:v>251.36363636363637</c:v>
                      </c:pt>
                      <c:pt idx="126">
                        <c:v>260.9909090909091</c:v>
                      </c:pt>
                      <c:pt idx="127">
                        <c:v>258.04545454545456</c:v>
                      </c:pt>
                      <c:pt idx="128">
                        <c:v>257.97272727272724</c:v>
                      </c:pt>
                      <c:pt idx="129">
                        <c:v>257.9636363636364</c:v>
                      </c:pt>
                      <c:pt idx="130">
                        <c:v>252.97272727272727</c:v>
                      </c:pt>
                      <c:pt idx="131">
                        <c:v>260.87272727272733</c:v>
                      </c:pt>
                      <c:pt idx="132">
                        <c:v>263.43636363636364</c:v>
                      </c:pt>
                      <c:pt idx="133">
                        <c:v>251.53636363636363</c:v>
                      </c:pt>
                      <c:pt idx="134">
                        <c:v>263.31818181818187</c:v>
                      </c:pt>
                      <c:pt idx="135">
                        <c:v>266.02727272727265</c:v>
                      </c:pt>
                      <c:pt idx="136">
                        <c:v>264.37272727272727</c:v>
                      </c:pt>
                      <c:pt idx="137">
                        <c:v>253.0181818181818</c:v>
                      </c:pt>
                      <c:pt idx="138">
                        <c:v>257.9909090909091</c:v>
                      </c:pt>
                      <c:pt idx="139">
                        <c:v>254.65454545454543</c:v>
                      </c:pt>
                      <c:pt idx="140">
                        <c:v>245.8</c:v>
                      </c:pt>
                      <c:pt idx="141">
                        <c:v>253.57272727272729</c:v>
                      </c:pt>
                      <c:pt idx="142">
                        <c:v>254.57272727272729</c:v>
                      </c:pt>
                      <c:pt idx="143">
                        <c:v>255.78181818181818</c:v>
                      </c:pt>
                      <c:pt idx="144">
                        <c:v>253.36363636363637</c:v>
                      </c:pt>
                      <c:pt idx="145">
                        <c:v>260.75454545454539</c:v>
                      </c:pt>
                      <c:pt idx="146">
                        <c:v>256.82727272727271</c:v>
                      </c:pt>
                      <c:pt idx="147">
                        <c:v>263.39090909090902</c:v>
                      </c:pt>
                      <c:pt idx="148">
                        <c:v>251.84545454545457</c:v>
                      </c:pt>
                      <c:pt idx="149">
                        <c:v>249.53636363636363</c:v>
                      </c:pt>
                      <c:pt idx="150">
                        <c:v>235.42727272727271</c:v>
                      </c:pt>
                      <c:pt idx="151">
                        <c:v>244.31818181818181</c:v>
                      </c:pt>
                      <c:pt idx="152">
                        <c:v>242.3909090909091</c:v>
                      </c:pt>
                      <c:pt idx="153">
                        <c:v>241.71818181818182</c:v>
                      </c:pt>
                      <c:pt idx="154">
                        <c:v>241.67272727272729</c:v>
                      </c:pt>
                      <c:pt idx="155">
                        <c:v>234.39090909090908</c:v>
                      </c:pt>
                      <c:pt idx="156">
                        <c:v>227.8</c:v>
                      </c:pt>
                      <c:pt idx="157">
                        <c:v>232.3</c:v>
                      </c:pt>
                      <c:pt idx="158">
                        <c:v>230.30909090909088</c:v>
                      </c:pt>
                      <c:pt idx="159">
                        <c:v>244.63636363636363</c:v>
                      </c:pt>
                      <c:pt idx="160">
                        <c:v>251.48181818181817</c:v>
                      </c:pt>
                      <c:pt idx="161">
                        <c:v>238.43636363636367</c:v>
                      </c:pt>
                      <c:pt idx="162">
                        <c:v>246.09090909090909</c:v>
                      </c:pt>
                      <c:pt idx="163">
                        <c:v>241.04545454545453</c:v>
                      </c:pt>
                      <c:pt idx="164">
                        <c:v>241.29090909090911</c:v>
                      </c:pt>
                      <c:pt idx="165">
                        <c:v>244.1090909090909</c:v>
                      </c:pt>
                      <c:pt idx="166">
                        <c:v>235.40909090909096</c:v>
                      </c:pt>
                      <c:pt idx="167">
                        <c:v>242.4818181818182</c:v>
                      </c:pt>
                      <c:pt idx="168">
                        <c:v>235.0272727272727</c:v>
                      </c:pt>
                      <c:pt idx="169">
                        <c:v>239.93636363636367</c:v>
                      </c:pt>
                      <c:pt idx="170">
                        <c:v>243.27272727272722</c:v>
                      </c:pt>
                      <c:pt idx="171">
                        <c:v>232.93636363636367</c:v>
                      </c:pt>
                      <c:pt idx="172">
                        <c:v>231.1</c:v>
                      </c:pt>
                      <c:pt idx="173">
                        <c:v>237.78181818181821</c:v>
                      </c:pt>
                      <c:pt idx="174">
                        <c:v>232.9454545454546</c:v>
                      </c:pt>
                      <c:pt idx="175">
                        <c:v>232.84545454545452</c:v>
                      </c:pt>
                      <c:pt idx="176">
                        <c:v>239.36363636363637</c:v>
                      </c:pt>
                      <c:pt idx="177">
                        <c:v>232.18181818181813</c:v>
                      </c:pt>
                      <c:pt idx="178">
                        <c:v>228.32727272727269</c:v>
                      </c:pt>
                      <c:pt idx="179">
                        <c:v>227.26363636363638</c:v>
                      </c:pt>
                      <c:pt idx="180">
                        <c:v>228.0090909090909</c:v>
                      </c:pt>
                      <c:pt idx="181">
                        <c:v>228.65454545454548</c:v>
                      </c:pt>
                      <c:pt idx="182">
                        <c:v>222.14545454545453</c:v>
                      </c:pt>
                      <c:pt idx="183">
                        <c:v>223.89090909090908</c:v>
                      </c:pt>
                      <c:pt idx="184">
                        <c:v>221.81818181818181</c:v>
                      </c:pt>
                      <c:pt idx="185">
                        <c:v>217.32727272727269</c:v>
                      </c:pt>
                      <c:pt idx="186">
                        <c:v>214.49090909090907</c:v>
                      </c:pt>
                      <c:pt idx="187">
                        <c:v>213.19090909090912</c:v>
                      </c:pt>
                      <c:pt idx="188">
                        <c:v>216.8909090909091</c:v>
                      </c:pt>
                      <c:pt idx="189">
                        <c:v>213.27272727272728</c:v>
                      </c:pt>
                      <c:pt idx="190">
                        <c:v>208.75454545454542</c:v>
                      </c:pt>
                      <c:pt idx="191">
                        <c:v>212.25454545454548</c:v>
                      </c:pt>
                      <c:pt idx="192">
                        <c:v>206.64545454545453</c:v>
                      </c:pt>
                      <c:pt idx="193">
                        <c:v>206.11818181818182</c:v>
                      </c:pt>
                      <c:pt idx="194">
                        <c:v>201.35454545454542</c:v>
                      </c:pt>
                      <c:pt idx="195">
                        <c:v>198.27272727272728</c:v>
                      </c:pt>
                      <c:pt idx="196">
                        <c:v>204.57272727272729</c:v>
                      </c:pt>
                      <c:pt idx="197">
                        <c:v>204.21818181818182</c:v>
                      </c:pt>
                      <c:pt idx="198">
                        <c:v>202.52727272727273</c:v>
                      </c:pt>
                      <c:pt idx="199">
                        <c:v>195.43636363636367</c:v>
                      </c:pt>
                      <c:pt idx="200">
                        <c:v>196.65454545454543</c:v>
                      </c:pt>
                      <c:pt idx="201">
                        <c:v>191.9909090909091</c:v>
                      </c:pt>
                      <c:pt idx="202">
                        <c:v>186.96363636363637</c:v>
                      </c:pt>
                      <c:pt idx="203">
                        <c:v>193.28181818181818</c:v>
                      </c:pt>
                      <c:pt idx="204">
                        <c:v>194.0181818181818</c:v>
                      </c:pt>
                      <c:pt idx="205">
                        <c:v>193.21818181818182</c:v>
                      </c:pt>
                      <c:pt idx="206">
                        <c:v>201.34545454545452</c:v>
                      </c:pt>
                      <c:pt idx="207">
                        <c:v>194.54545454545453</c:v>
                      </c:pt>
                      <c:pt idx="208">
                        <c:v>189.84545454545457</c:v>
                      </c:pt>
                      <c:pt idx="209">
                        <c:v>188.27272727272722</c:v>
                      </c:pt>
                      <c:pt idx="210">
                        <c:v>182.88181818181818</c:v>
                      </c:pt>
                      <c:pt idx="211">
                        <c:v>177.40909090909091</c:v>
                      </c:pt>
                      <c:pt idx="212">
                        <c:v>176.97272727272727</c:v>
                      </c:pt>
                      <c:pt idx="213">
                        <c:v>180.05454545454543</c:v>
                      </c:pt>
                      <c:pt idx="214">
                        <c:v>187.62727272727273</c:v>
                      </c:pt>
                      <c:pt idx="215">
                        <c:v>187.74545454545458</c:v>
                      </c:pt>
                      <c:pt idx="216">
                        <c:v>188.4909090909091</c:v>
                      </c:pt>
                      <c:pt idx="217">
                        <c:v>180.43636363636364</c:v>
                      </c:pt>
                      <c:pt idx="218">
                        <c:v>176.32727272727271</c:v>
                      </c:pt>
                      <c:pt idx="219">
                        <c:v>174.83636363636361</c:v>
                      </c:pt>
                      <c:pt idx="220">
                        <c:v>171.00000000000003</c:v>
                      </c:pt>
                      <c:pt idx="221">
                        <c:v>171.13636363636363</c:v>
                      </c:pt>
                      <c:pt idx="222">
                        <c:v>169.19090909090909</c:v>
                      </c:pt>
                      <c:pt idx="223">
                        <c:v>170.35454545454544</c:v>
                      </c:pt>
                      <c:pt idx="224">
                        <c:v>172.29090909090911</c:v>
                      </c:pt>
                      <c:pt idx="225">
                        <c:v>174.89090909090908</c:v>
                      </c:pt>
                      <c:pt idx="226">
                        <c:v>177.73636363636365</c:v>
                      </c:pt>
                      <c:pt idx="227">
                        <c:v>175.97272727272727</c:v>
                      </c:pt>
                      <c:pt idx="228">
                        <c:v>173.27272727272728</c:v>
                      </c:pt>
                      <c:pt idx="229">
                        <c:v>170.20909090909089</c:v>
                      </c:pt>
                      <c:pt idx="230">
                        <c:v>170.64545454545456</c:v>
                      </c:pt>
                      <c:pt idx="231">
                        <c:v>172.15454545454543</c:v>
                      </c:pt>
                      <c:pt idx="232">
                        <c:v>167.56363636363633</c:v>
                      </c:pt>
                      <c:pt idx="233">
                        <c:v>164.92727272727271</c:v>
                      </c:pt>
                      <c:pt idx="234">
                        <c:v>163.94545454545451</c:v>
                      </c:pt>
                      <c:pt idx="235">
                        <c:v>162.51818181818183</c:v>
                      </c:pt>
                      <c:pt idx="236">
                        <c:v>160.78181818181818</c:v>
                      </c:pt>
                      <c:pt idx="237">
                        <c:v>161.39090909090908</c:v>
                      </c:pt>
                      <c:pt idx="238">
                        <c:v>157.30909090909091</c:v>
                      </c:pt>
                      <c:pt idx="239">
                        <c:v>160.96363636363637</c:v>
                      </c:pt>
                      <c:pt idx="240">
                        <c:v>158.40909090909091</c:v>
                      </c:pt>
                      <c:pt idx="241">
                        <c:v>157.0272727272727</c:v>
                      </c:pt>
                      <c:pt idx="242">
                        <c:v>155.64545454545453</c:v>
                      </c:pt>
                      <c:pt idx="243">
                        <c:v>155.84545454545454</c:v>
                      </c:pt>
                      <c:pt idx="244">
                        <c:v>158.32727272727274</c:v>
                      </c:pt>
                      <c:pt idx="245">
                        <c:v>158.65454545454543</c:v>
                      </c:pt>
                      <c:pt idx="246">
                        <c:v>157.29090909090908</c:v>
                      </c:pt>
                      <c:pt idx="247">
                        <c:v>152.20909090909089</c:v>
                      </c:pt>
                      <c:pt idx="248">
                        <c:v>150.80000000000001</c:v>
                      </c:pt>
                      <c:pt idx="249">
                        <c:v>152.43636363636364</c:v>
                      </c:pt>
                      <c:pt idx="250">
                        <c:v>154.0272727272727</c:v>
                      </c:pt>
                      <c:pt idx="251">
                        <c:v>151.6</c:v>
                      </c:pt>
                      <c:pt idx="252">
                        <c:v>147.66363636363636</c:v>
                      </c:pt>
                      <c:pt idx="253">
                        <c:v>146.21818181818182</c:v>
                      </c:pt>
                      <c:pt idx="254">
                        <c:v>144.71818181818182</c:v>
                      </c:pt>
                      <c:pt idx="255">
                        <c:v>142.67272727272729</c:v>
                      </c:pt>
                      <c:pt idx="256">
                        <c:v>141.77272727272728</c:v>
                      </c:pt>
                      <c:pt idx="257">
                        <c:v>139.53636363636366</c:v>
                      </c:pt>
                      <c:pt idx="258">
                        <c:v>139.55454545454543</c:v>
                      </c:pt>
                      <c:pt idx="259">
                        <c:v>140.45454545454547</c:v>
                      </c:pt>
                      <c:pt idx="260">
                        <c:v>136.52727272727273</c:v>
                      </c:pt>
                      <c:pt idx="261">
                        <c:v>137.41818181818178</c:v>
                      </c:pt>
                      <c:pt idx="262">
                        <c:v>135.86363636363637</c:v>
                      </c:pt>
                      <c:pt idx="263">
                        <c:v>134.91818181818184</c:v>
                      </c:pt>
                      <c:pt idx="264">
                        <c:v>133.21818181818182</c:v>
                      </c:pt>
                      <c:pt idx="265">
                        <c:v>131.58181818181819</c:v>
                      </c:pt>
                      <c:pt idx="266">
                        <c:v>128.71818181818182</c:v>
                      </c:pt>
                      <c:pt idx="267">
                        <c:v>132.65454545454543</c:v>
                      </c:pt>
                      <c:pt idx="268">
                        <c:v>132.66363636363636</c:v>
                      </c:pt>
                      <c:pt idx="269">
                        <c:v>128.32727272727274</c:v>
                      </c:pt>
                      <c:pt idx="270">
                        <c:v>127.5181818181818</c:v>
                      </c:pt>
                      <c:pt idx="271">
                        <c:v>125.40909090909091</c:v>
                      </c:pt>
                      <c:pt idx="272">
                        <c:v>125.75454545454545</c:v>
                      </c:pt>
                      <c:pt idx="273">
                        <c:v>127.10909090909091</c:v>
                      </c:pt>
                      <c:pt idx="274">
                        <c:v>128.36363636363637</c:v>
                      </c:pt>
                      <c:pt idx="275">
                        <c:v>129.27272727272728</c:v>
                      </c:pt>
                      <c:pt idx="276">
                        <c:v>129.45454545454544</c:v>
                      </c:pt>
                      <c:pt idx="277">
                        <c:v>130.28181818181818</c:v>
                      </c:pt>
                      <c:pt idx="278">
                        <c:v>125.39090909090906</c:v>
                      </c:pt>
                      <c:pt idx="279">
                        <c:v>122.4</c:v>
                      </c:pt>
                      <c:pt idx="280">
                        <c:v>121.7909090909091</c:v>
                      </c:pt>
                      <c:pt idx="281">
                        <c:v>123.63636363636364</c:v>
                      </c:pt>
                      <c:pt idx="282">
                        <c:v>125.09090909090909</c:v>
                      </c:pt>
                      <c:pt idx="283">
                        <c:v>124.5090909090909</c:v>
                      </c:pt>
                      <c:pt idx="284">
                        <c:v>124.3909090909091</c:v>
                      </c:pt>
                      <c:pt idx="285">
                        <c:v>122.5</c:v>
                      </c:pt>
                      <c:pt idx="286">
                        <c:v>119.22727272727273</c:v>
                      </c:pt>
                      <c:pt idx="287">
                        <c:v>119.81818181818181</c:v>
                      </c:pt>
                      <c:pt idx="288">
                        <c:v>116.01818181818182</c:v>
                      </c:pt>
                      <c:pt idx="289">
                        <c:v>115.7909090909091</c:v>
                      </c:pt>
                      <c:pt idx="290">
                        <c:v>112.27272727272725</c:v>
                      </c:pt>
                      <c:pt idx="291">
                        <c:v>114.22727272727273</c:v>
                      </c:pt>
                      <c:pt idx="292">
                        <c:v>114.98181818181818</c:v>
                      </c:pt>
                      <c:pt idx="293">
                        <c:v>114.0090909090909</c:v>
                      </c:pt>
                      <c:pt idx="294">
                        <c:v>111.04545454545456</c:v>
                      </c:pt>
                      <c:pt idx="295">
                        <c:v>110.91818181818184</c:v>
                      </c:pt>
                      <c:pt idx="296">
                        <c:v>109.7090909090909</c:v>
                      </c:pt>
                      <c:pt idx="297">
                        <c:v>109.5090909090909</c:v>
                      </c:pt>
                      <c:pt idx="298">
                        <c:v>108.64545454545454</c:v>
                      </c:pt>
                      <c:pt idx="299">
                        <c:v>113.39090909090909</c:v>
                      </c:pt>
                      <c:pt idx="300">
                        <c:v>112.78181818181817</c:v>
                      </c:pt>
                      <c:pt idx="301">
                        <c:v>113.80909090909091</c:v>
                      </c:pt>
                      <c:pt idx="302">
                        <c:v>107.34545454545452</c:v>
                      </c:pt>
                      <c:pt idx="303">
                        <c:v>109.39090909090909</c:v>
                      </c:pt>
                      <c:pt idx="304">
                        <c:v>110.7909090909091</c:v>
                      </c:pt>
                      <c:pt idx="305">
                        <c:v>114.47272727272725</c:v>
                      </c:pt>
                      <c:pt idx="306">
                        <c:v>107.43636363636365</c:v>
                      </c:pt>
                      <c:pt idx="307">
                        <c:v>106.22727272727275</c:v>
                      </c:pt>
                      <c:pt idx="308">
                        <c:v>104.91818181818181</c:v>
                      </c:pt>
                      <c:pt idx="309">
                        <c:v>107.89090909090909</c:v>
                      </c:pt>
                      <c:pt idx="310">
                        <c:v>109.40909090909093</c:v>
                      </c:pt>
                      <c:pt idx="311">
                        <c:v>110.68181818181819</c:v>
                      </c:pt>
                      <c:pt idx="312">
                        <c:v>109.6</c:v>
                      </c:pt>
                      <c:pt idx="313">
                        <c:v>109.53636363636365</c:v>
                      </c:pt>
                      <c:pt idx="314">
                        <c:v>108.19090909090909</c:v>
                      </c:pt>
                      <c:pt idx="315">
                        <c:v>108.68181818181819</c:v>
                      </c:pt>
                      <c:pt idx="316">
                        <c:v>105.88181818181816</c:v>
                      </c:pt>
                      <c:pt idx="317">
                        <c:v>105.84545454545456</c:v>
                      </c:pt>
                      <c:pt idx="318">
                        <c:v>106.7090909090909</c:v>
                      </c:pt>
                      <c:pt idx="319">
                        <c:v>111.67272727272729</c:v>
                      </c:pt>
                      <c:pt idx="320">
                        <c:v>107.05454545454546</c:v>
                      </c:pt>
                      <c:pt idx="321">
                        <c:v>105.3</c:v>
                      </c:pt>
                      <c:pt idx="322">
                        <c:v>102.09090909090909</c:v>
                      </c:pt>
                      <c:pt idx="323">
                        <c:v>100.88181818181819</c:v>
                      </c:pt>
                      <c:pt idx="324">
                        <c:v>100.66363636363636</c:v>
                      </c:pt>
                      <c:pt idx="325">
                        <c:v>101.25454545454546</c:v>
                      </c:pt>
                      <c:pt idx="326">
                        <c:v>100.02727272727272</c:v>
                      </c:pt>
                      <c:pt idx="327">
                        <c:v>97.2</c:v>
                      </c:pt>
                      <c:pt idx="328">
                        <c:v>95.8</c:v>
                      </c:pt>
                      <c:pt idx="329">
                        <c:v>97.209090909090932</c:v>
                      </c:pt>
                      <c:pt idx="330">
                        <c:v>97.11818181818181</c:v>
                      </c:pt>
                      <c:pt idx="331">
                        <c:v>100.44545454545455</c:v>
                      </c:pt>
                      <c:pt idx="332">
                        <c:v>104.08181818181819</c:v>
                      </c:pt>
                      <c:pt idx="333">
                        <c:v>103.63636363636364</c:v>
                      </c:pt>
                      <c:pt idx="334">
                        <c:v>101.40909090909091</c:v>
                      </c:pt>
                      <c:pt idx="335">
                        <c:v>100.31818181818181</c:v>
                      </c:pt>
                      <c:pt idx="336">
                        <c:v>99.490909090909099</c:v>
                      </c:pt>
                      <c:pt idx="337">
                        <c:v>99.445454545454552</c:v>
                      </c:pt>
                      <c:pt idx="338">
                        <c:v>97.690909090909088</c:v>
                      </c:pt>
                      <c:pt idx="339">
                        <c:v>97.009090909090901</c:v>
                      </c:pt>
                      <c:pt idx="340">
                        <c:v>96.681818181818187</c:v>
                      </c:pt>
                      <c:pt idx="341">
                        <c:v>100.2090909090909</c:v>
                      </c:pt>
                      <c:pt idx="342">
                        <c:v>97.409090909090907</c:v>
                      </c:pt>
                      <c:pt idx="343">
                        <c:v>98.309090909090912</c:v>
                      </c:pt>
                      <c:pt idx="344">
                        <c:v>96.954545454545453</c:v>
                      </c:pt>
                      <c:pt idx="345">
                        <c:v>94.545454545454547</c:v>
                      </c:pt>
                      <c:pt idx="346">
                        <c:v>94.854545454545445</c:v>
                      </c:pt>
                      <c:pt idx="347">
                        <c:v>94.336363636363643</c:v>
                      </c:pt>
                      <c:pt idx="348">
                        <c:v>93.290909090909096</c:v>
                      </c:pt>
                      <c:pt idx="349">
                        <c:v>94.181818181818159</c:v>
                      </c:pt>
                      <c:pt idx="350">
                        <c:v>93.654545454545456</c:v>
                      </c:pt>
                      <c:pt idx="351">
                        <c:v>92.763636363636365</c:v>
                      </c:pt>
                      <c:pt idx="352">
                        <c:v>94.063636363636348</c:v>
                      </c:pt>
                      <c:pt idx="353">
                        <c:v>95.763636363636365</c:v>
                      </c:pt>
                      <c:pt idx="354">
                        <c:v>93.654545454545456</c:v>
                      </c:pt>
                      <c:pt idx="355">
                        <c:v>87.972727272727283</c:v>
                      </c:pt>
                      <c:pt idx="356">
                        <c:v>87.354545454545459</c:v>
                      </c:pt>
                      <c:pt idx="357">
                        <c:v>87.518181818181816</c:v>
                      </c:pt>
                      <c:pt idx="358">
                        <c:v>87.309090909090912</c:v>
                      </c:pt>
                      <c:pt idx="359">
                        <c:v>83.899999999999991</c:v>
                      </c:pt>
                      <c:pt idx="360">
                        <c:v>84.536363636363632</c:v>
                      </c:pt>
                      <c:pt idx="361">
                        <c:v>84.272727272727266</c:v>
                      </c:pt>
                      <c:pt idx="362">
                        <c:v>83.2</c:v>
                      </c:pt>
                      <c:pt idx="363">
                        <c:v>83.227272727272734</c:v>
                      </c:pt>
                      <c:pt idx="364">
                        <c:v>81.072727272727263</c:v>
                      </c:pt>
                      <c:pt idx="365">
                        <c:v>80.36363636363636</c:v>
                      </c:pt>
                      <c:pt idx="366">
                        <c:v>83.145454545454541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13-F7A9-42E6-AFEC-A555CFE1E5B6}"/>
                  </c:ext>
                </c:extLst>
              </c15:ser>
            </c15:filteredScatterSeries>
            <c15:filteredScatterSeries>
              <c15:ser>
                <c:idx val="7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'[TC_CZB_2022_PAVUS.xlsx]RISE1-Úroveň PRŮMĚR'!$AT$4</c15:sqref>
                        </c15:formulaRef>
                      </c:ext>
                    </c:extLst>
                    <c:strCache>
                      <c:ptCount val="1"/>
                      <c:pt idx="0">
                        <c:v>PRŮMĚR TC VŠECH</c:v>
                      </c:pt>
                    </c:strCache>
                  </c:strRef>
                </c:tx>
                <c:spPr>
                  <a:ln w="19050" cap="rnd" cmpd="sng" algn="ctr">
                    <a:solidFill>
                      <a:schemeClr val="accent6">
                        <a:tint val="46000"/>
                      </a:schemeClr>
                    </a:solidFill>
                    <a:prstDash val="solid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'[3]RISE1-Úroveň PRŮMĚR'!$AK$5:$AK$515</c15:sqref>
                        </c15:formulaRef>
                      </c:ext>
                    </c:extLst>
                    <c:numCache>
                      <c:formatCode>[$-F400]h:mm:ss\ AM/PM</c:formatCode>
                      <c:ptCount val="511"/>
                      <c:pt idx="0">
                        <c:v>0</c:v>
                      </c:pt>
                      <c:pt idx="1">
                        <c:v>4.6296296296296294E-5</c:v>
                      </c:pt>
                      <c:pt idx="2">
                        <c:v>9.2592592592592588E-5</c:v>
                      </c:pt>
                      <c:pt idx="3">
                        <c:v>1.38888888888889E-4</c:v>
                      </c:pt>
                      <c:pt idx="4">
                        <c:v>1.8518518518518501E-4</c:v>
                      </c:pt>
                      <c:pt idx="5">
                        <c:v>2.31481481481481E-4</c:v>
                      </c:pt>
                      <c:pt idx="6">
                        <c:v>2.7777777777777799E-4</c:v>
                      </c:pt>
                      <c:pt idx="7">
                        <c:v>3.2407407407407401E-4</c:v>
                      </c:pt>
                      <c:pt idx="8">
                        <c:v>3.7037037037037003E-4</c:v>
                      </c:pt>
                      <c:pt idx="9">
                        <c:v>4.1666666666666702E-4</c:v>
                      </c:pt>
                      <c:pt idx="10">
                        <c:v>4.6296296296296298E-4</c:v>
                      </c:pt>
                      <c:pt idx="11">
                        <c:v>5.09259259259259E-4</c:v>
                      </c:pt>
                      <c:pt idx="12">
                        <c:v>5.5555555555555599E-4</c:v>
                      </c:pt>
                      <c:pt idx="13">
                        <c:v>6.01851851851852E-4</c:v>
                      </c:pt>
                      <c:pt idx="14">
                        <c:v>6.4814814814814802E-4</c:v>
                      </c:pt>
                      <c:pt idx="15">
                        <c:v>6.9444444444444404E-4</c:v>
                      </c:pt>
                      <c:pt idx="16">
                        <c:v>7.4074074074074103E-4</c:v>
                      </c:pt>
                      <c:pt idx="17">
                        <c:v>7.8703703703703705E-4</c:v>
                      </c:pt>
                      <c:pt idx="18">
                        <c:v>8.3333333333333295E-4</c:v>
                      </c:pt>
                      <c:pt idx="19">
                        <c:v>8.7962962962963005E-4</c:v>
                      </c:pt>
                      <c:pt idx="20">
                        <c:v>9.2592592592592596E-4</c:v>
                      </c:pt>
                      <c:pt idx="21">
                        <c:v>9.7222222222222198E-4</c:v>
                      </c:pt>
                      <c:pt idx="22">
                        <c:v>1.0185185185185199E-3</c:v>
                      </c:pt>
                      <c:pt idx="23">
                        <c:v>1.0648148148148101E-3</c:v>
                      </c:pt>
                      <c:pt idx="24">
                        <c:v>1.11111111111111E-3</c:v>
                      </c:pt>
                      <c:pt idx="25">
                        <c:v>1.1574074074074099E-3</c:v>
                      </c:pt>
                      <c:pt idx="26">
                        <c:v>1.2037037037037001E-3</c:v>
                      </c:pt>
                      <c:pt idx="27">
                        <c:v>1.25E-3</c:v>
                      </c:pt>
                      <c:pt idx="28">
                        <c:v>1.2962962962962999E-3</c:v>
                      </c:pt>
                      <c:pt idx="29">
                        <c:v>1.3425925925925901E-3</c:v>
                      </c:pt>
                      <c:pt idx="30">
                        <c:v>1.38888888888889E-3</c:v>
                      </c:pt>
                      <c:pt idx="31">
                        <c:v>1.4351851851851899E-3</c:v>
                      </c:pt>
                      <c:pt idx="32">
                        <c:v>1.4814814814814801E-3</c:v>
                      </c:pt>
                      <c:pt idx="33">
                        <c:v>1.52777777777778E-3</c:v>
                      </c:pt>
                      <c:pt idx="34">
                        <c:v>1.57407407407407E-3</c:v>
                      </c:pt>
                      <c:pt idx="35">
                        <c:v>1.6203703703703701E-3</c:v>
                      </c:pt>
                      <c:pt idx="36">
                        <c:v>1.66666666666667E-3</c:v>
                      </c:pt>
                      <c:pt idx="37">
                        <c:v>1.71296296296296E-3</c:v>
                      </c:pt>
                      <c:pt idx="38">
                        <c:v>1.7592592592592601E-3</c:v>
                      </c:pt>
                      <c:pt idx="39">
                        <c:v>1.80555555555556E-3</c:v>
                      </c:pt>
                      <c:pt idx="40">
                        <c:v>1.85185185185185E-3</c:v>
                      </c:pt>
                      <c:pt idx="41">
                        <c:v>1.8981481481481501E-3</c:v>
                      </c:pt>
                      <c:pt idx="42">
                        <c:v>1.9444444444444401E-3</c:v>
                      </c:pt>
                      <c:pt idx="43">
                        <c:v>1.99074074074074E-3</c:v>
                      </c:pt>
                      <c:pt idx="44">
                        <c:v>2.0370370370370399E-3</c:v>
                      </c:pt>
                      <c:pt idx="45">
                        <c:v>2.0833333333333298E-3</c:v>
                      </c:pt>
                      <c:pt idx="46">
                        <c:v>2.1296296296296302E-3</c:v>
                      </c:pt>
                      <c:pt idx="47">
                        <c:v>2.1759259259259301E-3</c:v>
                      </c:pt>
                      <c:pt idx="48">
                        <c:v>2.2222222222222201E-3</c:v>
                      </c:pt>
                      <c:pt idx="49">
                        <c:v>2.26851851851852E-3</c:v>
                      </c:pt>
                      <c:pt idx="50">
                        <c:v>2.3148148148148099E-3</c:v>
                      </c:pt>
                      <c:pt idx="51">
                        <c:v>2.3611111111111098E-3</c:v>
                      </c:pt>
                      <c:pt idx="52">
                        <c:v>2.4074074074074102E-3</c:v>
                      </c:pt>
                      <c:pt idx="53">
                        <c:v>2.4537037037037001E-3</c:v>
                      </c:pt>
                      <c:pt idx="54">
                        <c:v>2.5000000000000001E-3</c:v>
                      </c:pt>
                      <c:pt idx="55">
                        <c:v>2.5462962962963E-3</c:v>
                      </c:pt>
                      <c:pt idx="56">
                        <c:v>2.5925925925925899E-3</c:v>
                      </c:pt>
                      <c:pt idx="57">
                        <c:v>2.6388888888888898E-3</c:v>
                      </c:pt>
                      <c:pt idx="58">
                        <c:v>2.6851851851851802E-3</c:v>
                      </c:pt>
                      <c:pt idx="59">
                        <c:v>2.7314814814814801E-3</c:v>
                      </c:pt>
                      <c:pt idx="60">
                        <c:v>2.7777777777777801E-3</c:v>
                      </c:pt>
                      <c:pt idx="61">
                        <c:v>2.82407407407407E-3</c:v>
                      </c:pt>
                      <c:pt idx="62">
                        <c:v>2.8703703703703699E-3</c:v>
                      </c:pt>
                      <c:pt idx="63">
                        <c:v>2.9166666666666698E-3</c:v>
                      </c:pt>
                      <c:pt idx="64">
                        <c:v>2.9629629629629602E-3</c:v>
                      </c:pt>
                      <c:pt idx="65">
                        <c:v>3.0092592592592601E-3</c:v>
                      </c:pt>
                      <c:pt idx="66">
                        <c:v>3.0555555555555601E-3</c:v>
                      </c:pt>
                      <c:pt idx="67">
                        <c:v>3.10185185185185E-3</c:v>
                      </c:pt>
                      <c:pt idx="68">
                        <c:v>3.1481481481481499E-3</c:v>
                      </c:pt>
                      <c:pt idx="69">
                        <c:v>3.1944444444444399E-3</c:v>
                      </c:pt>
                      <c:pt idx="70">
                        <c:v>3.2407407407407402E-3</c:v>
                      </c:pt>
                      <c:pt idx="71">
                        <c:v>3.2870370370370401E-3</c:v>
                      </c:pt>
                      <c:pt idx="72">
                        <c:v>3.3333333333333301E-3</c:v>
                      </c:pt>
                      <c:pt idx="73">
                        <c:v>3.37962962962963E-3</c:v>
                      </c:pt>
                      <c:pt idx="74">
                        <c:v>3.4259259259259299E-3</c:v>
                      </c:pt>
                      <c:pt idx="75">
                        <c:v>3.4722222222222199E-3</c:v>
                      </c:pt>
                      <c:pt idx="76">
                        <c:v>3.5185185185185202E-3</c:v>
                      </c:pt>
                      <c:pt idx="77">
                        <c:v>3.5648148148148102E-3</c:v>
                      </c:pt>
                      <c:pt idx="78">
                        <c:v>3.6111111111111101E-3</c:v>
                      </c:pt>
                      <c:pt idx="79">
                        <c:v>3.65740740740741E-3</c:v>
                      </c:pt>
                      <c:pt idx="80">
                        <c:v>3.7037037037036999E-3</c:v>
                      </c:pt>
                      <c:pt idx="81">
                        <c:v>3.7499999999999999E-3</c:v>
                      </c:pt>
                      <c:pt idx="82">
                        <c:v>3.7962962962963002E-3</c:v>
                      </c:pt>
                      <c:pt idx="83">
                        <c:v>3.8425925925925902E-3</c:v>
                      </c:pt>
                      <c:pt idx="84">
                        <c:v>3.8888888888888901E-3</c:v>
                      </c:pt>
                      <c:pt idx="85">
                        <c:v>3.9351851851851796E-3</c:v>
                      </c:pt>
                      <c:pt idx="86">
                        <c:v>3.9814814814814799E-3</c:v>
                      </c:pt>
                      <c:pt idx="87">
                        <c:v>4.0277777777777803E-3</c:v>
                      </c:pt>
                      <c:pt idx="88">
                        <c:v>4.0740740740740702E-3</c:v>
                      </c:pt>
                      <c:pt idx="89">
                        <c:v>4.1203703703703697E-3</c:v>
                      </c:pt>
                      <c:pt idx="90">
                        <c:v>4.1666666666666701E-3</c:v>
                      </c:pt>
                      <c:pt idx="91">
                        <c:v>4.21296296296296E-3</c:v>
                      </c:pt>
                      <c:pt idx="92">
                        <c:v>4.2592592592592604E-3</c:v>
                      </c:pt>
                      <c:pt idx="93">
                        <c:v>4.3055555555555599E-3</c:v>
                      </c:pt>
                      <c:pt idx="94">
                        <c:v>4.3518518518518498E-3</c:v>
                      </c:pt>
                      <c:pt idx="95">
                        <c:v>4.3981481481481502E-3</c:v>
                      </c:pt>
                      <c:pt idx="96">
                        <c:v>4.4444444444444401E-3</c:v>
                      </c:pt>
                      <c:pt idx="97">
                        <c:v>4.4907407407407396E-3</c:v>
                      </c:pt>
                      <c:pt idx="98">
                        <c:v>4.5370370370370399E-3</c:v>
                      </c:pt>
                      <c:pt idx="99">
                        <c:v>4.5833333333333299E-3</c:v>
                      </c:pt>
                      <c:pt idx="100">
                        <c:v>4.6296296296296302E-3</c:v>
                      </c:pt>
                      <c:pt idx="101">
                        <c:v>4.6759259259259297E-3</c:v>
                      </c:pt>
                      <c:pt idx="102">
                        <c:v>4.7222222222222197E-3</c:v>
                      </c:pt>
                      <c:pt idx="103">
                        <c:v>4.76851851851852E-3</c:v>
                      </c:pt>
                      <c:pt idx="104">
                        <c:v>4.81481481481481E-3</c:v>
                      </c:pt>
                      <c:pt idx="105">
                        <c:v>4.8611111111111103E-3</c:v>
                      </c:pt>
                      <c:pt idx="106">
                        <c:v>4.9074074074074098E-3</c:v>
                      </c:pt>
                      <c:pt idx="107">
                        <c:v>4.9537037037036998E-3</c:v>
                      </c:pt>
                      <c:pt idx="108">
                        <c:v>5.0000000000000001E-3</c:v>
                      </c:pt>
                      <c:pt idx="109">
                        <c:v>5.0462962962962996E-3</c:v>
                      </c:pt>
                      <c:pt idx="110">
                        <c:v>5.0925925925925904E-3</c:v>
                      </c:pt>
                      <c:pt idx="111">
                        <c:v>5.1388888888888899E-3</c:v>
                      </c:pt>
                      <c:pt idx="112">
                        <c:v>5.1851851851851902E-3</c:v>
                      </c:pt>
                      <c:pt idx="113">
                        <c:v>5.2314814814814802E-3</c:v>
                      </c:pt>
                      <c:pt idx="114">
                        <c:v>5.2777777777777797E-3</c:v>
                      </c:pt>
                      <c:pt idx="115">
                        <c:v>5.3240740740740696E-3</c:v>
                      </c:pt>
                      <c:pt idx="116">
                        <c:v>5.37037037037037E-3</c:v>
                      </c:pt>
                      <c:pt idx="117">
                        <c:v>5.4166666666666703E-3</c:v>
                      </c:pt>
                      <c:pt idx="118">
                        <c:v>5.4629629629629603E-3</c:v>
                      </c:pt>
                      <c:pt idx="119">
                        <c:v>5.5092592592592598E-3</c:v>
                      </c:pt>
                      <c:pt idx="120">
                        <c:v>5.5555555555555497E-3</c:v>
                      </c:pt>
                      <c:pt idx="121">
                        <c:v>5.60185185185185E-3</c:v>
                      </c:pt>
                      <c:pt idx="122">
                        <c:v>5.6481481481481504E-3</c:v>
                      </c:pt>
                      <c:pt idx="123">
                        <c:v>5.6944444444444403E-3</c:v>
                      </c:pt>
                      <c:pt idx="124">
                        <c:v>5.7407407407407398E-3</c:v>
                      </c:pt>
                      <c:pt idx="125">
                        <c:v>5.7870370370370402E-3</c:v>
                      </c:pt>
                      <c:pt idx="126">
                        <c:v>5.8333333333333301E-3</c:v>
                      </c:pt>
                      <c:pt idx="127">
                        <c:v>5.8796296296296296E-3</c:v>
                      </c:pt>
                      <c:pt idx="128">
                        <c:v>5.92592592592593E-3</c:v>
                      </c:pt>
                      <c:pt idx="129">
                        <c:v>5.9722222222222199E-3</c:v>
                      </c:pt>
                      <c:pt idx="130">
                        <c:v>6.0185185185185203E-3</c:v>
                      </c:pt>
                      <c:pt idx="131">
                        <c:v>6.0648148148148102E-3</c:v>
                      </c:pt>
                      <c:pt idx="132">
                        <c:v>6.1111111111111097E-3</c:v>
                      </c:pt>
                      <c:pt idx="133">
                        <c:v>6.15740740740741E-3</c:v>
                      </c:pt>
                      <c:pt idx="134">
                        <c:v>6.2037037037037E-3</c:v>
                      </c:pt>
                      <c:pt idx="135">
                        <c:v>6.2500000000000003E-3</c:v>
                      </c:pt>
                      <c:pt idx="136">
                        <c:v>6.2962962962962998E-3</c:v>
                      </c:pt>
                      <c:pt idx="137">
                        <c:v>6.3425925925925898E-3</c:v>
                      </c:pt>
                      <c:pt idx="138">
                        <c:v>6.3888888888888901E-3</c:v>
                      </c:pt>
                      <c:pt idx="139">
                        <c:v>6.4351851851851896E-3</c:v>
                      </c:pt>
                      <c:pt idx="140">
                        <c:v>6.4814814814814804E-3</c:v>
                      </c:pt>
                      <c:pt idx="141">
                        <c:v>6.5277777777777799E-3</c:v>
                      </c:pt>
                      <c:pt idx="142">
                        <c:v>6.5740740740740699E-3</c:v>
                      </c:pt>
                      <c:pt idx="143">
                        <c:v>6.6203703703703702E-3</c:v>
                      </c:pt>
                      <c:pt idx="144">
                        <c:v>6.6666666666666697E-3</c:v>
                      </c:pt>
                      <c:pt idx="145">
                        <c:v>6.7129629629629596E-3</c:v>
                      </c:pt>
                      <c:pt idx="146">
                        <c:v>6.75925925925926E-3</c:v>
                      </c:pt>
                      <c:pt idx="147">
                        <c:v>6.8055555555555603E-3</c:v>
                      </c:pt>
                      <c:pt idx="148">
                        <c:v>6.8518518518518503E-3</c:v>
                      </c:pt>
                      <c:pt idx="149">
                        <c:v>6.8981481481481498E-3</c:v>
                      </c:pt>
                      <c:pt idx="150">
                        <c:v>6.9444444444444397E-3</c:v>
                      </c:pt>
                      <c:pt idx="151">
                        <c:v>6.9907407407407401E-3</c:v>
                      </c:pt>
                      <c:pt idx="152">
                        <c:v>7.0370370370370404E-3</c:v>
                      </c:pt>
                      <c:pt idx="153">
                        <c:v>7.0833333333333304E-3</c:v>
                      </c:pt>
                      <c:pt idx="154">
                        <c:v>7.1296296296296299E-3</c:v>
                      </c:pt>
                      <c:pt idx="155">
                        <c:v>7.1759259259259302E-3</c:v>
                      </c:pt>
                      <c:pt idx="156">
                        <c:v>7.2222222222222202E-3</c:v>
                      </c:pt>
                      <c:pt idx="157">
                        <c:v>7.2685185185185196E-3</c:v>
                      </c:pt>
                      <c:pt idx="158">
                        <c:v>7.3148148148148096E-3</c:v>
                      </c:pt>
                      <c:pt idx="159">
                        <c:v>7.3611111111111099E-3</c:v>
                      </c:pt>
                      <c:pt idx="160">
                        <c:v>7.4074074074074103E-3</c:v>
                      </c:pt>
                      <c:pt idx="161">
                        <c:v>7.4537037037037002E-3</c:v>
                      </c:pt>
                      <c:pt idx="162">
                        <c:v>7.4999999999999997E-3</c:v>
                      </c:pt>
                      <c:pt idx="163">
                        <c:v>7.5462962962963001E-3</c:v>
                      </c:pt>
                      <c:pt idx="164">
                        <c:v>7.59259259259259E-3</c:v>
                      </c:pt>
                      <c:pt idx="165">
                        <c:v>7.6388888888888904E-3</c:v>
                      </c:pt>
                      <c:pt idx="166">
                        <c:v>7.6851851851851803E-3</c:v>
                      </c:pt>
                      <c:pt idx="167">
                        <c:v>7.7314814814814798E-3</c:v>
                      </c:pt>
                      <c:pt idx="168">
                        <c:v>7.7777777777777802E-3</c:v>
                      </c:pt>
                      <c:pt idx="169">
                        <c:v>7.8240740740740701E-3</c:v>
                      </c:pt>
                      <c:pt idx="170">
                        <c:v>7.8703703703703696E-3</c:v>
                      </c:pt>
                      <c:pt idx="171">
                        <c:v>7.9166666666666708E-3</c:v>
                      </c:pt>
                      <c:pt idx="172">
                        <c:v>7.9629629629629599E-3</c:v>
                      </c:pt>
                      <c:pt idx="173">
                        <c:v>8.0092592592592594E-3</c:v>
                      </c:pt>
                      <c:pt idx="174">
                        <c:v>8.0555555555555606E-3</c:v>
                      </c:pt>
                      <c:pt idx="175">
                        <c:v>8.1018518518518497E-3</c:v>
                      </c:pt>
                      <c:pt idx="176">
                        <c:v>8.1481481481481492E-3</c:v>
                      </c:pt>
                      <c:pt idx="177">
                        <c:v>8.19444444444444E-3</c:v>
                      </c:pt>
                      <c:pt idx="178">
                        <c:v>8.2407407407407395E-3</c:v>
                      </c:pt>
                      <c:pt idx="179">
                        <c:v>8.2870370370370407E-3</c:v>
                      </c:pt>
                      <c:pt idx="180">
                        <c:v>8.3333333333333297E-3</c:v>
                      </c:pt>
                      <c:pt idx="181">
                        <c:v>8.3796296296296292E-3</c:v>
                      </c:pt>
                      <c:pt idx="182">
                        <c:v>8.4259259259259305E-3</c:v>
                      </c:pt>
                      <c:pt idx="183">
                        <c:v>8.4722222222222195E-3</c:v>
                      </c:pt>
                      <c:pt idx="184">
                        <c:v>8.5185185185185208E-3</c:v>
                      </c:pt>
                      <c:pt idx="185">
                        <c:v>8.5648148148148202E-3</c:v>
                      </c:pt>
                      <c:pt idx="186">
                        <c:v>8.6111111111111093E-3</c:v>
                      </c:pt>
                      <c:pt idx="187">
                        <c:v>8.6574074074074105E-3</c:v>
                      </c:pt>
                      <c:pt idx="188">
                        <c:v>8.7037037037036996E-3</c:v>
                      </c:pt>
                      <c:pt idx="189">
                        <c:v>8.7500000000000008E-3</c:v>
                      </c:pt>
                      <c:pt idx="190">
                        <c:v>8.7962962962963003E-3</c:v>
                      </c:pt>
                      <c:pt idx="191">
                        <c:v>8.8425925925925894E-3</c:v>
                      </c:pt>
                      <c:pt idx="192">
                        <c:v>8.8888888888888906E-3</c:v>
                      </c:pt>
                      <c:pt idx="193">
                        <c:v>8.9351851851851797E-3</c:v>
                      </c:pt>
                      <c:pt idx="194">
                        <c:v>8.9814814814814792E-3</c:v>
                      </c:pt>
                      <c:pt idx="195">
                        <c:v>9.0277777777777804E-3</c:v>
                      </c:pt>
                      <c:pt idx="196">
                        <c:v>9.0740740740740695E-3</c:v>
                      </c:pt>
                      <c:pt idx="197">
                        <c:v>9.1203703703703707E-3</c:v>
                      </c:pt>
                      <c:pt idx="198">
                        <c:v>9.1666666666666702E-3</c:v>
                      </c:pt>
                      <c:pt idx="199">
                        <c:v>9.2129629629629593E-3</c:v>
                      </c:pt>
                      <c:pt idx="200">
                        <c:v>9.2592592592592605E-3</c:v>
                      </c:pt>
                      <c:pt idx="201">
                        <c:v>9.3055555555555496E-3</c:v>
                      </c:pt>
                      <c:pt idx="202">
                        <c:v>9.3518518518518508E-3</c:v>
                      </c:pt>
                      <c:pt idx="203">
                        <c:v>9.3981481481481503E-3</c:v>
                      </c:pt>
                      <c:pt idx="204">
                        <c:v>9.4444444444444393E-3</c:v>
                      </c:pt>
                      <c:pt idx="205">
                        <c:v>9.4907407407407406E-3</c:v>
                      </c:pt>
                      <c:pt idx="206">
                        <c:v>9.53703703703704E-3</c:v>
                      </c:pt>
                      <c:pt idx="207">
                        <c:v>9.5833333333333309E-3</c:v>
                      </c:pt>
                      <c:pt idx="208">
                        <c:v>9.6296296296296303E-3</c:v>
                      </c:pt>
                      <c:pt idx="209">
                        <c:v>9.6759259259259194E-3</c:v>
                      </c:pt>
                      <c:pt idx="210">
                        <c:v>9.7222222222222206E-3</c:v>
                      </c:pt>
                      <c:pt idx="211">
                        <c:v>9.7685185185185201E-3</c:v>
                      </c:pt>
                      <c:pt idx="212">
                        <c:v>9.8148148148148092E-3</c:v>
                      </c:pt>
                      <c:pt idx="213">
                        <c:v>9.8611111111111104E-3</c:v>
                      </c:pt>
                      <c:pt idx="214">
                        <c:v>9.9074074074074099E-3</c:v>
                      </c:pt>
                      <c:pt idx="215">
                        <c:v>9.9537037037037007E-3</c:v>
                      </c:pt>
                      <c:pt idx="216">
                        <c:v>0.01</c:v>
                      </c:pt>
                      <c:pt idx="217">
                        <c:v>1.00462962962963E-2</c:v>
                      </c:pt>
                      <c:pt idx="218">
                        <c:v>1.0092592592592599E-2</c:v>
                      </c:pt>
                      <c:pt idx="219">
                        <c:v>1.01388888888889E-2</c:v>
                      </c:pt>
                      <c:pt idx="220">
                        <c:v>1.01851851851852E-2</c:v>
                      </c:pt>
                      <c:pt idx="221">
                        <c:v>1.0231481481481499E-2</c:v>
                      </c:pt>
                      <c:pt idx="222">
                        <c:v>1.0277777777777801E-2</c:v>
                      </c:pt>
                      <c:pt idx="223">
                        <c:v>1.03240740740741E-2</c:v>
                      </c:pt>
                      <c:pt idx="224">
                        <c:v>1.03703703703704E-2</c:v>
                      </c:pt>
                      <c:pt idx="225">
                        <c:v>1.0416666666666701E-2</c:v>
                      </c:pt>
                      <c:pt idx="226">
                        <c:v>1.0462962962963E-2</c:v>
                      </c:pt>
                      <c:pt idx="227">
                        <c:v>1.05092592592593E-2</c:v>
                      </c:pt>
                      <c:pt idx="228">
                        <c:v>1.0555555555555599E-2</c:v>
                      </c:pt>
                      <c:pt idx="229">
                        <c:v>1.06018518518519E-2</c:v>
                      </c:pt>
                      <c:pt idx="230">
                        <c:v>1.0648148148148099E-2</c:v>
                      </c:pt>
                      <c:pt idx="231">
                        <c:v>1.0694444444444401E-2</c:v>
                      </c:pt>
                      <c:pt idx="232">
                        <c:v>1.07407407407407E-2</c:v>
                      </c:pt>
                      <c:pt idx="233">
                        <c:v>1.0787037037037E-2</c:v>
                      </c:pt>
                      <c:pt idx="234">
                        <c:v>1.0833333333333301E-2</c:v>
                      </c:pt>
                      <c:pt idx="235">
                        <c:v>1.08796296296296E-2</c:v>
                      </c:pt>
                      <c:pt idx="236">
                        <c:v>1.09259259259259E-2</c:v>
                      </c:pt>
                      <c:pt idx="237">
                        <c:v>1.0972222222222199E-2</c:v>
                      </c:pt>
                      <c:pt idx="238">
                        <c:v>1.10185185185185E-2</c:v>
                      </c:pt>
                      <c:pt idx="239">
                        <c:v>1.10648148148148E-2</c:v>
                      </c:pt>
                      <c:pt idx="240">
                        <c:v>1.1111111111111099E-2</c:v>
                      </c:pt>
                      <c:pt idx="241">
                        <c:v>1.1157407407407401E-2</c:v>
                      </c:pt>
                      <c:pt idx="242">
                        <c:v>1.12037037037037E-2</c:v>
                      </c:pt>
                      <c:pt idx="243">
                        <c:v>1.125E-2</c:v>
                      </c:pt>
                      <c:pt idx="244">
                        <c:v>1.1296296296296301E-2</c:v>
                      </c:pt>
                      <c:pt idx="245">
                        <c:v>1.13425925925926E-2</c:v>
                      </c:pt>
                      <c:pt idx="246">
                        <c:v>1.13888888888889E-2</c:v>
                      </c:pt>
                      <c:pt idx="247">
                        <c:v>1.1435185185185199E-2</c:v>
                      </c:pt>
                      <c:pt idx="248">
                        <c:v>1.14814814814815E-2</c:v>
                      </c:pt>
                      <c:pt idx="249">
                        <c:v>1.15277777777778E-2</c:v>
                      </c:pt>
                      <c:pt idx="250">
                        <c:v>1.1574074074074099E-2</c:v>
                      </c:pt>
                      <c:pt idx="251">
                        <c:v>1.1620370370370401E-2</c:v>
                      </c:pt>
                      <c:pt idx="252">
                        <c:v>1.16666666666667E-2</c:v>
                      </c:pt>
                      <c:pt idx="253">
                        <c:v>1.1712962962963E-2</c:v>
                      </c:pt>
                      <c:pt idx="254">
                        <c:v>1.1759259259259301E-2</c:v>
                      </c:pt>
                      <c:pt idx="255">
                        <c:v>1.18055555555556E-2</c:v>
                      </c:pt>
                      <c:pt idx="256">
                        <c:v>1.18518518518519E-2</c:v>
                      </c:pt>
                      <c:pt idx="257">
                        <c:v>1.18981481481481E-2</c:v>
                      </c:pt>
                      <c:pt idx="258">
                        <c:v>1.19444444444444E-2</c:v>
                      </c:pt>
                      <c:pt idx="259">
                        <c:v>1.1990740740740699E-2</c:v>
                      </c:pt>
                      <c:pt idx="260">
                        <c:v>1.2037037037037001E-2</c:v>
                      </c:pt>
                      <c:pt idx="261">
                        <c:v>1.20833333333333E-2</c:v>
                      </c:pt>
                      <c:pt idx="262">
                        <c:v>1.21296296296296E-2</c:v>
                      </c:pt>
                      <c:pt idx="263">
                        <c:v>1.2175925925925901E-2</c:v>
                      </c:pt>
                      <c:pt idx="264">
                        <c:v>1.22222222222222E-2</c:v>
                      </c:pt>
                      <c:pt idx="265">
                        <c:v>1.22685185185185E-2</c:v>
                      </c:pt>
                      <c:pt idx="266">
                        <c:v>1.2314814814814799E-2</c:v>
                      </c:pt>
                      <c:pt idx="267">
                        <c:v>1.2361111111111101E-2</c:v>
                      </c:pt>
                      <c:pt idx="268">
                        <c:v>1.24074074074074E-2</c:v>
                      </c:pt>
                      <c:pt idx="269">
                        <c:v>1.2453703703703699E-2</c:v>
                      </c:pt>
                      <c:pt idx="270">
                        <c:v>1.2500000000000001E-2</c:v>
                      </c:pt>
                      <c:pt idx="271">
                        <c:v>1.25462962962963E-2</c:v>
                      </c:pt>
                      <c:pt idx="272">
                        <c:v>1.25925925925926E-2</c:v>
                      </c:pt>
                      <c:pt idx="273">
                        <c:v>1.2638888888888899E-2</c:v>
                      </c:pt>
                      <c:pt idx="274">
                        <c:v>1.26851851851852E-2</c:v>
                      </c:pt>
                      <c:pt idx="275">
                        <c:v>1.27314814814815E-2</c:v>
                      </c:pt>
                      <c:pt idx="276">
                        <c:v>1.2777777777777799E-2</c:v>
                      </c:pt>
                      <c:pt idx="277">
                        <c:v>1.2824074074074101E-2</c:v>
                      </c:pt>
                      <c:pt idx="278">
                        <c:v>1.28703703703704E-2</c:v>
                      </c:pt>
                      <c:pt idx="279">
                        <c:v>1.29166666666667E-2</c:v>
                      </c:pt>
                      <c:pt idx="280">
                        <c:v>1.2962962962963001E-2</c:v>
                      </c:pt>
                      <c:pt idx="281">
                        <c:v>1.30092592592593E-2</c:v>
                      </c:pt>
                      <c:pt idx="282">
                        <c:v>1.30555555555556E-2</c:v>
                      </c:pt>
                      <c:pt idx="283">
                        <c:v>1.3101851851851899E-2</c:v>
                      </c:pt>
                      <c:pt idx="284">
                        <c:v>1.31481481481481E-2</c:v>
                      </c:pt>
                      <c:pt idx="285">
                        <c:v>1.3194444444444399E-2</c:v>
                      </c:pt>
                      <c:pt idx="286">
                        <c:v>1.3240740740740701E-2</c:v>
                      </c:pt>
                      <c:pt idx="287">
                        <c:v>1.3287037037037E-2</c:v>
                      </c:pt>
                      <c:pt idx="288">
                        <c:v>1.3333333333333299E-2</c:v>
                      </c:pt>
                      <c:pt idx="289">
                        <c:v>1.3379629629629601E-2</c:v>
                      </c:pt>
                      <c:pt idx="290">
                        <c:v>1.34259259259259E-2</c:v>
                      </c:pt>
                      <c:pt idx="291">
                        <c:v>1.34722222222222E-2</c:v>
                      </c:pt>
                      <c:pt idx="292">
                        <c:v>1.3518518518518499E-2</c:v>
                      </c:pt>
                      <c:pt idx="293">
                        <c:v>1.35648148148148E-2</c:v>
                      </c:pt>
                      <c:pt idx="294">
                        <c:v>1.36111111111111E-2</c:v>
                      </c:pt>
                      <c:pt idx="295">
                        <c:v>1.3657407407407399E-2</c:v>
                      </c:pt>
                      <c:pt idx="296">
                        <c:v>1.3703703703703701E-2</c:v>
                      </c:pt>
                      <c:pt idx="297">
                        <c:v>1.375E-2</c:v>
                      </c:pt>
                      <c:pt idx="298">
                        <c:v>1.37962962962963E-2</c:v>
                      </c:pt>
                      <c:pt idx="299">
                        <c:v>1.3842592592592601E-2</c:v>
                      </c:pt>
                      <c:pt idx="300">
                        <c:v>1.38888888888889E-2</c:v>
                      </c:pt>
                      <c:pt idx="301">
                        <c:v>1.39351851851852E-2</c:v>
                      </c:pt>
                      <c:pt idx="302">
                        <c:v>1.3981481481481499E-2</c:v>
                      </c:pt>
                      <c:pt idx="303">
                        <c:v>1.40277777777778E-2</c:v>
                      </c:pt>
                      <c:pt idx="304">
                        <c:v>1.40740740740741E-2</c:v>
                      </c:pt>
                      <c:pt idx="305">
                        <c:v>1.4120370370370399E-2</c:v>
                      </c:pt>
                      <c:pt idx="306">
                        <c:v>1.4166666666666701E-2</c:v>
                      </c:pt>
                      <c:pt idx="307">
                        <c:v>1.4212962962963E-2</c:v>
                      </c:pt>
                      <c:pt idx="308">
                        <c:v>1.42592592592593E-2</c:v>
                      </c:pt>
                      <c:pt idx="309">
                        <c:v>1.4305555555555601E-2</c:v>
                      </c:pt>
                      <c:pt idx="310">
                        <c:v>1.43518518518519E-2</c:v>
                      </c:pt>
                      <c:pt idx="311">
                        <c:v>1.4398148148148099E-2</c:v>
                      </c:pt>
                      <c:pt idx="312">
                        <c:v>1.44444444444444E-2</c:v>
                      </c:pt>
                      <c:pt idx="313">
                        <c:v>1.44907407407407E-2</c:v>
                      </c:pt>
                      <c:pt idx="314">
                        <c:v>1.4537037037036999E-2</c:v>
                      </c:pt>
                      <c:pt idx="315">
                        <c:v>1.4583333333333301E-2</c:v>
                      </c:pt>
                      <c:pt idx="316">
                        <c:v>1.46296296296296E-2</c:v>
                      </c:pt>
                      <c:pt idx="317">
                        <c:v>1.46759259259259E-2</c:v>
                      </c:pt>
                      <c:pt idx="318">
                        <c:v>1.4722222222222201E-2</c:v>
                      </c:pt>
                      <c:pt idx="319">
                        <c:v>1.47685185185185E-2</c:v>
                      </c:pt>
                      <c:pt idx="320">
                        <c:v>1.48148148148148E-2</c:v>
                      </c:pt>
                      <c:pt idx="321">
                        <c:v>1.4861111111111099E-2</c:v>
                      </c:pt>
                      <c:pt idx="322">
                        <c:v>1.49074074074074E-2</c:v>
                      </c:pt>
                      <c:pt idx="323">
                        <c:v>1.49537037037037E-2</c:v>
                      </c:pt>
                      <c:pt idx="324">
                        <c:v>1.4999999999999999E-2</c:v>
                      </c:pt>
                      <c:pt idx="325">
                        <c:v>1.5046296296296301E-2</c:v>
                      </c:pt>
                      <c:pt idx="326">
                        <c:v>1.50925925925926E-2</c:v>
                      </c:pt>
                      <c:pt idx="327">
                        <c:v>1.51388888888889E-2</c:v>
                      </c:pt>
                      <c:pt idx="328">
                        <c:v>1.5185185185185201E-2</c:v>
                      </c:pt>
                      <c:pt idx="329">
                        <c:v>1.52314814814815E-2</c:v>
                      </c:pt>
                      <c:pt idx="330">
                        <c:v>1.52777777777778E-2</c:v>
                      </c:pt>
                      <c:pt idx="331">
                        <c:v>1.5324074074074099E-2</c:v>
                      </c:pt>
                      <c:pt idx="332">
                        <c:v>1.5370370370370401E-2</c:v>
                      </c:pt>
                      <c:pt idx="333">
                        <c:v>1.54166666666667E-2</c:v>
                      </c:pt>
                      <c:pt idx="334">
                        <c:v>1.5462962962963E-2</c:v>
                      </c:pt>
                      <c:pt idx="335">
                        <c:v>1.5509259259259301E-2</c:v>
                      </c:pt>
                      <c:pt idx="336">
                        <c:v>1.55555555555556E-2</c:v>
                      </c:pt>
                      <c:pt idx="337">
                        <c:v>1.56018518518519E-2</c:v>
                      </c:pt>
                      <c:pt idx="338">
                        <c:v>1.5648148148148099E-2</c:v>
                      </c:pt>
                      <c:pt idx="339">
                        <c:v>1.56944444444444E-2</c:v>
                      </c:pt>
                      <c:pt idx="340">
                        <c:v>1.5740740740740701E-2</c:v>
                      </c:pt>
                      <c:pt idx="341">
                        <c:v>1.5787037037036999E-2</c:v>
                      </c:pt>
                      <c:pt idx="342">
                        <c:v>1.58333333333333E-2</c:v>
                      </c:pt>
                      <c:pt idx="343">
                        <c:v>1.5879629629629601E-2</c:v>
                      </c:pt>
                      <c:pt idx="344">
                        <c:v>1.5925925925925899E-2</c:v>
                      </c:pt>
                      <c:pt idx="345">
                        <c:v>1.59722222222222E-2</c:v>
                      </c:pt>
                      <c:pt idx="346">
                        <c:v>1.6018518518518501E-2</c:v>
                      </c:pt>
                      <c:pt idx="347">
                        <c:v>1.6064814814814799E-2</c:v>
                      </c:pt>
                      <c:pt idx="348">
                        <c:v>1.61111111111111E-2</c:v>
                      </c:pt>
                      <c:pt idx="349">
                        <c:v>1.6157407407407402E-2</c:v>
                      </c:pt>
                      <c:pt idx="350">
                        <c:v>1.6203703703703699E-2</c:v>
                      </c:pt>
                      <c:pt idx="351">
                        <c:v>1.6250000000000001E-2</c:v>
                      </c:pt>
                      <c:pt idx="352">
                        <c:v>1.6296296296296298E-2</c:v>
                      </c:pt>
                      <c:pt idx="353">
                        <c:v>1.63425925925926E-2</c:v>
                      </c:pt>
                      <c:pt idx="354">
                        <c:v>1.6388888888888901E-2</c:v>
                      </c:pt>
                      <c:pt idx="355">
                        <c:v>1.6435185185185198E-2</c:v>
                      </c:pt>
                      <c:pt idx="356">
                        <c:v>1.64814814814815E-2</c:v>
                      </c:pt>
                      <c:pt idx="357">
                        <c:v>1.6527777777777801E-2</c:v>
                      </c:pt>
                      <c:pt idx="358">
                        <c:v>1.6574074074074099E-2</c:v>
                      </c:pt>
                      <c:pt idx="359">
                        <c:v>1.66203703703704E-2</c:v>
                      </c:pt>
                      <c:pt idx="360">
                        <c:v>1.6666666666666701E-2</c:v>
                      </c:pt>
                      <c:pt idx="361">
                        <c:v>1.6712962962962999E-2</c:v>
                      </c:pt>
                      <c:pt idx="362">
                        <c:v>1.67592592592593E-2</c:v>
                      </c:pt>
                      <c:pt idx="363">
                        <c:v>1.6805555555555601E-2</c:v>
                      </c:pt>
                      <c:pt idx="364">
                        <c:v>1.6851851851851899E-2</c:v>
                      </c:pt>
                      <c:pt idx="365">
                        <c:v>1.68981481481481E-2</c:v>
                      </c:pt>
                      <c:pt idx="366">
                        <c:v>1.6944444444444401E-2</c:v>
                      </c:pt>
                      <c:pt idx="367">
                        <c:v>1.6990740740740699E-2</c:v>
                      </c:pt>
                      <c:pt idx="368">
                        <c:v>1.7037037037037E-2</c:v>
                      </c:pt>
                      <c:pt idx="369">
                        <c:v>1.7083333333333301E-2</c:v>
                      </c:pt>
                      <c:pt idx="370">
                        <c:v>1.7129629629629599E-2</c:v>
                      </c:pt>
                      <c:pt idx="371">
                        <c:v>1.71759259259259E-2</c:v>
                      </c:pt>
                      <c:pt idx="372">
                        <c:v>1.7222222222222201E-2</c:v>
                      </c:pt>
                      <c:pt idx="373">
                        <c:v>1.7268518518518499E-2</c:v>
                      </c:pt>
                      <c:pt idx="374">
                        <c:v>1.73148148148148E-2</c:v>
                      </c:pt>
                      <c:pt idx="375">
                        <c:v>1.7361111111111101E-2</c:v>
                      </c:pt>
                      <c:pt idx="376">
                        <c:v>1.7407407407407399E-2</c:v>
                      </c:pt>
                      <c:pt idx="377">
                        <c:v>1.74537037037037E-2</c:v>
                      </c:pt>
                      <c:pt idx="378">
                        <c:v>1.7500000000000002E-2</c:v>
                      </c:pt>
                      <c:pt idx="379">
                        <c:v>1.7546296296296299E-2</c:v>
                      </c:pt>
                      <c:pt idx="380">
                        <c:v>1.7592592592592601E-2</c:v>
                      </c:pt>
                      <c:pt idx="381">
                        <c:v>1.7638888888888898E-2</c:v>
                      </c:pt>
                      <c:pt idx="382">
                        <c:v>1.76851851851852E-2</c:v>
                      </c:pt>
                      <c:pt idx="383">
                        <c:v>1.7731481481481501E-2</c:v>
                      </c:pt>
                      <c:pt idx="384">
                        <c:v>1.7777777777777799E-2</c:v>
                      </c:pt>
                      <c:pt idx="385">
                        <c:v>1.78240740740741E-2</c:v>
                      </c:pt>
                      <c:pt idx="386">
                        <c:v>1.7870370370370401E-2</c:v>
                      </c:pt>
                      <c:pt idx="387">
                        <c:v>1.7916666666666699E-2</c:v>
                      </c:pt>
                      <c:pt idx="388">
                        <c:v>1.7962962962963E-2</c:v>
                      </c:pt>
                      <c:pt idx="389">
                        <c:v>1.8009259259259301E-2</c:v>
                      </c:pt>
                      <c:pt idx="390">
                        <c:v>1.8055555555555599E-2</c:v>
                      </c:pt>
                      <c:pt idx="391">
                        <c:v>1.81018518518519E-2</c:v>
                      </c:pt>
                      <c:pt idx="392">
                        <c:v>1.8148148148148101E-2</c:v>
                      </c:pt>
                      <c:pt idx="393">
                        <c:v>1.8194444444444399E-2</c:v>
                      </c:pt>
                      <c:pt idx="394">
                        <c:v>1.82407407407407E-2</c:v>
                      </c:pt>
                      <c:pt idx="395">
                        <c:v>1.8287037037037001E-2</c:v>
                      </c:pt>
                      <c:pt idx="396">
                        <c:v>1.8333333333333299E-2</c:v>
                      </c:pt>
                      <c:pt idx="397">
                        <c:v>1.83796296296296E-2</c:v>
                      </c:pt>
                      <c:pt idx="398">
                        <c:v>1.8425925925925901E-2</c:v>
                      </c:pt>
                      <c:pt idx="399">
                        <c:v>1.8472222222222199E-2</c:v>
                      </c:pt>
                      <c:pt idx="400">
                        <c:v>1.85185185185185E-2</c:v>
                      </c:pt>
                      <c:pt idx="401">
                        <c:v>1.8564814814814801E-2</c:v>
                      </c:pt>
                      <c:pt idx="402">
                        <c:v>1.8611111111111099E-2</c:v>
                      </c:pt>
                      <c:pt idx="403">
                        <c:v>1.86574074074074E-2</c:v>
                      </c:pt>
                      <c:pt idx="404">
                        <c:v>1.8703703703703702E-2</c:v>
                      </c:pt>
                      <c:pt idx="405">
                        <c:v>1.8749999999999999E-2</c:v>
                      </c:pt>
                      <c:pt idx="406">
                        <c:v>1.8796296296296301E-2</c:v>
                      </c:pt>
                      <c:pt idx="407">
                        <c:v>1.8842592592592598E-2</c:v>
                      </c:pt>
                      <c:pt idx="408">
                        <c:v>1.8888888888888899E-2</c:v>
                      </c:pt>
                      <c:pt idx="409">
                        <c:v>1.8935185185185201E-2</c:v>
                      </c:pt>
                      <c:pt idx="410">
                        <c:v>1.8981481481481498E-2</c:v>
                      </c:pt>
                      <c:pt idx="411">
                        <c:v>1.90277777777778E-2</c:v>
                      </c:pt>
                      <c:pt idx="412">
                        <c:v>1.9074074074074101E-2</c:v>
                      </c:pt>
                      <c:pt idx="413">
                        <c:v>1.9120370370370399E-2</c:v>
                      </c:pt>
                      <c:pt idx="414">
                        <c:v>1.91666666666667E-2</c:v>
                      </c:pt>
                      <c:pt idx="415">
                        <c:v>1.9212962962963001E-2</c:v>
                      </c:pt>
                      <c:pt idx="416">
                        <c:v>1.9259259259259299E-2</c:v>
                      </c:pt>
                      <c:pt idx="417">
                        <c:v>1.93055555555556E-2</c:v>
                      </c:pt>
                      <c:pt idx="418">
                        <c:v>1.9351851851851801E-2</c:v>
                      </c:pt>
                      <c:pt idx="419">
                        <c:v>1.9398148148148098E-2</c:v>
                      </c:pt>
                      <c:pt idx="420">
                        <c:v>1.94444444444444E-2</c:v>
                      </c:pt>
                      <c:pt idx="421">
                        <c:v>1.9490740740740701E-2</c:v>
                      </c:pt>
                      <c:pt idx="422">
                        <c:v>1.9537037037036999E-2</c:v>
                      </c:pt>
                      <c:pt idx="423">
                        <c:v>1.95833333333333E-2</c:v>
                      </c:pt>
                      <c:pt idx="424">
                        <c:v>1.9629629629629601E-2</c:v>
                      </c:pt>
                      <c:pt idx="425">
                        <c:v>1.9675925925925899E-2</c:v>
                      </c:pt>
                      <c:pt idx="426">
                        <c:v>1.97222222222222E-2</c:v>
                      </c:pt>
                      <c:pt idx="427">
                        <c:v>1.9768518518518501E-2</c:v>
                      </c:pt>
                      <c:pt idx="428">
                        <c:v>1.9814814814814799E-2</c:v>
                      </c:pt>
                      <c:pt idx="429">
                        <c:v>1.98611111111111E-2</c:v>
                      </c:pt>
                      <c:pt idx="430">
                        <c:v>1.9907407407407401E-2</c:v>
                      </c:pt>
                      <c:pt idx="431">
                        <c:v>1.9953703703703699E-2</c:v>
                      </c:pt>
                      <c:pt idx="432">
                        <c:v>0.02</c:v>
                      </c:pt>
                      <c:pt idx="433">
                        <c:v>2.0046296296296302E-2</c:v>
                      </c:pt>
                      <c:pt idx="434">
                        <c:v>2.0092592592592599E-2</c:v>
                      </c:pt>
                      <c:pt idx="435">
                        <c:v>2.0138888888888901E-2</c:v>
                      </c:pt>
                      <c:pt idx="436">
                        <c:v>2.0185185185185198E-2</c:v>
                      </c:pt>
                      <c:pt idx="437">
                        <c:v>2.02314814814815E-2</c:v>
                      </c:pt>
                      <c:pt idx="438">
                        <c:v>2.0277777777777801E-2</c:v>
                      </c:pt>
                      <c:pt idx="439">
                        <c:v>2.0324074074074099E-2</c:v>
                      </c:pt>
                      <c:pt idx="440">
                        <c:v>2.03703703703704E-2</c:v>
                      </c:pt>
                      <c:pt idx="441">
                        <c:v>2.0416666666666701E-2</c:v>
                      </c:pt>
                      <c:pt idx="442">
                        <c:v>2.0462962962962999E-2</c:v>
                      </c:pt>
                      <c:pt idx="443">
                        <c:v>2.05092592592593E-2</c:v>
                      </c:pt>
                      <c:pt idx="444">
                        <c:v>2.0555555555555601E-2</c:v>
                      </c:pt>
                      <c:pt idx="445">
                        <c:v>2.0601851851851899E-2</c:v>
                      </c:pt>
                      <c:pt idx="446">
                        <c:v>2.06481481481481E-2</c:v>
                      </c:pt>
                      <c:pt idx="447">
                        <c:v>2.0694444444444401E-2</c:v>
                      </c:pt>
                      <c:pt idx="448">
                        <c:v>2.0740740740740699E-2</c:v>
                      </c:pt>
                      <c:pt idx="449">
                        <c:v>2.0787037037037E-2</c:v>
                      </c:pt>
                      <c:pt idx="450">
                        <c:v>2.0833333333333301E-2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'[3]RISE1-Úroveň PRŮMĚR'!$AT$5:$AT$515</c15:sqref>
                        </c15:formulaRef>
                      </c:ext>
                    </c:extLst>
                    <c:numCache>
                      <c:formatCode>0</c:formatCode>
                      <c:ptCount val="511"/>
                      <c:pt idx="0">
                        <c:v>21.061711809523811</c:v>
                      </c:pt>
                      <c:pt idx="1">
                        <c:v>21.088532666666669</c:v>
                      </c:pt>
                      <c:pt idx="2">
                        <c:v>21.269184047619046</c:v>
                      </c:pt>
                      <c:pt idx="3">
                        <c:v>21.520811047619048</c:v>
                      </c:pt>
                      <c:pt idx="4">
                        <c:v>22.094093142857144</c:v>
                      </c:pt>
                      <c:pt idx="5">
                        <c:v>23.314323428571431</c:v>
                      </c:pt>
                      <c:pt idx="6">
                        <c:v>24.043490285714284</c:v>
                      </c:pt>
                      <c:pt idx="7">
                        <c:v>24.760576000000004</c:v>
                      </c:pt>
                      <c:pt idx="8">
                        <c:v>24.978184238095238</c:v>
                      </c:pt>
                      <c:pt idx="9">
                        <c:v>25.301736428571427</c:v>
                      </c:pt>
                      <c:pt idx="10">
                        <c:v>25.767562476190477</c:v>
                      </c:pt>
                      <c:pt idx="11">
                        <c:v>26.172778428571434</c:v>
                      </c:pt>
                      <c:pt idx="12">
                        <c:v>26.424286476190478</c:v>
                      </c:pt>
                      <c:pt idx="13">
                        <c:v>27.03086157142857</c:v>
                      </c:pt>
                      <c:pt idx="14">
                        <c:v>34.258279190476195</c:v>
                      </c:pt>
                      <c:pt idx="15">
                        <c:v>35.091168809523815</c:v>
                      </c:pt>
                      <c:pt idx="16">
                        <c:v>35.342811142857137</c:v>
                      </c:pt>
                      <c:pt idx="17">
                        <c:v>38.445117000000003</c:v>
                      </c:pt>
                      <c:pt idx="18">
                        <c:v>39.972742857142855</c:v>
                      </c:pt>
                      <c:pt idx="19">
                        <c:v>45.905889333333334</c:v>
                      </c:pt>
                      <c:pt idx="20">
                        <c:v>61.00706104761904</c:v>
                      </c:pt>
                      <c:pt idx="21">
                        <c:v>67.848700666666673</c:v>
                      </c:pt>
                      <c:pt idx="22">
                        <c:v>82.090892000000011</c:v>
                      </c:pt>
                      <c:pt idx="23">
                        <c:v>100.45611785714284</c:v>
                      </c:pt>
                      <c:pt idx="24">
                        <c:v>106.94203128571428</c:v>
                      </c:pt>
                      <c:pt idx="25">
                        <c:v>115.30999657142858</c:v>
                      </c:pt>
                      <c:pt idx="26">
                        <c:v>121.09412295238094</c:v>
                      </c:pt>
                      <c:pt idx="27">
                        <c:v>131.15334966666666</c:v>
                      </c:pt>
                      <c:pt idx="28">
                        <c:v>136.46444376190473</c:v>
                      </c:pt>
                      <c:pt idx="29">
                        <c:v>143.55580319047615</c:v>
                      </c:pt>
                      <c:pt idx="30">
                        <c:v>142.90979419047619</c:v>
                      </c:pt>
                      <c:pt idx="31">
                        <c:v>143.10292933333335</c:v>
                      </c:pt>
                      <c:pt idx="32">
                        <c:v>150.07912933333333</c:v>
                      </c:pt>
                      <c:pt idx="33">
                        <c:v>156.28789585714284</c:v>
                      </c:pt>
                      <c:pt idx="34">
                        <c:v>158.78144095238096</c:v>
                      </c:pt>
                      <c:pt idx="35">
                        <c:v>161.67969604761905</c:v>
                      </c:pt>
                      <c:pt idx="36">
                        <c:v>161.01225928571429</c:v>
                      </c:pt>
                      <c:pt idx="37">
                        <c:v>167.83396028571428</c:v>
                      </c:pt>
                      <c:pt idx="38">
                        <c:v>174.487078</c:v>
                      </c:pt>
                      <c:pt idx="39">
                        <c:v>165.86782166666669</c:v>
                      </c:pt>
                      <c:pt idx="40">
                        <c:v>166.57816642857145</c:v>
                      </c:pt>
                      <c:pt idx="41">
                        <c:v>166.75451285714288</c:v>
                      </c:pt>
                      <c:pt idx="42">
                        <c:v>166.08454966666667</c:v>
                      </c:pt>
                      <c:pt idx="43">
                        <c:v>166.32721123809526</c:v>
                      </c:pt>
                      <c:pt idx="44">
                        <c:v>165.31329547619046</c:v>
                      </c:pt>
                      <c:pt idx="45">
                        <c:v>167.6475410952381</c:v>
                      </c:pt>
                      <c:pt idx="46">
                        <c:v>176.06709052380953</c:v>
                      </c:pt>
                      <c:pt idx="47">
                        <c:v>174.77836176190476</c:v>
                      </c:pt>
                      <c:pt idx="48">
                        <c:v>177.3985867142857</c:v>
                      </c:pt>
                      <c:pt idx="49">
                        <c:v>171.35913076190477</c:v>
                      </c:pt>
                      <c:pt idx="50">
                        <c:v>176.29696871428573</c:v>
                      </c:pt>
                      <c:pt idx="51">
                        <c:v>179.75481342857142</c:v>
                      </c:pt>
                      <c:pt idx="52">
                        <c:v>182.58406466666665</c:v>
                      </c:pt>
                      <c:pt idx="53">
                        <c:v>187.09162766666665</c:v>
                      </c:pt>
                      <c:pt idx="54">
                        <c:v>185.80226195238095</c:v>
                      </c:pt>
                      <c:pt idx="55">
                        <c:v>177.94556209523807</c:v>
                      </c:pt>
                      <c:pt idx="56">
                        <c:v>186.18655171428574</c:v>
                      </c:pt>
                      <c:pt idx="57">
                        <c:v>184.3718841428572</c:v>
                      </c:pt>
                      <c:pt idx="58">
                        <c:v>186.39443666666668</c:v>
                      </c:pt>
                      <c:pt idx="59">
                        <c:v>196.49915552380949</c:v>
                      </c:pt>
                      <c:pt idx="60">
                        <c:v>199.53892195238097</c:v>
                      </c:pt>
                      <c:pt idx="61">
                        <c:v>193.16171595238097</c:v>
                      </c:pt>
                      <c:pt idx="62">
                        <c:v>194.41716357142855</c:v>
                      </c:pt>
                      <c:pt idx="63">
                        <c:v>198.2876780476191</c:v>
                      </c:pt>
                      <c:pt idx="64">
                        <c:v>193.34497999999999</c:v>
                      </c:pt>
                      <c:pt idx="65">
                        <c:v>186.52224490476192</c:v>
                      </c:pt>
                      <c:pt idx="66">
                        <c:v>186.95088809523807</c:v>
                      </c:pt>
                      <c:pt idx="67">
                        <c:v>191.63610657142854</c:v>
                      </c:pt>
                      <c:pt idx="68">
                        <c:v>190.65841628571425</c:v>
                      </c:pt>
                      <c:pt idx="69">
                        <c:v>188.19222500000001</c:v>
                      </c:pt>
                      <c:pt idx="70">
                        <c:v>192.900992</c:v>
                      </c:pt>
                      <c:pt idx="71">
                        <c:v>193.17714304761907</c:v>
                      </c:pt>
                      <c:pt idx="72">
                        <c:v>199.18554947619046</c:v>
                      </c:pt>
                      <c:pt idx="73">
                        <c:v>197.96827752380952</c:v>
                      </c:pt>
                      <c:pt idx="74">
                        <c:v>202.38959252380957</c:v>
                      </c:pt>
                      <c:pt idx="75">
                        <c:v>209.46797742857143</c:v>
                      </c:pt>
                      <c:pt idx="76">
                        <c:v>203.25660961904762</c:v>
                      </c:pt>
                      <c:pt idx="77">
                        <c:v>192.5423537142857</c:v>
                      </c:pt>
                      <c:pt idx="78">
                        <c:v>198.78657138095238</c:v>
                      </c:pt>
                      <c:pt idx="79">
                        <c:v>215.03108080952381</c:v>
                      </c:pt>
                      <c:pt idx="80">
                        <c:v>208.06119819047618</c:v>
                      </c:pt>
                      <c:pt idx="81">
                        <c:v>210.40806699999999</c:v>
                      </c:pt>
                      <c:pt idx="82">
                        <c:v>207.42315471428572</c:v>
                      </c:pt>
                      <c:pt idx="83">
                        <c:v>209.71705733333332</c:v>
                      </c:pt>
                      <c:pt idx="84">
                        <c:v>204.59319790476192</c:v>
                      </c:pt>
                      <c:pt idx="85">
                        <c:v>199.6153471904762</c:v>
                      </c:pt>
                      <c:pt idx="86">
                        <c:v>203.88829242857142</c:v>
                      </c:pt>
                      <c:pt idx="87">
                        <c:v>197.74178066666664</c:v>
                      </c:pt>
                      <c:pt idx="88">
                        <c:v>201.81828133333332</c:v>
                      </c:pt>
                      <c:pt idx="89">
                        <c:v>203.55718485714286</c:v>
                      </c:pt>
                      <c:pt idx="90">
                        <c:v>196.29822914285714</c:v>
                      </c:pt>
                      <c:pt idx="91">
                        <c:v>202.62336833333333</c:v>
                      </c:pt>
                      <c:pt idx="92">
                        <c:v>202.50480109523809</c:v>
                      </c:pt>
                      <c:pt idx="93">
                        <c:v>210.62841795238094</c:v>
                      </c:pt>
                      <c:pt idx="94">
                        <c:v>206.83208442857145</c:v>
                      </c:pt>
                      <c:pt idx="95">
                        <c:v>215.09877357142855</c:v>
                      </c:pt>
                      <c:pt idx="96">
                        <c:v>212.32073157142858</c:v>
                      </c:pt>
                      <c:pt idx="97">
                        <c:v>211.60610299999999</c:v>
                      </c:pt>
                      <c:pt idx="98">
                        <c:v>212.93782057142857</c:v>
                      </c:pt>
                      <c:pt idx="99">
                        <c:v>221.15081519047621</c:v>
                      </c:pt>
                      <c:pt idx="100">
                        <c:v>227.73304942857143</c:v>
                      </c:pt>
                      <c:pt idx="101">
                        <c:v>222.89254528571428</c:v>
                      </c:pt>
                      <c:pt idx="102">
                        <c:v>223.38419023809524</c:v>
                      </c:pt>
                      <c:pt idx="103">
                        <c:v>223.27785847619046</c:v>
                      </c:pt>
                      <c:pt idx="104">
                        <c:v>222.68475285714285</c:v>
                      </c:pt>
                      <c:pt idx="105">
                        <c:v>226.47942152380952</c:v>
                      </c:pt>
                      <c:pt idx="106">
                        <c:v>226.63572352380947</c:v>
                      </c:pt>
                      <c:pt idx="107">
                        <c:v>228.33210380952377</c:v>
                      </c:pt>
                      <c:pt idx="108">
                        <c:v>231.24678385714287</c:v>
                      </c:pt>
                      <c:pt idx="109">
                        <c:v>235.10592252380954</c:v>
                      </c:pt>
                      <c:pt idx="110">
                        <c:v>230.9857126190476</c:v>
                      </c:pt>
                      <c:pt idx="111">
                        <c:v>225.22616476190478</c:v>
                      </c:pt>
                      <c:pt idx="112">
                        <c:v>221.99544085714288</c:v>
                      </c:pt>
                      <c:pt idx="113">
                        <c:v>233.16834561904761</c:v>
                      </c:pt>
                      <c:pt idx="114">
                        <c:v>236.12931228571429</c:v>
                      </c:pt>
                      <c:pt idx="115">
                        <c:v>227.41461042857142</c:v>
                      </c:pt>
                      <c:pt idx="116">
                        <c:v>218.95859095238094</c:v>
                      </c:pt>
                      <c:pt idx="117">
                        <c:v>215.75591009523808</c:v>
                      </c:pt>
                      <c:pt idx="118">
                        <c:v>220.2724738571429</c:v>
                      </c:pt>
                      <c:pt idx="119">
                        <c:v>215.62817285714289</c:v>
                      </c:pt>
                      <c:pt idx="120">
                        <c:v>222.88372038095238</c:v>
                      </c:pt>
                      <c:pt idx="121">
                        <c:v>222.36687976190478</c:v>
                      </c:pt>
                      <c:pt idx="122">
                        <c:v>221.74425123809522</c:v>
                      </c:pt>
                      <c:pt idx="123">
                        <c:v>225.66538576190476</c:v>
                      </c:pt>
                      <c:pt idx="124">
                        <c:v>221.67490238095237</c:v>
                      </c:pt>
                      <c:pt idx="125">
                        <c:v>225.16433623809522</c:v>
                      </c:pt>
                      <c:pt idx="126">
                        <c:v>230.133228</c:v>
                      </c:pt>
                      <c:pt idx="127">
                        <c:v>220.16479723809525</c:v>
                      </c:pt>
                      <c:pt idx="128">
                        <c:v>217.16222719047619</c:v>
                      </c:pt>
                      <c:pt idx="129">
                        <c:v>232.10009023809525</c:v>
                      </c:pt>
                      <c:pt idx="130">
                        <c:v>226.0463483809524</c:v>
                      </c:pt>
                      <c:pt idx="131">
                        <c:v>231.8450800952381</c:v>
                      </c:pt>
                      <c:pt idx="132">
                        <c:v>232.25050719047621</c:v>
                      </c:pt>
                      <c:pt idx="133">
                        <c:v>226.99409214285711</c:v>
                      </c:pt>
                      <c:pt idx="134">
                        <c:v>220.33785961904758</c:v>
                      </c:pt>
                      <c:pt idx="135">
                        <c:v>226.88181209523813</c:v>
                      </c:pt>
                      <c:pt idx="136">
                        <c:v>235.30949742857146</c:v>
                      </c:pt>
                      <c:pt idx="137">
                        <c:v>227.28087666666667</c:v>
                      </c:pt>
                      <c:pt idx="138">
                        <c:v>218.23530876190475</c:v>
                      </c:pt>
                      <c:pt idx="139">
                        <c:v>223.7914531904762</c:v>
                      </c:pt>
                      <c:pt idx="140">
                        <c:v>229.15033128571429</c:v>
                      </c:pt>
                      <c:pt idx="141">
                        <c:v>219.56736671428573</c:v>
                      </c:pt>
                      <c:pt idx="142">
                        <c:v>213.79477571428569</c:v>
                      </c:pt>
                      <c:pt idx="143">
                        <c:v>213.9211793809524</c:v>
                      </c:pt>
                      <c:pt idx="144">
                        <c:v>220.96953704761904</c:v>
                      </c:pt>
                      <c:pt idx="145">
                        <c:v>222.75321452380953</c:v>
                      </c:pt>
                      <c:pt idx="146">
                        <c:v>225.72273147619046</c:v>
                      </c:pt>
                      <c:pt idx="147">
                        <c:v>222.00227114285713</c:v>
                      </c:pt>
                      <c:pt idx="148">
                        <c:v>216.02940880952383</c:v>
                      </c:pt>
                      <c:pt idx="149">
                        <c:v>202.28514385714288</c:v>
                      </c:pt>
                      <c:pt idx="150">
                        <c:v>209.17527295238096</c:v>
                      </c:pt>
                      <c:pt idx="151">
                        <c:v>210.27180652380954</c:v>
                      </c:pt>
                      <c:pt idx="152">
                        <c:v>208.33968038095239</c:v>
                      </c:pt>
                      <c:pt idx="153">
                        <c:v>197.99238723809523</c:v>
                      </c:pt>
                      <c:pt idx="154">
                        <c:v>207.16618323809521</c:v>
                      </c:pt>
                      <c:pt idx="155">
                        <c:v>204.71837071428573</c:v>
                      </c:pt>
                      <c:pt idx="156">
                        <c:v>207.66323842857142</c:v>
                      </c:pt>
                      <c:pt idx="157">
                        <c:v>206.9533122857143</c:v>
                      </c:pt>
                      <c:pt idx="158">
                        <c:v>214.56907028571428</c:v>
                      </c:pt>
                      <c:pt idx="159">
                        <c:v>219.738913</c:v>
                      </c:pt>
                      <c:pt idx="160">
                        <c:v>219.06060371428575</c:v>
                      </c:pt>
                      <c:pt idx="161">
                        <c:v>206.32631714285716</c:v>
                      </c:pt>
                      <c:pt idx="162">
                        <c:v>208.89558142857143</c:v>
                      </c:pt>
                      <c:pt idx="163">
                        <c:v>220.556609952381</c:v>
                      </c:pt>
                      <c:pt idx="164">
                        <c:v>206.83472985714286</c:v>
                      </c:pt>
                      <c:pt idx="165">
                        <c:v>207.19885138095239</c:v>
                      </c:pt>
                      <c:pt idx="166">
                        <c:v>208.73744214285716</c:v>
                      </c:pt>
                      <c:pt idx="167">
                        <c:v>209.48147328571432</c:v>
                      </c:pt>
                      <c:pt idx="168">
                        <c:v>208.17887404761905</c:v>
                      </c:pt>
                      <c:pt idx="169">
                        <c:v>207.93236528571427</c:v>
                      </c:pt>
                      <c:pt idx="170">
                        <c:v>209.92695661904759</c:v>
                      </c:pt>
                      <c:pt idx="171">
                        <c:v>213.73148666666665</c:v>
                      </c:pt>
                      <c:pt idx="172">
                        <c:v>216.713346</c:v>
                      </c:pt>
                      <c:pt idx="173">
                        <c:v>217.86709628571427</c:v>
                      </c:pt>
                      <c:pt idx="174">
                        <c:v>224.87667228571431</c:v>
                      </c:pt>
                      <c:pt idx="175">
                        <c:v>217.93290009523807</c:v>
                      </c:pt>
                      <c:pt idx="176">
                        <c:v>216.24778376190477</c:v>
                      </c:pt>
                      <c:pt idx="177">
                        <c:v>217.63649333333333</c:v>
                      </c:pt>
                      <c:pt idx="178">
                        <c:v>211.95719604761905</c:v>
                      </c:pt>
                      <c:pt idx="179">
                        <c:v>219.96081223809526</c:v>
                      </c:pt>
                      <c:pt idx="180">
                        <c:v>218.66103490476189</c:v>
                      </c:pt>
                      <c:pt idx="181">
                        <c:v>222.54159799999999</c:v>
                      </c:pt>
                      <c:pt idx="182">
                        <c:v>217.13041295238096</c:v>
                      </c:pt>
                      <c:pt idx="183">
                        <c:v>214.03752471428569</c:v>
                      </c:pt>
                      <c:pt idx="184">
                        <c:v>223.6658691904762</c:v>
                      </c:pt>
                      <c:pt idx="185">
                        <c:v>231.42902090476193</c:v>
                      </c:pt>
                      <c:pt idx="186">
                        <c:v>233.4954093809524</c:v>
                      </c:pt>
                      <c:pt idx="187">
                        <c:v>225.14523204761903</c:v>
                      </c:pt>
                      <c:pt idx="188">
                        <c:v>225.3592149047619</c:v>
                      </c:pt>
                      <c:pt idx="189">
                        <c:v>223.63587376190478</c:v>
                      </c:pt>
                      <c:pt idx="190">
                        <c:v>215.82268004761906</c:v>
                      </c:pt>
                      <c:pt idx="191">
                        <c:v>209.39451685714286</c:v>
                      </c:pt>
                      <c:pt idx="192">
                        <c:v>213.16867909523808</c:v>
                      </c:pt>
                      <c:pt idx="193">
                        <c:v>213.03236785714284</c:v>
                      </c:pt>
                      <c:pt idx="194">
                        <c:v>222.41524133333334</c:v>
                      </c:pt>
                      <c:pt idx="195">
                        <c:v>222.31301899999997</c:v>
                      </c:pt>
                      <c:pt idx="196">
                        <c:v>230.97786242857146</c:v>
                      </c:pt>
                      <c:pt idx="197">
                        <c:v>231.69664709523809</c:v>
                      </c:pt>
                      <c:pt idx="198">
                        <c:v>222.8048879047619</c:v>
                      </c:pt>
                      <c:pt idx="199">
                        <c:v>224.86928685714284</c:v>
                      </c:pt>
                      <c:pt idx="200">
                        <c:v>230.83938933333334</c:v>
                      </c:pt>
                      <c:pt idx="201">
                        <c:v>226.52642538095236</c:v>
                      </c:pt>
                      <c:pt idx="202">
                        <c:v>231.17841885714287</c:v>
                      </c:pt>
                      <c:pt idx="203">
                        <c:v>230.64209442857143</c:v>
                      </c:pt>
                      <c:pt idx="204">
                        <c:v>225.34234014285713</c:v>
                      </c:pt>
                      <c:pt idx="205">
                        <c:v>223.33213938095238</c:v>
                      </c:pt>
                      <c:pt idx="206">
                        <c:v>229.84517404761905</c:v>
                      </c:pt>
                      <c:pt idx="207">
                        <c:v>228.87299728571429</c:v>
                      </c:pt>
                      <c:pt idx="208">
                        <c:v>229.06682204761901</c:v>
                      </c:pt>
                      <c:pt idx="209">
                        <c:v>234.21485176190478</c:v>
                      </c:pt>
                      <c:pt idx="210">
                        <c:v>239.43804809523809</c:v>
                      </c:pt>
                      <c:pt idx="211">
                        <c:v>233.31175880952381</c:v>
                      </c:pt>
                      <c:pt idx="212">
                        <c:v>231.52029071428572</c:v>
                      </c:pt>
                      <c:pt idx="213">
                        <c:v>233.79133566666664</c:v>
                      </c:pt>
                      <c:pt idx="214">
                        <c:v>231.21184023809519</c:v>
                      </c:pt>
                      <c:pt idx="215">
                        <c:v>229.51466280952386</c:v>
                      </c:pt>
                      <c:pt idx="216">
                        <c:v>233.09137814285714</c:v>
                      </c:pt>
                      <c:pt idx="217">
                        <c:v>236.7631706190476</c:v>
                      </c:pt>
                      <c:pt idx="218">
                        <c:v>238.1692653809524</c:v>
                      </c:pt>
                      <c:pt idx="219">
                        <c:v>232.43091457142859</c:v>
                      </c:pt>
                      <c:pt idx="220">
                        <c:v>231.32140461904763</c:v>
                      </c:pt>
                      <c:pt idx="221">
                        <c:v>231.47226414285714</c:v>
                      </c:pt>
                      <c:pt idx="222">
                        <c:v>223.00024680952379</c:v>
                      </c:pt>
                      <c:pt idx="223">
                        <c:v>228.2086348095238</c:v>
                      </c:pt>
                      <c:pt idx="224">
                        <c:v>233.51473957142858</c:v>
                      </c:pt>
                      <c:pt idx="225">
                        <c:v>235.86432814285718</c:v>
                      </c:pt>
                      <c:pt idx="226">
                        <c:v>230.6346101904762</c:v>
                      </c:pt>
                      <c:pt idx="227">
                        <c:v>231.05237019047618</c:v>
                      </c:pt>
                      <c:pt idx="228">
                        <c:v>228.19944728571431</c:v>
                      </c:pt>
                      <c:pt idx="229">
                        <c:v>229.85774147619045</c:v>
                      </c:pt>
                      <c:pt idx="230">
                        <c:v>232.81555461904759</c:v>
                      </c:pt>
                      <c:pt idx="231">
                        <c:v>234.5083773809524</c:v>
                      </c:pt>
                      <c:pt idx="232">
                        <c:v>232.4080815714286</c:v>
                      </c:pt>
                      <c:pt idx="233">
                        <c:v>231.8201175238095</c:v>
                      </c:pt>
                      <c:pt idx="234">
                        <c:v>228.02469461904764</c:v>
                      </c:pt>
                      <c:pt idx="235">
                        <c:v>230.39541433333332</c:v>
                      </c:pt>
                      <c:pt idx="236">
                        <c:v>233.22625938095237</c:v>
                      </c:pt>
                      <c:pt idx="237">
                        <c:v>242.1277133809524</c:v>
                      </c:pt>
                      <c:pt idx="238">
                        <c:v>235.34677338095238</c:v>
                      </c:pt>
                      <c:pt idx="239">
                        <c:v>235.44784704761909</c:v>
                      </c:pt>
                      <c:pt idx="240">
                        <c:v>230.59593338095237</c:v>
                      </c:pt>
                      <c:pt idx="241">
                        <c:v>236.72384119047624</c:v>
                      </c:pt>
                      <c:pt idx="242">
                        <c:v>237.39906109523812</c:v>
                      </c:pt>
                      <c:pt idx="243">
                        <c:v>225.97630928571428</c:v>
                      </c:pt>
                      <c:pt idx="244">
                        <c:v>233.2884179047619</c:v>
                      </c:pt>
                      <c:pt idx="245">
                        <c:v>227.33330423809525</c:v>
                      </c:pt>
                      <c:pt idx="246">
                        <c:v>227.70670890476188</c:v>
                      </c:pt>
                      <c:pt idx="247">
                        <c:v>230.41616099999999</c:v>
                      </c:pt>
                      <c:pt idx="248">
                        <c:v>231.59863023809524</c:v>
                      </c:pt>
                      <c:pt idx="249">
                        <c:v>237.99579123809522</c:v>
                      </c:pt>
                      <c:pt idx="250">
                        <c:v>244.59719619047618</c:v>
                      </c:pt>
                      <c:pt idx="251">
                        <c:v>239.23466604761902</c:v>
                      </c:pt>
                      <c:pt idx="252">
                        <c:v>230.71962499999998</c:v>
                      </c:pt>
                      <c:pt idx="253">
                        <c:v>242.23988676190473</c:v>
                      </c:pt>
                      <c:pt idx="254">
                        <c:v>242.33504938095237</c:v>
                      </c:pt>
                      <c:pt idx="255">
                        <c:v>246.57031952380953</c:v>
                      </c:pt>
                      <c:pt idx="256">
                        <c:v>241.20505052380952</c:v>
                      </c:pt>
                      <c:pt idx="257">
                        <c:v>236.14266142857142</c:v>
                      </c:pt>
                      <c:pt idx="258">
                        <c:v>239.87254885714287</c:v>
                      </c:pt>
                      <c:pt idx="259">
                        <c:v>242.93734895238094</c:v>
                      </c:pt>
                      <c:pt idx="260">
                        <c:v>246.79056333333332</c:v>
                      </c:pt>
                      <c:pt idx="261">
                        <c:v>248.63507380952376</c:v>
                      </c:pt>
                      <c:pt idx="262">
                        <c:v>248.77850390476192</c:v>
                      </c:pt>
                      <c:pt idx="263">
                        <c:v>252.38957819047619</c:v>
                      </c:pt>
                      <c:pt idx="264">
                        <c:v>246.55429814285716</c:v>
                      </c:pt>
                      <c:pt idx="265">
                        <c:v>240.95611290476188</c:v>
                      </c:pt>
                      <c:pt idx="266">
                        <c:v>241.60389423809522</c:v>
                      </c:pt>
                      <c:pt idx="267">
                        <c:v>244.73512123809527</c:v>
                      </c:pt>
                      <c:pt idx="268">
                        <c:v>240.73298314285717</c:v>
                      </c:pt>
                      <c:pt idx="269">
                        <c:v>240.86162971428575</c:v>
                      </c:pt>
                      <c:pt idx="270">
                        <c:v>242.92066704761905</c:v>
                      </c:pt>
                      <c:pt idx="271">
                        <c:v>242.69487023809521</c:v>
                      </c:pt>
                      <c:pt idx="272">
                        <c:v>249.75447352380954</c:v>
                      </c:pt>
                      <c:pt idx="273">
                        <c:v>247.82953171428571</c:v>
                      </c:pt>
                      <c:pt idx="274">
                        <c:v>242.32994480952382</c:v>
                      </c:pt>
                      <c:pt idx="275">
                        <c:v>237.19712433333333</c:v>
                      </c:pt>
                      <c:pt idx="276">
                        <c:v>241.61366357142856</c:v>
                      </c:pt>
                      <c:pt idx="277">
                        <c:v>239.12416114285716</c:v>
                      </c:pt>
                      <c:pt idx="278">
                        <c:v>237.51223366666667</c:v>
                      </c:pt>
                      <c:pt idx="279">
                        <c:v>238.67613104761904</c:v>
                      </c:pt>
                      <c:pt idx="280">
                        <c:v>238.00939061904759</c:v>
                      </c:pt>
                      <c:pt idx="281">
                        <c:v>242.95430390476193</c:v>
                      </c:pt>
                      <c:pt idx="282">
                        <c:v>240.81514642857141</c:v>
                      </c:pt>
                      <c:pt idx="283">
                        <c:v>236.67077800000001</c:v>
                      </c:pt>
                      <c:pt idx="284">
                        <c:v>247.39467657142859</c:v>
                      </c:pt>
                      <c:pt idx="285">
                        <c:v>244.75109161904763</c:v>
                      </c:pt>
                      <c:pt idx="286">
                        <c:v>243.53247947619045</c:v>
                      </c:pt>
                      <c:pt idx="287">
                        <c:v>238.43940290476192</c:v>
                      </c:pt>
                      <c:pt idx="288">
                        <c:v>232.75850709523806</c:v>
                      </c:pt>
                      <c:pt idx="289">
                        <c:v>236.77201485714286</c:v>
                      </c:pt>
                      <c:pt idx="290">
                        <c:v>236.33513333333335</c:v>
                      </c:pt>
                      <c:pt idx="291">
                        <c:v>238.99703071428573</c:v>
                      </c:pt>
                      <c:pt idx="292">
                        <c:v>244.53576414285715</c:v>
                      </c:pt>
                      <c:pt idx="293">
                        <c:v>243.73270604761902</c:v>
                      </c:pt>
                      <c:pt idx="294">
                        <c:v>249.37220890476192</c:v>
                      </c:pt>
                      <c:pt idx="295">
                        <c:v>252.69564199999999</c:v>
                      </c:pt>
                      <c:pt idx="296">
                        <c:v>250.69567028571427</c:v>
                      </c:pt>
                      <c:pt idx="297">
                        <c:v>245.95078252380949</c:v>
                      </c:pt>
                      <c:pt idx="298">
                        <c:v>246.32204642857144</c:v>
                      </c:pt>
                      <c:pt idx="299">
                        <c:v>241.21630714285718</c:v>
                      </c:pt>
                      <c:pt idx="300">
                        <c:v>248.13654571428572</c:v>
                      </c:pt>
                      <c:pt idx="301">
                        <c:v>240.57932123809522</c:v>
                      </c:pt>
                      <c:pt idx="302">
                        <c:v>240.55626909523804</c:v>
                      </c:pt>
                      <c:pt idx="303">
                        <c:v>240.30429766666668</c:v>
                      </c:pt>
                      <c:pt idx="304">
                        <c:v>245.26168433333336</c:v>
                      </c:pt>
                      <c:pt idx="305">
                        <c:v>239.95463009523812</c:v>
                      </c:pt>
                      <c:pt idx="306">
                        <c:v>239.17977047619047</c:v>
                      </c:pt>
                      <c:pt idx="307">
                        <c:v>245.51092685714286</c:v>
                      </c:pt>
                      <c:pt idx="308">
                        <c:v>238.84322980952379</c:v>
                      </c:pt>
                      <c:pt idx="309">
                        <c:v>243.50311323809524</c:v>
                      </c:pt>
                      <c:pt idx="310">
                        <c:v>224.59703185714284</c:v>
                      </c:pt>
                      <c:pt idx="311">
                        <c:v>232.33837866666667</c:v>
                      </c:pt>
                      <c:pt idx="312">
                        <c:v>221.15536528571428</c:v>
                      </c:pt>
                      <c:pt idx="313">
                        <c:v>223.4080372380952</c:v>
                      </c:pt>
                      <c:pt idx="314">
                        <c:v>222.27025533333335</c:v>
                      </c:pt>
                      <c:pt idx="315">
                        <c:v>218.5072287142857</c:v>
                      </c:pt>
                      <c:pt idx="316">
                        <c:v>227.63983309523812</c:v>
                      </c:pt>
                      <c:pt idx="317">
                        <c:v>231.79822733333333</c:v>
                      </c:pt>
                      <c:pt idx="318">
                        <c:v>233.87793814285715</c:v>
                      </c:pt>
                      <c:pt idx="319">
                        <c:v>223.22398138095232</c:v>
                      </c:pt>
                      <c:pt idx="320">
                        <c:v>224.36164019047615</c:v>
                      </c:pt>
                      <c:pt idx="321">
                        <c:v>226.01562880952383</c:v>
                      </c:pt>
                      <c:pt idx="322">
                        <c:v>223.73024876190479</c:v>
                      </c:pt>
                      <c:pt idx="323">
                        <c:v>226.24939895238094</c:v>
                      </c:pt>
                      <c:pt idx="324">
                        <c:v>220.06398680952381</c:v>
                      </c:pt>
                      <c:pt idx="325">
                        <c:v>225.59757057142861</c:v>
                      </c:pt>
                      <c:pt idx="326">
                        <c:v>228.94948519047622</c:v>
                      </c:pt>
                      <c:pt idx="327">
                        <c:v>230.20292590476188</c:v>
                      </c:pt>
                      <c:pt idx="328">
                        <c:v>219.08829261904762</c:v>
                      </c:pt>
                      <c:pt idx="329">
                        <c:v>213.88829952380954</c:v>
                      </c:pt>
                      <c:pt idx="330">
                        <c:v>213.35019876190475</c:v>
                      </c:pt>
                      <c:pt idx="331">
                        <c:v>218.51500847619047</c:v>
                      </c:pt>
                      <c:pt idx="332">
                        <c:v>217.59219457142854</c:v>
                      </c:pt>
                      <c:pt idx="333">
                        <c:v>221.40480276190476</c:v>
                      </c:pt>
                      <c:pt idx="334">
                        <c:v>213.12314085714289</c:v>
                      </c:pt>
                      <c:pt idx="335">
                        <c:v>209.52805323809523</c:v>
                      </c:pt>
                      <c:pt idx="336">
                        <c:v>216.82315561904761</c:v>
                      </c:pt>
                      <c:pt idx="337">
                        <c:v>217.4761672380952</c:v>
                      </c:pt>
                      <c:pt idx="338">
                        <c:v>213.58173600000001</c:v>
                      </c:pt>
                      <c:pt idx="339">
                        <c:v>210.17654371428569</c:v>
                      </c:pt>
                      <c:pt idx="340">
                        <c:v>208.09675690476192</c:v>
                      </c:pt>
                      <c:pt idx="341">
                        <c:v>206.85970385714288</c:v>
                      </c:pt>
                      <c:pt idx="342">
                        <c:v>200.07002323809525</c:v>
                      </c:pt>
                      <c:pt idx="343">
                        <c:v>200.47893795238096</c:v>
                      </c:pt>
                      <c:pt idx="344">
                        <c:v>203.68247080952381</c:v>
                      </c:pt>
                      <c:pt idx="345">
                        <c:v>199.00682433333336</c:v>
                      </c:pt>
                      <c:pt idx="346">
                        <c:v>207.95972357142855</c:v>
                      </c:pt>
                      <c:pt idx="347">
                        <c:v>203.98250333333331</c:v>
                      </c:pt>
                      <c:pt idx="348">
                        <c:v>205.23057057142856</c:v>
                      </c:pt>
                      <c:pt idx="349">
                        <c:v>204.15283485714284</c:v>
                      </c:pt>
                      <c:pt idx="350">
                        <c:v>209.40162809523812</c:v>
                      </c:pt>
                      <c:pt idx="351">
                        <c:v>205.28048176190475</c:v>
                      </c:pt>
                      <c:pt idx="352">
                        <c:v>208.65811357142857</c:v>
                      </c:pt>
                      <c:pt idx="353">
                        <c:v>209.02079285714285</c:v>
                      </c:pt>
                      <c:pt idx="354">
                        <c:v>200.63317114285715</c:v>
                      </c:pt>
                      <c:pt idx="355">
                        <c:v>193.57964685714285</c:v>
                      </c:pt>
                      <c:pt idx="356">
                        <c:v>188.09378533333333</c:v>
                      </c:pt>
                      <c:pt idx="357">
                        <c:v>190.70112071428571</c:v>
                      </c:pt>
                      <c:pt idx="358">
                        <c:v>184.47752052380952</c:v>
                      </c:pt>
                      <c:pt idx="359">
                        <c:v>182.48592799999997</c:v>
                      </c:pt>
                      <c:pt idx="360">
                        <c:v>191.07176061904764</c:v>
                      </c:pt>
                      <c:pt idx="361">
                        <c:v>197.37402190476192</c:v>
                      </c:pt>
                      <c:pt idx="362">
                        <c:v>201.84691857142857</c:v>
                      </c:pt>
                      <c:pt idx="363">
                        <c:v>195.0880135714286</c:v>
                      </c:pt>
                      <c:pt idx="364">
                        <c:v>195.92300714285716</c:v>
                      </c:pt>
                      <c:pt idx="365">
                        <c:v>192.75708942857145</c:v>
                      </c:pt>
                      <c:pt idx="366">
                        <c:v>182.69271219047619</c:v>
                      </c:pt>
                      <c:pt idx="367">
                        <c:v>180.30192352380951</c:v>
                      </c:pt>
                      <c:pt idx="368">
                        <c:v>181.57781523809521</c:v>
                      </c:pt>
                      <c:pt idx="369">
                        <c:v>196.71890609523811</c:v>
                      </c:pt>
                      <c:pt idx="370">
                        <c:v>197.14217966666664</c:v>
                      </c:pt>
                      <c:pt idx="371">
                        <c:v>194.05309714285715</c:v>
                      </c:pt>
                      <c:pt idx="372">
                        <c:v>194.4631542380952</c:v>
                      </c:pt>
                      <c:pt idx="373">
                        <c:v>191.25976776190475</c:v>
                      </c:pt>
                      <c:pt idx="374">
                        <c:v>188.45692395238095</c:v>
                      </c:pt>
                      <c:pt idx="375">
                        <c:v>194.72186204761906</c:v>
                      </c:pt>
                      <c:pt idx="376">
                        <c:v>190.81689319047621</c:v>
                      </c:pt>
                      <c:pt idx="377">
                        <c:v>188.64127085714287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F7A9-42E6-AFEC-A555CFE1E5B6}"/>
                  </c:ext>
                </c:extLst>
              </c15:ser>
            </c15:filteredScatterSeries>
          </c:ext>
        </c:extLst>
      </c:scatterChart>
      <c:valAx>
        <c:axId val="375430376"/>
        <c:scaling>
          <c:orientation val="minMax"/>
          <c:max val="4.300000000000001E-2"/>
          <c:min val="0"/>
        </c:scaling>
        <c:delete val="0"/>
        <c:axPos val="b"/>
        <c:majorGridlines>
          <c:spPr>
            <a:ln w="31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cs-CZ"/>
                  <a:t>Čas (h:min)</a:t>
                </a:r>
              </a:p>
            </c:rich>
          </c:tx>
          <c:layout>
            <c:manualLayout>
              <c:xMode val="edge"/>
              <c:yMode val="edge"/>
              <c:x val="0.46409786804818409"/>
              <c:y val="0.95234332738476279"/>
            </c:manualLayout>
          </c:layout>
          <c:overlay val="0"/>
          <c:spPr>
            <a:noFill/>
            <a:ln w="25400"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1" i="0" u="none" strike="noStrike" kern="1200" baseline="0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pPr>
              <a:endParaRPr lang="cs-CZ"/>
            </a:p>
          </c:txPr>
        </c:title>
        <c:numFmt formatCode="h:mm;@" sourceLinked="0"/>
        <c:majorTickMark val="out"/>
        <c:minorTickMark val="out"/>
        <c:tickLblPos val="nextTo"/>
        <c:spPr>
          <a:noFill/>
          <a:ln w="3175" cap="flat" cmpd="sng" algn="ctr">
            <a:solidFill>
              <a:srgbClr val="000000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375429592"/>
        <c:crosses val="autoZero"/>
        <c:crossBetween val="midCat"/>
        <c:majorUnit val="7.0000000000000019E-3"/>
      </c:valAx>
      <c:valAx>
        <c:axId val="375429592"/>
        <c:scaling>
          <c:orientation val="minMax"/>
          <c:max val="650"/>
          <c:min val="0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cs-CZ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Teplota (°C)</a:t>
                </a:r>
              </a:p>
            </c:rich>
          </c:tx>
          <c:layout>
            <c:manualLayout>
              <c:xMode val="edge"/>
              <c:yMode val="edge"/>
              <c:x val="5.7937124056676014E-3"/>
              <c:y val="0.43837200521564751"/>
            </c:manualLayout>
          </c:layout>
          <c:overlay val="0"/>
          <c:spPr>
            <a:noFill/>
            <a:ln w="25400"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rgbClr val="000000"/>
                  </a:solidFill>
                  <a:latin typeface="Calibri"/>
                  <a:ea typeface="Calibri"/>
                  <a:cs typeface="Calibri"/>
                </a:defRPr>
              </a:pPr>
              <a:endParaRPr lang="cs-CZ"/>
            </a:p>
          </c:txPr>
        </c:title>
        <c:numFmt formatCode="0" sourceLinked="1"/>
        <c:majorTickMark val="out"/>
        <c:minorTickMark val="out"/>
        <c:tickLblPos val="nextTo"/>
        <c:spPr>
          <a:noFill/>
          <a:ln w="3175" cap="flat" cmpd="sng" algn="ctr">
            <a:solidFill>
              <a:srgbClr val="000000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375430376"/>
        <c:crosses val="autoZero"/>
        <c:crossBetween val="midCat"/>
      </c:valAx>
      <c:spPr>
        <a:solidFill>
          <a:srgbClr val="FFFFFF"/>
        </a:solidFill>
        <a:ln w="9525">
          <a:solidFill>
            <a:schemeClr val="tx1"/>
          </a:solidFill>
          <a:prstDash val="solid"/>
        </a:ln>
        <a:effectLst/>
      </c:spPr>
    </c:plotArea>
    <c:legend>
      <c:legendPos val="r"/>
      <c:layout>
        <c:manualLayout>
          <c:xMode val="edge"/>
          <c:yMode val="edge"/>
          <c:x val="0.71500285680309383"/>
          <c:y val="0.10381183117618459"/>
          <c:w val="0.24345012513310668"/>
          <c:h val="0.27060138888888891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rgbClr val="FFFFFF"/>
    </a:solidFill>
    <a:ln w="3175" cap="flat" cmpd="sng" algn="ctr">
      <a:solidFill>
        <a:srgbClr val="000000"/>
      </a:solidFill>
      <a:prstDash val="solid"/>
      <a:round/>
    </a:ln>
    <a:effectLst/>
  </c:spPr>
  <c:txPr>
    <a:bodyPr/>
    <a:lstStyle/>
    <a:p>
      <a:pPr>
        <a:defRPr sz="5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101942902298527E-2"/>
          <c:y val="6.8182070394140606E-2"/>
          <c:w val="0.67921984499412325"/>
          <c:h val="0.77651802393326796"/>
        </c:manualLayout>
      </c:layout>
      <c:scatterChart>
        <c:scatterStyle val="smoothMarker"/>
        <c:varyColors val="0"/>
        <c:ser>
          <c:idx val="0"/>
          <c:order val="0"/>
          <c:tx>
            <c:v>Tmax</c:v>
          </c:tx>
          <c:spPr>
            <a:ln w="19050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'Sloupec V6-int. (07-03)+10min'!$B$5:$B$439</c:f>
              <c:numCache>
                <c:formatCode>[$-F400]h:mm:ss\ AM/PM</c:formatCode>
                <c:ptCount val="435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  <c:pt idx="367">
                  <c:v>4.9305555555555554E-2</c:v>
                </c:pt>
                <c:pt idx="368">
                  <c:v>5.6250000000000001E-2</c:v>
                </c:pt>
                <c:pt idx="369">
                  <c:v>6.3194444444444442E-2</c:v>
                </c:pt>
                <c:pt idx="370">
                  <c:v>7.013888888888889E-2</c:v>
                </c:pt>
                <c:pt idx="371">
                  <c:v>7.7083333333333337E-2</c:v>
                </c:pt>
                <c:pt idx="372">
                  <c:v>8.4027777777777771E-2</c:v>
                </c:pt>
                <c:pt idx="373">
                  <c:v>9.0972222222222218E-2</c:v>
                </c:pt>
                <c:pt idx="374">
                  <c:v>9.7916666666666666E-2</c:v>
                </c:pt>
                <c:pt idx="375">
                  <c:v>0.10486111111111111</c:v>
                </c:pt>
                <c:pt idx="376">
                  <c:v>0.11180555555555556</c:v>
                </c:pt>
                <c:pt idx="377">
                  <c:v>0.11875000000000001</c:v>
                </c:pt>
                <c:pt idx="378">
                  <c:v>0.12569444444444444</c:v>
                </c:pt>
                <c:pt idx="379">
                  <c:v>0.132638888888889</c:v>
                </c:pt>
                <c:pt idx="380">
                  <c:v>0.139583333333333</c:v>
                </c:pt>
                <c:pt idx="381">
                  <c:v>0.14652777777777801</c:v>
                </c:pt>
                <c:pt idx="382">
                  <c:v>0.15347222222222201</c:v>
                </c:pt>
                <c:pt idx="383">
                  <c:v>0.16041666666666701</c:v>
                </c:pt>
                <c:pt idx="384">
                  <c:v>0.16736111111111099</c:v>
                </c:pt>
                <c:pt idx="385">
                  <c:v>0.17430555555555599</c:v>
                </c:pt>
                <c:pt idx="386">
                  <c:v>0.18124999999999999</c:v>
                </c:pt>
                <c:pt idx="387">
                  <c:v>0.188194444444444</c:v>
                </c:pt>
                <c:pt idx="388">
                  <c:v>0.195138888888889</c:v>
                </c:pt>
                <c:pt idx="389">
                  <c:v>0.202083333333333</c:v>
                </c:pt>
                <c:pt idx="390">
                  <c:v>0.20902777777777801</c:v>
                </c:pt>
                <c:pt idx="391">
                  <c:v>0.21597222222222201</c:v>
                </c:pt>
                <c:pt idx="392">
                  <c:v>0.22291666666666701</c:v>
                </c:pt>
                <c:pt idx="393">
                  <c:v>0.22986111111111099</c:v>
                </c:pt>
                <c:pt idx="394">
                  <c:v>0.23680555555555599</c:v>
                </c:pt>
                <c:pt idx="395">
                  <c:v>0.24374999999999999</c:v>
                </c:pt>
                <c:pt idx="396">
                  <c:v>0.250694444444444</c:v>
                </c:pt>
                <c:pt idx="397">
                  <c:v>0.25763888888888897</c:v>
                </c:pt>
                <c:pt idx="398">
                  <c:v>0.264583333333333</c:v>
                </c:pt>
                <c:pt idx="399">
                  <c:v>0.27152777777777798</c:v>
                </c:pt>
                <c:pt idx="400">
                  <c:v>0.27847222222222201</c:v>
                </c:pt>
                <c:pt idx="401">
                  <c:v>0.28541666666666698</c:v>
                </c:pt>
                <c:pt idx="402">
                  <c:v>0.29236111111111102</c:v>
                </c:pt>
                <c:pt idx="403">
                  <c:v>0.29930555555555599</c:v>
                </c:pt>
                <c:pt idx="404">
                  <c:v>0.30625000000000002</c:v>
                </c:pt>
                <c:pt idx="405">
                  <c:v>0.313194444444444</c:v>
                </c:pt>
                <c:pt idx="406">
                  <c:v>0.32013888888888897</c:v>
                </c:pt>
                <c:pt idx="407">
                  <c:v>0.327083333333333</c:v>
                </c:pt>
                <c:pt idx="408">
                  <c:v>0.33402777777777798</c:v>
                </c:pt>
                <c:pt idx="409">
                  <c:v>0.34097222222222201</c:v>
                </c:pt>
                <c:pt idx="410">
                  <c:v>0.34791666666666698</c:v>
                </c:pt>
                <c:pt idx="411">
                  <c:v>0.35486111111111102</c:v>
                </c:pt>
                <c:pt idx="412">
                  <c:v>0.36180555555555599</c:v>
                </c:pt>
                <c:pt idx="413">
                  <c:v>0.36875000000000002</c:v>
                </c:pt>
                <c:pt idx="414">
                  <c:v>0.375694444444444</c:v>
                </c:pt>
                <c:pt idx="415">
                  <c:v>0.38263888888888897</c:v>
                </c:pt>
                <c:pt idx="416">
                  <c:v>0.389583333333333</c:v>
                </c:pt>
                <c:pt idx="417">
                  <c:v>0.39652777777777798</c:v>
                </c:pt>
                <c:pt idx="418">
                  <c:v>0.40347222222222201</c:v>
                </c:pt>
                <c:pt idx="419">
                  <c:v>0.41041666666666698</c:v>
                </c:pt>
                <c:pt idx="420">
                  <c:v>0.41736111111111102</c:v>
                </c:pt>
                <c:pt idx="421">
                  <c:v>0.42430555555555599</c:v>
                </c:pt>
                <c:pt idx="422">
                  <c:v>0.43125000000000002</c:v>
                </c:pt>
                <c:pt idx="423">
                  <c:v>0.438194444444444</c:v>
                </c:pt>
                <c:pt idx="424">
                  <c:v>0.44513888888888897</c:v>
                </c:pt>
                <c:pt idx="425">
                  <c:v>0.452083333333333</c:v>
                </c:pt>
                <c:pt idx="426">
                  <c:v>0.45902777777777798</c:v>
                </c:pt>
                <c:pt idx="427">
                  <c:v>0.46597222222222201</c:v>
                </c:pt>
                <c:pt idx="428">
                  <c:v>0.47291666666666698</c:v>
                </c:pt>
                <c:pt idx="429">
                  <c:v>0.47986111111111102</c:v>
                </c:pt>
                <c:pt idx="430">
                  <c:v>0.48680555555555599</c:v>
                </c:pt>
                <c:pt idx="431">
                  <c:v>0.49375000000000002</c:v>
                </c:pt>
                <c:pt idx="432">
                  <c:v>0.500694444444444</c:v>
                </c:pt>
                <c:pt idx="433">
                  <c:v>0.50763888888888897</c:v>
                </c:pt>
              </c:numCache>
            </c:numRef>
          </c:xVal>
          <c:yVal>
            <c:numRef>
              <c:f>'Sloupec V6-int. (07-03)+10min'!$U$4:$U$439</c:f>
              <c:numCache>
                <c:formatCode>0</c:formatCode>
                <c:ptCount val="436"/>
                <c:pt idx="0">
                  <c:v>522.0333333333333</c:v>
                </c:pt>
                <c:pt idx="1">
                  <c:v>522.0333333333333</c:v>
                </c:pt>
                <c:pt idx="2">
                  <c:v>522.0333333333333</c:v>
                </c:pt>
                <c:pt idx="3">
                  <c:v>522.0333333333333</c:v>
                </c:pt>
                <c:pt idx="4">
                  <c:v>522.0333333333333</c:v>
                </c:pt>
                <c:pt idx="5">
                  <c:v>522.0333333333333</c:v>
                </c:pt>
                <c:pt idx="6">
                  <c:v>522.0333333333333</c:v>
                </c:pt>
                <c:pt idx="7">
                  <c:v>522.0333333333333</c:v>
                </c:pt>
                <c:pt idx="8">
                  <c:v>522.0333333333333</c:v>
                </c:pt>
                <c:pt idx="9">
                  <c:v>522.0333333333333</c:v>
                </c:pt>
                <c:pt idx="10">
                  <c:v>522.0333333333333</c:v>
                </c:pt>
                <c:pt idx="11">
                  <c:v>522.0333333333333</c:v>
                </c:pt>
                <c:pt idx="12">
                  <c:v>522.0333333333333</c:v>
                </c:pt>
                <c:pt idx="13">
                  <c:v>522.0333333333333</c:v>
                </c:pt>
                <c:pt idx="14">
                  <c:v>522.0333333333333</c:v>
                </c:pt>
                <c:pt idx="15">
                  <c:v>522.0333333333333</c:v>
                </c:pt>
                <c:pt idx="16">
                  <c:v>522.0333333333333</c:v>
                </c:pt>
                <c:pt idx="17">
                  <c:v>522.0333333333333</c:v>
                </c:pt>
                <c:pt idx="18">
                  <c:v>522.0333333333333</c:v>
                </c:pt>
                <c:pt idx="19">
                  <c:v>522.0333333333333</c:v>
                </c:pt>
                <c:pt idx="20">
                  <c:v>522.0333333333333</c:v>
                </c:pt>
                <c:pt idx="21">
                  <c:v>522.0333333333333</c:v>
                </c:pt>
                <c:pt idx="22">
                  <c:v>522.0333333333333</c:v>
                </c:pt>
                <c:pt idx="23">
                  <c:v>522.0333333333333</c:v>
                </c:pt>
                <c:pt idx="24">
                  <c:v>522.0333333333333</c:v>
                </c:pt>
                <c:pt idx="25">
                  <c:v>522.0333333333333</c:v>
                </c:pt>
                <c:pt idx="26">
                  <c:v>522.0333333333333</c:v>
                </c:pt>
                <c:pt idx="27">
                  <c:v>522.0333333333333</c:v>
                </c:pt>
                <c:pt idx="28">
                  <c:v>522.0333333333333</c:v>
                </c:pt>
                <c:pt idx="29">
                  <c:v>522.0333333333333</c:v>
                </c:pt>
                <c:pt idx="30">
                  <c:v>522.0333333333333</c:v>
                </c:pt>
                <c:pt idx="31">
                  <c:v>522.0333333333333</c:v>
                </c:pt>
                <c:pt idx="32">
                  <c:v>522.0333333333333</c:v>
                </c:pt>
                <c:pt idx="33">
                  <c:v>522.0333333333333</c:v>
                </c:pt>
                <c:pt idx="34">
                  <c:v>522.0333333333333</c:v>
                </c:pt>
                <c:pt idx="35">
                  <c:v>522.0333333333333</c:v>
                </c:pt>
                <c:pt idx="36">
                  <c:v>522.0333333333333</c:v>
                </c:pt>
                <c:pt idx="37">
                  <c:v>522.0333333333333</c:v>
                </c:pt>
                <c:pt idx="38">
                  <c:v>522.0333333333333</c:v>
                </c:pt>
                <c:pt idx="39">
                  <c:v>522.0333333333333</c:v>
                </c:pt>
                <c:pt idx="40">
                  <c:v>522.0333333333333</c:v>
                </c:pt>
                <c:pt idx="41">
                  <c:v>522.0333333333333</c:v>
                </c:pt>
                <c:pt idx="42">
                  <c:v>522.0333333333333</c:v>
                </c:pt>
                <c:pt idx="43">
                  <c:v>522.0333333333333</c:v>
                </c:pt>
                <c:pt idx="44">
                  <c:v>522.0333333333333</c:v>
                </c:pt>
                <c:pt idx="45">
                  <c:v>522.0333333333333</c:v>
                </c:pt>
                <c:pt idx="46">
                  <c:v>522.0333333333333</c:v>
                </c:pt>
                <c:pt idx="47">
                  <c:v>522.0333333333333</c:v>
                </c:pt>
                <c:pt idx="48">
                  <c:v>522.0333333333333</c:v>
                </c:pt>
                <c:pt idx="49">
                  <c:v>522.0333333333333</c:v>
                </c:pt>
                <c:pt idx="50">
                  <c:v>522.0333333333333</c:v>
                </c:pt>
                <c:pt idx="51">
                  <c:v>522.0333333333333</c:v>
                </c:pt>
                <c:pt idx="52">
                  <c:v>522.0333333333333</c:v>
                </c:pt>
                <c:pt idx="53">
                  <c:v>522.0333333333333</c:v>
                </c:pt>
                <c:pt idx="54">
                  <c:v>522.0333333333333</c:v>
                </c:pt>
                <c:pt idx="55">
                  <c:v>522.0333333333333</c:v>
                </c:pt>
                <c:pt idx="56">
                  <c:v>522.0333333333333</c:v>
                </c:pt>
                <c:pt idx="57">
                  <c:v>522.0333333333333</c:v>
                </c:pt>
                <c:pt idx="58">
                  <c:v>522.0333333333333</c:v>
                </c:pt>
                <c:pt idx="59">
                  <c:v>522.0333333333333</c:v>
                </c:pt>
                <c:pt idx="60">
                  <c:v>522.0333333333333</c:v>
                </c:pt>
                <c:pt idx="61">
                  <c:v>522.0333333333333</c:v>
                </c:pt>
                <c:pt idx="62">
                  <c:v>522.0333333333333</c:v>
                </c:pt>
                <c:pt idx="63">
                  <c:v>522.0333333333333</c:v>
                </c:pt>
                <c:pt idx="64">
                  <c:v>522.0333333333333</c:v>
                </c:pt>
                <c:pt idx="65">
                  <c:v>522.0333333333333</c:v>
                </c:pt>
                <c:pt idx="66">
                  <c:v>522.0333333333333</c:v>
                </c:pt>
                <c:pt idx="67">
                  <c:v>522.0333333333333</c:v>
                </c:pt>
                <c:pt idx="68">
                  <c:v>522.0333333333333</c:v>
                </c:pt>
                <c:pt idx="69">
                  <c:v>522.0333333333333</c:v>
                </c:pt>
                <c:pt idx="70">
                  <c:v>522.0333333333333</c:v>
                </c:pt>
                <c:pt idx="71">
                  <c:v>522.0333333333333</c:v>
                </c:pt>
                <c:pt idx="72">
                  <c:v>522.0333333333333</c:v>
                </c:pt>
                <c:pt idx="73">
                  <c:v>522.0333333333333</c:v>
                </c:pt>
                <c:pt idx="74">
                  <c:v>522.0333333333333</c:v>
                </c:pt>
                <c:pt idx="75">
                  <c:v>522.0333333333333</c:v>
                </c:pt>
                <c:pt idx="76">
                  <c:v>522.0333333333333</c:v>
                </c:pt>
                <c:pt idx="77">
                  <c:v>522.0333333333333</c:v>
                </c:pt>
                <c:pt idx="78">
                  <c:v>522.0333333333333</c:v>
                </c:pt>
                <c:pt idx="79">
                  <c:v>522.0333333333333</c:v>
                </c:pt>
                <c:pt idx="80">
                  <c:v>522.0333333333333</c:v>
                </c:pt>
                <c:pt idx="81">
                  <c:v>522.0333333333333</c:v>
                </c:pt>
                <c:pt idx="82">
                  <c:v>522.0333333333333</c:v>
                </c:pt>
                <c:pt idx="83">
                  <c:v>522.0333333333333</c:v>
                </c:pt>
                <c:pt idx="84">
                  <c:v>522.0333333333333</c:v>
                </c:pt>
                <c:pt idx="85">
                  <c:v>522.0333333333333</c:v>
                </c:pt>
                <c:pt idx="86">
                  <c:v>522.0333333333333</c:v>
                </c:pt>
                <c:pt idx="87">
                  <c:v>522.0333333333333</c:v>
                </c:pt>
                <c:pt idx="88">
                  <c:v>522.0333333333333</c:v>
                </c:pt>
                <c:pt idx="89">
                  <c:v>522.0333333333333</c:v>
                </c:pt>
                <c:pt idx="90">
                  <c:v>522.0333333333333</c:v>
                </c:pt>
                <c:pt idx="91">
                  <c:v>522.0333333333333</c:v>
                </c:pt>
                <c:pt idx="92">
                  <c:v>522.0333333333333</c:v>
                </c:pt>
                <c:pt idx="93">
                  <c:v>522.0333333333333</c:v>
                </c:pt>
                <c:pt idx="94">
                  <c:v>522.0333333333333</c:v>
                </c:pt>
                <c:pt idx="95">
                  <c:v>522.0333333333333</c:v>
                </c:pt>
                <c:pt idx="96">
                  <c:v>522.0333333333333</c:v>
                </c:pt>
                <c:pt idx="97">
                  <c:v>522.0333333333333</c:v>
                </c:pt>
                <c:pt idx="98">
                  <c:v>522.0333333333333</c:v>
                </c:pt>
                <c:pt idx="99">
                  <c:v>522.0333333333333</c:v>
                </c:pt>
                <c:pt idx="100">
                  <c:v>522.0333333333333</c:v>
                </c:pt>
                <c:pt idx="101">
                  <c:v>522.0333333333333</c:v>
                </c:pt>
                <c:pt idx="102">
                  <c:v>522.0333333333333</c:v>
                </c:pt>
                <c:pt idx="103">
                  <c:v>522.0333333333333</c:v>
                </c:pt>
                <c:pt idx="104">
                  <c:v>522.0333333333333</c:v>
                </c:pt>
                <c:pt idx="105">
                  <c:v>522.0333333333333</c:v>
                </c:pt>
                <c:pt idx="106">
                  <c:v>522.0333333333333</c:v>
                </c:pt>
                <c:pt idx="107">
                  <c:v>522.0333333333333</c:v>
                </c:pt>
                <c:pt idx="108">
                  <c:v>522.0333333333333</c:v>
                </c:pt>
                <c:pt idx="109">
                  <c:v>522.0333333333333</c:v>
                </c:pt>
                <c:pt idx="110">
                  <c:v>522.0333333333333</c:v>
                </c:pt>
                <c:pt idx="111">
                  <c:v>522.0333333333333</c:v>
                </c:pt>
                <c:pt idx="112">
                  <c:v>522.0333333333333</c:v>
                </c:pt>
                <c:pt idx="113">
                  <c:v>522.0333333333333</c:v>
                </c:pt>
                <c:pt idx="114">
                  <c:v>522.0333333333333</c:v>
                </c:pt>
                <c:pt idx="115">
                  <c:v>522.0333333333333</c:v>
                </c:pt>
                <c:pt idx="116">
                  <c:v>522.0333333333333</c:v>
                </c:pt>
                <c:pt idx="117">
                  <c:v>522.0333333333333</c:v>
                </c:pt>
                <c:pt idx="118">
                  <c:v>522.0333333333333</c:v>
                </c:pt>
                <c:pt idx="119">
                  <c:v>522.0333333333333</c:v>
                </c:pt>
                <c:pt idx="120">
                  <c:v>522.0333333333333</c:v>
                </c:pt>
                <c:pt idx="121">
                  <c:v>522.0333333333333</c:v>
                </c:pt>
                <c:pt idx="122">
                  <c:v>522.0333333333333</c:v>
                </c:pt>
                <c:pt idx="123">
                  <c:v>522.0333333333333</c:v>
                </c:pt>
                <c:pt idx="124">
                  <c:v>522.0333333333333</c:v>
                </c:pt>
                <c:pt idx="125">
                  <c:v>522.0333333333333</c:v>
                </c:pt>
                <c:pt idx="126">
                  <c:v>522.0333333333333</c:v>
                </c:pt>
                <c:pt idx="127">
                  <c:v>522.0333333333333</c:v>
                </c:pt>
                <c:pt idx="128">
                  <c:v>522.0333333333333</c:v>
                </c:pt>
                <c:pt idx="129">
                  <c:v>522.0333333333333</c:v>
                </c:pt>
                <c:pt idx="130">
                  <c:v>522.0333333333333</c:v>
                </c:pt>
                <c:pt idx="131">
                  <c:v>522.0333333333333</c:v>
                </c:pt>
                <c:pt idx="132">
                  <c:v>522.0333333333333</c:v>
                </c:pt>
                <c:pt idx="133">
                  <c:v>522.0333333333333</c:v>
                </c:pt>
                <c:pt idx="134">
                  <c:v>522.0333333333333</c:v>
                </c:pt>
                <c:pt idx="135">
                  <c:v>522.0333333333333</c:v>
                </c:pt>
                <c:pt idx="136">
                  <c:v>522.0333333333333</c:v>
                </c:pt>
                <c:pt idx="137">
                  <c:v>522.0333333333333</c:v>
                </c:pt>
                <c:pt idx="138">
                  <c:v>522.0333333333333</c:v>
                </c:pt>
                <c:pt idx="139">
                  <c:v>522.0333333333333</c:v>
                </c:pt>
                <c:pt idx="140">
                  <c:v>522.0333333333333</c:v>
                </c:pt>
                <c:pt idx="141">
                  <c:v>522.0333333333333</c:v>
                </c:pt>
                <c:pt idx="142">
                  <c:v>522.0333333333333</c:v>
                </c:pt>
                <c:pt idx="143">
                  <c:v>522.0333333333333</c:v>
                </c:pt>
                <c:pt idx="144">
                  <c:v>522.0333333333333</c:v>
                </c:pt>
                <c:pt idx="145">
                  <c:v>522.0333333333333</c:v>
                </c:pt>
                <c:pt idx="146">
                  <c:v>522.0333333333333</c:v>
                </c:pt>
                <c:pt idx="147">
                  <c:v>522.0333333333333</c:v>
                </c:pt>
                <c:pt idx="148">
                  <c:v>522.0333333333333</c:v>
                </c:pt>
                <c:pt idx="149">
                  <c:v>522.0333333333333</c:v>
                </c:pt>
                <c:pt idx="150">
                  <c:v>522.0333333333333</c:v>
                </c:pt>
                <c:pt idx="151">
                  <c:v>522.0333333333333</c:v>
                </c:pt>
                <c:pt idx="152">
                  <c:v>522.0333333333333</c:v>
                </c:pt>
                <c:pt idx="153">
                  <c:v>522.0333333333333</c:v>
                </c:pt>
                <c:pt idx="154">
                  <c:v>522.0333333333333</c:v>
                </c:pt>
                <c:pt idx="155">
                  <c:v>522.0333333333333</c:v>
                </c:pt>
                <c:pt idx="156">
                  <c:v>522.0333333333333</c:v>
                </c:pt>
                <c:pt idx="157">
                  <c:v>522.0333333333333</c:v>
                </c:pt>
                <c:pt idx="158">
                  <c:v>522.0333333333333</c:v>
                </c:pt>
                <c:pt idx="159">
                  <c:v>522.0333333333333</c:v>
                </c:pt>
                <c:pt idx="160">
                  <c:v>522.0333333333333</c:v>
                </c:pt>
                <c:pt idx="161">
                  <c:v>522.0333333333333</c:v>
                </c:pt>
                <c:pt idx="162">
                  <c:v>522.0333333333333</c:v>
                </c:pt>
                <c:pt idx="163">
                  <c:v>522.0333333333333</c:v>
                </c:pt>
                <c:pt idx="164">
                  <c:v>522.0333333333333</c:v>
                </c:pt>
                <c:pt idx="165">
                  <c:v>522.0333333333333</c:v>
                </c:pt>
                <c:pt idx="166">
                  <c:v>522.0333333333333</c:v>
                </c:pt>
                <c:pt idx="167">
                  <c:v>522.0333333333333</c:v>
                </c:pt>
                <c:pt idx="168">
                  <c:v>522.0333333333333</c:v>
                </c:pt>
                <c:pt idx="169">
                  <c:v>522.0333333333333</c:v>
                </c:pt>
                <c:pt idx="170">
                  <c:v>522.0333333333333</c:v>
                </c:pt>
                <c:pt idx="171">
                  <c:v>522.0333333333333</c:v>
                </c:pt>
                <c:pt idx="172">
                  <c:v>522.0333333333333</c:v>
                </c:pt>
                <c:pt idx="173">
                  <c:v>522.0333333333333</c:v>
                </c:pt>
                <c:pt idx="174">
                  <c:v>522.0333333333333</c:v>
                </c:pt>
                <c:pt idx="175">
                  <c:v>522.0333333333333</c:v>
                </c:pt>
                <c:pt idx="176">
                  <c:v>522.0333333333333</c:v>
                </c:pt>
                <c:pt idx="177">
                  <c:v>522.0333333333333</c:v>
                </c:pt>
                <c:pt idx="178">
                  <c:v>522.0333333333333</c:v>
                </c:pt>
                <c:pt idx="179">
                  <c:v>522.0333333333333</c:v>
                </c:pt>
                <c:pt idx="180">
                  <c:v>522.0333333333333</c:v>
                </c:pt>
                <c:pt idx="181">
                  <c:v>522.0333333333333</c:v>
                </c:pt>
                <c:pt idx="182">
                  <c:v>522.0333333333333</c:v>
                </c:pt>
                <c:pt idx="183">
                  <c:v>522.0333333333333</c:v>
                </c:pt>
                <c:pt idx="184">
                  <c:v>522.0333333333333</c:v>
                </c:pt>
                <c:pt idx="185">
                  <c:v>522.0333333333333</c:v>
                </c:pt>
                <c:pt idx="186">
                  <c:v>522.0333333333333</c:v>
                </c:pt>
                <c:pt idx="187">
                  <c:v>522.0333333333333</c:v>
                </c:pt>
                <c:pt idx="188">
                  <c:v>522.0333333333333</c:v>
                </c:pt>
                <c:pt idx="189">
                  <c:v>522.0333333333333</c:v>
                </c:pt>
                <c:pt idx="190">
                  <c:v>522.0333333333333</c:v>
                </c:pt>
                <c:pt idx="191">
                  <c:v>522.0333333333333</c:v>
                </c:pt>
                <c:pt idx="192">
                  <c:v>522.0333333333333</c:v>
                </c:pt>
                <c:pt idx="193">
                  <c:v>522.0333333333333</c:v>
                </c:pt>
                <c:pt idx="194">
                  <c:v>522.0333333333333</c:v>
                </c:pt>
                <c:pt idx="195">
                  <c:v>522.0333333333333</c:v>
                </c:pt>
                <c:pt idx="196">
                  <c:v>522.0333333333333</c:v>
                </c:pt>
                <c:pt idx="197">
                  <c:v>522.0333333333333</c:v>
                </c:pt>
                <c:pt idx="198">
                  <c:v>522.0333333333333</c:v>
                </c:pt>
                <c:pt idx="199">
                  <c:v>522.0333333333333</c:v>
                </c:pt>
                <c:pt idx="200">
                  <c:v>522.0333333333333</c:v>
                </c:pt>
                <c:pt idx="201">
                  <c:v>522.0333333333333</c:v>
                </c:pt>
                <c:pt idx="202">
                  <c:v>522.0333333333333</c:v>
                </c:pt>
                <c:pt idx="203">
                  <c:v>522.0333333333333</c:v>
                </c:pt>
                <c:pt idx="204">
                  <c:v>522.0333333333333</c:v>
                </c:pt>
                <c:pt idx="205">
                  <c:v>522.0333333333333</c:v>
                </c:pt>
                <c:pt idx="206">
                  <c:v>522.0333333333333</c:v>
                </c:pt>
                <c:pt idx="207">
                  <c:v>522.0333333333333</c:v>
                </c:pt>
                <c:pt idx="208">
                  <c:v>522.0333333333333</c:v>
                </c:pt>
                <c:pt idx="209">
                  <c:v>522.0333333333333</c:v>
                </c:pt>
                <c:pt idx="210">
                  <c:v>522.0333333333333</c:v>
                </c:pt>
                <c:pt idx="211">
                  <c:v>522.0333333333333</c:v>
                </c:pt>
                <c:pt idx="212">
                  <c:v>522.0333333333333</c:v>
                </c:pt>
                <c:pt idx="213">
                  <c:v>522.0333333333333</c:v>
                </c:pt>
                <c:pt idx="214">
                  <c:v>522.0333333333333</c:v>
                </c:pt>
                <c:pt idx="215">
                  <c:v>522.0333333333333</c:v>
                </c:pt>
                <c:pt idx="216">
                  <c:v>522.0333333333333</c:v>
                </c:pt>
                <c:pt idx="217">
                  <c:v>522.0333333333333</c:v>
                </c:pt>
                <c:pt idx="218">
                  <c:v>522.0333333333333</c:v>
                </c:pt>
                <c:pt idx="219">
                  <c:v>522.0333333333333</c:v>
                </c:pt>
                <c:pt idx="220">
                  <c:v>522.0333333333333</c:v>
                </c:pt>
                <c:pt idx="221">
                  <c:v>522.0333333333333</c:v>
                </c:pt>
                <c:pt idx="222">
                  <c:v>522.0333333333333</c:v>
                </c:pt>
                <c:pt idx="223">
                  <c:v>522.0333333333333</c:v>
                </c:pt>
                <c:pt idx="224">
                  <c:v>522.0333333333333</c:v>
                </c:pt>
                <c:pt idx="225">
                  <c:v>522.0333333333333</c:v>
                </c:pt>
                <c:pt idx="226">
                  <c:v>522.0333333333333</c:v>
                </c:pt>
                <c:pt idx="227">
                  <c:v>522.0333333333333</c:v>
                </c:pt>
                <c:pt idx="228">
                  <c:v>522.0333333333333</c:v>
                </c:pt>
                <c:pt idx="229">
                  <c:v>522.0333333333333</c:v>
                </c:pt>
                <c:pt idx="230">
                  <c:v>522.0333333333333</c:v>
                </c:pt>
                <c:pt idx="231">
                  <c:v>522.0333333333333</c:v>
                </c:pt>
                <c:pt idx="232">
                  <c:v>522.0333333333333</c:v>
                </c:pt>
                <c:pt idx="233">
                  <c:v>522.0333333333333</c:v>
                </c:pt>
                <c:pt idx="234">
                  <c:v>522.0333333333333</c:v>
                </c:pt>
                <c:pt idx="235">
                  <c:v>522.0333333333333</c:v>
                </c:pt>
                <c:pt idx="236">
                  <c:v>522.0333333333333</c:v>
                </c:pt>
                <c:pt idx="237">
                  <c:v>522.0333333333333</c:v>
                </c:pt>
                <c:pt idx="238">
                  <c:v>522.0333333333333</c:v>
                </c:pt>
                <c:pt idx="239">
                  <c:v>522.0333333333333</c:v>
                </c:pt>
                <c:pt idx="240">
                  <c:v>522.0333333333333</c:v>
                </c:pt>
                <c:pt idx="241">
                  <c:v>522.0333333333333</c:v>
                </c:pt>
                <c:pt idx="242">
                  <c:v>522.0333333333333</c:v>
                </c:pt>
                <c:pt idx="243">
                  <c:v>522.0333333333333</c:v>
                </c:pt>
                <c:pt idx="244">
                  <c:v>522.0333333333333</c:v>
                </c:pt>
                <c:pt idx="245">
                  <c:v>522.0333333333333</c:v>
                </c:pt>
                <c:pt idx="246">
                  <c:v>522.0333333333333</c:v>
                </c:pt>
                <c:pt idx="247">
                  <c:v>522.0333333333333</c:v>
                </c:pt>
                <c:pt idx="248">
                  <c:v>522.0333333333333</c:v>
                </c:pt>
                <c:pt idx="249">
                  <c:v>522.0333333333333</c:v>
                </c:pt>
                <c:pt idx="250">
                  <c:v>522.0333333333333</c:v>
                </c:pt>
                <c:pt idx="251">
                  <c:v>522.0333333333333</c:v>
                </c:pt>
                <c:pt idx="252">
                  <c:v>522.0333333333333</c:v>
                </c:pt>
                <c:pt idx="253">
                  <c:v>522.0333333333333</c:v>
                </c:pt>
                <c:pt idx="254">
                  <c:v>522.0333333333333</c:v>
                </c:pt>
                <c:pt idx="255">
                  <c:v>522.0333333333333</c:v>
                </c:pt>
                <c:pt idx="256">
                  <c:v>522.0333333333333</c:v>
                </c:pt>
                <c:pt idx="257">
                  <c:v>522.0333333333333</c:v>
                </c:pt>
                <c:pt idx="258">
                  <c:v>522.0333333333333</c:v>
                </c:pt>
                <c:pt idx="259">
                  <c:v>522.0333333333333</c:v>
                </c:pt>
                <c:pt idx="260">
                  <c:v>522.0333333333333</c:v>
                </c:pt>
                <c:pt idx="261">
                  <c:v>522.0333333333333</c:v>
                </c:pt>
                <c:pt idx="262">
                  <c:v>522.0333333333333</c:v>
                </c:pt>
                <c:pt idx="263">
                  <c:v>522.0333333333333</c:v>
                </c:pt>
                <c:pt idx="264">
                  <c:v>522.0333333333333</c:v>
                </c:pt>
                <c:pt idx="265">
                  <c:v>522.0333333333333</c:v>
                </c:pt>
                <c:pt idx="266">
                  <c:v>522.0333333333333</c:v>
                </c:pt>
                <c:pt idx="267">
                  <c:v>522.0333333333333</c:v>
                </c:pt>
                <c:pt idx="268">
                  <c:v>522.0333333333333</c:v>
                </c:pt>
                <c:pt idx="269">
                  <c:v>522.0333333333333</c:v>
                </c:pt>
                <c:pt idx="270">
                  <c:v>522.0333333333333</c:v>
                </c:pt>
                <c:pt idx="271">
                  <c:v>522.0333333333333</c:v>
                </c:pt>
                <c:pt idx="272">
                  <c:v>522.0333333333333</c:v>
                </c:pt>
                <c:pt idx="273">
                  <c:v>522.0333333333333</c:v>
                </c:pt>
                <c:pt idx="274">
                  <c:v>522.0333333333333</c:v>
                </c:pt>
                <c:pt idx="275">
                  <c:v>522.0333333333333</c:v>
                </c:pt>
                <c:pt idx="276">
                  <c:v>522.0333333333333</c:v>
                </c:pt>
                <c:pt idx="277">
                  <c:v>522.0333333333333</c:v>
                </c:pt>
                <c:pt idx="278">
                  <c:v>522.0333333333333</c:v>
                </c:pt>
                <c:pt idx="279">
                  <c:v>522.0333333333333</c:v>
                </c:pt>
                <c:pt idx="280">
                  <c:v>522.0333333333333</c:v>
                </c:pt>
                <c:pt idx="281">
                  <c:v>522.0333333333333</c:v>
                </c:pt>
                <c:pt idx="282">
                  <c:v>522.0333333333333</c:v>
                </c:pt>
                <c:pt idx="283">
                  <c:v>522.0333333333333</c:v>
                </c:pt>
                <c:pt idx="284">
                  <c:v>522.0333333333333</c:v>
                </c:pt>
                <c:pt idx="285">
                  <c:v>522.0333333333333</c:v>
                </c:pt>
                <c:pt idx="286">
                  <c:v>522.0333333333333</c:v>
                </c:pt>
                <c:pt idx="287">
                  <c:v>522.0333333333333</c:v>
                </c:pt>
                <c:pt idx="288">
                  <c:v>522.0333333333333</c:v>
                </c:pt>
                <c:pt idx="289">
                  <c:v>522.0333333333333</c:v>
                </c:pt>
                <c:pt idx="290">
                  <c:v>522.0333333333333</c:v>
                </c:pt>
                <c:pt idx="291">
                  <c:v>522.0333333333333</c:v>
                </c:pt>
                <c:pt idx="292">
                  <c:v>522.0333333333333</c:v>
                </c:pt>
                <c:pt idx="293">
                  <c:v>522.0333333333333</c:v>
                </c:pt>
                <c:pt idx="294">
                  <c:v>522.0333333333333</c:v>
                </c:pt>
                <c:pt idx="295">
                  <c:v>522.0333333333333</c:v>
                </c:pt>
                <c:pt idx="296">
                  <c:v>522.0333333333333</c:v>
                </c:pt>
                <c:pt idx="297">
                  <c:v>522.0333333333333</c:v>
                </c:pt>
                <c:pt idx="298">
                  <c:v>522.0333333333333</c:v>
                </c:pt>
                <c:pt idx="299">
                  <c:v>522.0333333333333</c:v>
                </c:pt>
                <c:pt idx="300">
                  <c:v>522.0333333333333</c:v>
                </c:pt>
                <c:pt idx="301">
                  <c:v>522.0333333333333</c:v>
                </c:pt>
                <c:pt idx="302">
                  <c:v>522.0333333333333</c:v>
                </c:pt>
                <c:pt idx="303">
                  <c:v>522.0333333333333</c:v>
                </c:pt>
                <c:pt idx="304">
                  <c:v>522.0333333333333</c:v>
                </c:pt>
                <c:pt idx="305">
                  <c:v>522.0333333333333</c:v>
                </c:pt>
                <c:pt idx="306">
                  <c:v>522.0333333333333</c:v>
                </c:pt>
                <c:pt idx="307">
                  <c:v>522.0333333333333</c:v>
                </c:pt>
                <c:pt idx="308">
                  <c:v>522.0333333333333</c:v>
                </c:pt>
                <c:pt idx="309">
                  <c:v>522.0333333333333</c:v>
                </c:pt>
                <c:pt idx="310">
                  <c:v>522.0333333333333</c:v>
                </c:pt>
                <c:pt idx="311">
                  <c:v>522.0333333333333</c:v>
                </c:pt>
                <c:pt idx="312">
                  <c:v>522.0333333333333</c:v>
                </c:pt>
                <c:pt idx="313">
                  <c:v>522.0333333333333</c:v>
                </c:pt>
                <c:pt idx="314">
                  <c:v>522.0333333333333</c:v>
                </c:pt>
                <c:pt idx="315">
                  <c:v>522.0333333333333</c:v>
                </c:pt>
                <c:pt idx="316">
                  <c:v>522.0333333333333</c:v>
                </c:pt>
                <c:pt idx="317">
                  <c:v>522.0333333333333</c:v>
                </c:pt>
                <c:pt idx="318">
                  <c:v>522.0333333333333</c:v>
                </c:pt>
                <c:pt idx="319">
                  <c:v>522.0333333333333</c:v>
                </c:pt>
                <c:pt idx="320">
                  <c:v>522.0333333333333</c:v>
                </c:pt>
                <c:pt idx="321">
                  <c:v>522.0333333333333</c:v>
                </c:pt>
                <c:pt idx="322">
                  <c:v>522.0333333333333</c:v>
                </c:pt>
                <c:pt idx="323">
                  <c:v>522.0333333333333</c:v>
                </c:pt>
                <c:pt idx="324">
                  <c:v>522.0333333333333</c:v>
                </c:pt>
                <c:pt idx="325">
                  <c:v>522.0333333333333</c:v>
                </c:pt>
                <c:pt idx="326">
                  <c:v>522.0333333333333</c:v>
                </c:pt>
                <c:pt idx="327">
                  <c:v>522.0333333333333</c:v>
                </c:pt>
                <c:pt idx="328">
                  <c:v>522.0333333333333</c:v>
                </c:pt>
                <c:pt idx="329">
                  <c:v>522.0333333333333</c:v>
                </c:pt>
                <c:pt idx="330">
                  <c:v>522.0333333333333</c:v>
                </c:pt>
                <c:pt idx="331">
                  <c:v>522.0333333333333</c:v>
                </c:pt>
                <c:pt idx="332">
                  <c:v>522.0333333333333</c:v>
                </c:pt>
                <c:pt idx="333">
                  <c:v>522.0333333333333</c:v>
                </c:pt>
                <c:pt idx="334">
                  <c:v>522.0333333333333</c:v>
                </c:pt>
                <c:pt idx="335">
                  <c:v>522.0333333333333</c:v>
                </c:pt>
                <c:pt idx="336">
                  <c:v>522.0333333333333</c:v>
                </c:pt>
                <c:pt idx="337">
                  <c:v>522.0333333333333</c:v>
                </c:pt>
                <c:pt idx="338">
                  <c:v>522.0333333333333</c:v>
                </c:pt>
                <c:pt idx="339">
                  <c:v>522.0333333333333</c:v>
                </c:pt>
                <c:pt idx="340">
                  <c:v>522.0333333333333</c:v>
                </c:pt>
                <c:pt idx="341">
                  <c:v>522.0333333333333</c:v>
                </c:pt>
                <c:pt idx="342">
                  <c:v>522.0333333333333</c:v>
                </c:pt>
                <c:pt idx="343">
                  <c:v>522.0333333333333</c:v>
                </c:pt>
                <c:pt idx="344">
                  <c:v>522.0333333333333</c:v>
                </c:pt>
                <c:pt idx="345">
                  <c:v>522.0333333333333</c:v>
                </c:pt>
                <c:pt idx="346">
                  <c:v>522.0333333333333</c:v>
                </c:pt>
                <c:pt idx="347">
                  <c:v>522.0333333333333</c:v>
                </c:pt>
                <c:pt idx="348">
                  <c:v>522.0333333333333</c:v>
                </c:pt>
                <c:pt idx="349">
                  <c:v>522.0333333333333</c:v>
                </c:pt>
                <c:pt idx="350">
                  <c:v>522.0333333333333</c:v>
                </c:pt>
                <c:pt idx="351">
                  <c:v>522.0333333333333</c:v>
                </c:pt>
                <c:pt idx="352">
                  <c:v>522.0333333333333</c:v>
                </c:pt>
                <c:pt idx="353">
                  <c:v>522.0333333333333</c:v>
                </c:pt>
                <c:pt idx="354">
                  <c:v>522.0333333333333</c:v>
                </c:pt>
                <c:pt idx="355">
                  <c:v>522.0333333333333</c:v>
                </c:pt>
                <c:pt idx="356">
                  <c:v>522.0333333333333</c:v>
                </c:pt>
                <c:pt idx="357">
                  <c:v>522.0333333333333</c:v>
                </c:pt>
                <c:pt idx="358">
                  <c:v>522.0333333333333</c:v>
                </c:pt>
                <c:pt idx="359">
                  <c:v>522.0333333333333</c:v>
                </c:pt>
                <c:pt idx="360">
                  <c:v>522.0333333333333</c:v>
                </c:pt>
                <c:pt idx="361">
                  <c:v>522.0333333333333</c:v>
                </c:pt>
                <c:pt idx="362">
                  <c:v>522.0333333333333</c:v>
                </c:pt>
                <c:pt idx="363">
                  <c:v>522.0333333333333</c:v>
                </c:pt>
                <c:pt idx="364">
                  <c:v>522.0333333333333</c:v>
                </c:pt>
                <c:pt idx="365">
                  <c:v>522.0333333333333</c:v>
                </c:pt>
                <c:pt idx="366">
                  <c:v>522.0333333333333</c:v>
                </c:pt>
                <c:pt idx="367">
                  <c:v>522.0333333333333</c:v>
                </c:pt>
                <c:pt idx="368">
                  <c:v>522.0333333333333</c:v>
                </c:pt>
                <c:pt idx="369">
                  <c:v>522.0333333333333</c:v>
                </c:pt>
                <c:pt idx="370">
                  <c:v>522.0333333333333</c:v>
                </c:pt>
                <c:pt idx="371">
                  <c:v>522.0333333333333</c:v>
                </c:pt>
                <c:pt idx="372">
                  <c:v>522.0333333333333</c:v>
                </c:pt>
                <c:pt idx="373">
                  <c:v>522.0333333333333</c:v>
                </c:pt>
                <c:pt idx="374">
                  <c:v>522.0333333333333</c:v>
                </c:pt>
                <c:pt idx="375">
                  <c:v>522.0333333333333</c:v>
                </c:pt>
                <c:pt idx="376">
                  <c:v>522.0333333333333</c:v>
                </c:pt>
                <c:pt idx="377">
                  <c:v>522.0333333333333</c:v>
                </c:pt>
                <c:pt idx="378">
                  <c:v>522.0333333333333</c:v>
                </c:pt>
                <c:pt idx="379">
                  <c:v>522.0333333333333</c:v>
                </c:pt>
                <c:pt idx="380">
                  <c:v>522.0333333333333</c:v>
                </c:pt>
                <c:pt idx="381">
                  <c:v>522.0333333333333</c:v>
                </c:pt>
                <c:pt idx="382">
                  <c:v>522.0333333333333</c:v>
                </c:pt>
                <c:pt idx="383">
                  <c:v>522.0333333333333</c:v>
                </c:pt>
                <c:pt idx="384">
                  <c:v>522.0333333333333</c:v>
                </c:pt>
                <c:pt idx="385">
                  <c:v>522.0333333333333</c:v>
                </c:pt>
                <c:pt idx="386">
                  <c:v>522.0333333333333</c:v>
                </c:pt>
                <c:pt idx="387">
                  <c:v>522.0333333333333</c:v>
                </c:pt>
                <c:pt idx="388">
                  <c:v>522.0333333333333</c:v>
                </c:pt>
                <c:pt idx="389">
                  <c:v>522.0333333333333</c:v>
                </c:pt>
                <c:pt idx="390">
                  <c:v>522.0333333333333</c:v>
                </c:pt>
                <c:pt idx="391">
                  <c:v>522.0333333333333</c:v>
                </c:pt>
                <c:pt idx="392">
                  <c:v>522.0333333333333</c:v>
                </c:pt>
                <c:pt idx="393">
                  <c:v>522.0333333333333</c:v>
                </c:pt>
                <c:pt idx="394">
                  <c:v>522.0333333333333</c:v>
                </c:pt>
                <c:pt idx="395">
                  <c:v>522.0333333333333</c:v>
                </c:pt>
                <c:pt idx="396">
                  <c:v>522.0333333333333</c:v>
                </c:pt>
                <c:pt idx="397">
                  <c:v>522.0333333333333</c:v>
                </c:pt>
                <c:pt idx="398">
                  <c:v>522.0333333333333</c:v>
                </c:pt>
                <c:pt idx="399">
                  <c:v>522.0333333333333</c:v>
                </c:pt>
                <c:pt idx="400">
                  <c:v>522.0333333333333</c:v>
                </c:pt>
                <c:pt idx="401">
                  <c:v>522.0333333333333</c:v>
                </c:pt>
                <c:pt idx="402">
                  <c:v>522.0333333333333</c:v>
                </c:pt>
                <c:pt idx="403">
                  <c:v>522.0333333333333</c:v>
                </c:pt>
                <c:pt idx="404">
                  <c:v>522.0333333333333</c:v>
                </c:pt>
                <c:pt idx="405">
                  <c:v>522.0333333333333</c:v>
                </c:pt>
                <c:pt idx="406">
                  <c:v>522.0333333333333</c:v>
                </c:pt>
                <c:pt idx="407">
                  <c:v>522.0333333333333</c:v>
                </c:pt>
                <c:pt idx="408">
                  <c:v>522.0333333333333</c:v>
                </c:pt>
                <c:pt idx="409">
                  <c:v>522.0333333333333</c:v>
                </c:pt>
                <c:pt idx="410">
                  <c:v>522.0333333333333</c:v>
                </c:pt>
                <c:pt idx="411">
                  <c:v>522.0333333333333</c:v>
                </c:pt>
                <c:pt idx="412">
                  <c:v>522.0333333333333</c:v>
                </c:pt>
                <c:pt idx="413">
                  <c:v>522.0333333333333</c:v>
                </c:pt>
                <c:pt idx="414">
                  <c:v>522.0333333333333</c:v>
                </c:pt>
                <c:pt idx="415">
                  <c:v>522.0333333333333</c:v>
                </c:pt>
                <c:pt idx="416">
                  <c:v>522.0333333333333</c:v>
                </c:pt>
                <c:pt idx="417">
                  <c:v>522.0333333333333</c:v>
                </c:pt>
                <c:pt idx="418">
                  <c:v>522.0333333333333</c:v>
                </c:pt>
                <c:pt idx="419">
                  <c:v>522.0333333333333</c:v>
                </c:pt>
                <c:pt idx="420">
                  <c:v>522.0333333333333</c:v>
                </c:pt>
                <c:pt idx="421">
                  <c:v>522.0333333333333</c:v>
                </c:pt>
                <c:pt idx="422">
                  <c:v>522.0333333333333</c:v>
                </c:pt>
                <c:pt idx="423">
                  <c:v>522.0333333333333</c:v>
                </c:pt>
                <c:pt idx="424">
                  <c:v>522.0333333333333</c:v>
                </c:pt>
                <c:pt idx="425">
                  <c:v>522.0333333333333</c:v>
                </c:pt>
                <c:pt idx="426">
                  <c:v>522.0333333333333</c:v>
                </c:pt>
                <c:pt idx="427">
                  <c:v>522.0333333333333</c:v>
                </c:pt>
                <c:pt idx="428">
                  <c:v>522.0333333333333</c:v>
                </c:pt>
                <c:pt idx="429">
                  <c:v>522.0333333333333</c:v>
                </c:pt>
                <c:pt idx="430">
                  <c:v>522.0333333333333</c:v>
                </c:pt>
                <c:pt idx="431">
                  <c:v>522.0333333333333</c:v>
                </c:pt>
                <c:pt idx="432">
                  <c:v>522.0333333333333</c:v>
                </c:pt>
                <c:pt idx="433">
                  <c:v>522.0333333333333</c:v>
                </c:pt>
                <c:pt idx="434">
                  <c:v>522.0333333333333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C94-474A-ABAC-FA30C8C0FC4D}"/>
            </c:ext>
          </c:extLst>
        </c:ser>
        <c:ser>
          <c:idx val="1"/>
          <c:order val="1"/>
          <c:tx>
            <c:strRef>
              <c:f>'Sloupec V6-int. (07-03)+10min'!$D$4</c:f>
              <c:strCache>
                <c:ptCount val="1"/>
                <c:pt idx="0">
                  <c:v>19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'Sloupec V6-int. (07-03)+10min'!$B$5:$B$439</c:f>
              <c:numCache>
                <c:formatCode>[$-F400]h:mm:ss\ AM/PM</c:formatCode>
                <c:ptCount val="435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  <c:pt idx="367">
                  <c:v>4.9305555555555554E-2</c:v>
                </c:pt>
                <c:pt idx="368">
                  <c:v>5.6250000000000001E-2</c:v>
                </c:pt>
                <c:pt idx="369">
                  <c:v>6.3194444444444442E-2</c:v>
                </c:pt>
                <c:pt idx="370">
                  <c:v>7.013888888888889E-2</c:v>
                </c:pt>
                <c:pt idx="371">
                  <c:v>7.7083333333333337E-2</c:v>
                </c:pt>
                <c:pt idx="372">
                  <c:v>8.4027777777777771E-2</c:v>
                </c:pt>
                <c:pt idx="373">
                  <c:v>9.0972222222222218E-2</c:v>
                </c:pt>
                <c:pt idx="374">
                  <c:v>9.7916666666666666E-2</c:v>
                </c:pt>
                <c:pt idx="375">
                  <c:v>0.10486111111111111</c:v>
                </c:pt>
                <c:pt idx="376">
                  <c:v>0.11180555555555556</c:v>
                </c:pt>
                <c:pt idx="377">
                  <c:v>0.11875000000000001</c:v>
                </c:pt>
                <c:pt idx="378">
                  <c:v>0.12569444444444444</c:v>
                </c:pt>
                <c:pt idx="379">
                  <c:v>0.132638888888889</c:v>
                </c:pt>
                <c:pt idx="380">
                  <c:v>0.139583333333333</c:v>
                </c:pt>
                <c:pt idx="381">
                  <c:v>0.14652777777777801</c:v>
                </c:pt>
                <c:pt idx="382">
                  <c:v>0.15347222222222201</c:v>
                </c:pt>
                <c:pt idx="383">
                  <c:v>0.16041666666666701</c:v>
                </c:pt>
                <c:pt idx="384">
                  <c:v>0.16736111111111099</c:v>
                </c:pt>
                <c:pt idx="385">
                  <c:v>0.17430555555555599</c:v>
                </c:pt>
                <c:pt idx="386">
                  <c:v>0.18124999999999999</c:v>
                </c:pt>
                <c:pt idx="387">
                  <c:v>0.188194444444444</c:v>
                </c:pt>
                <c:pt idx="388">
                  <c:v>0.195138888888889</c:v>
                </c:pt>
                <c:pt idx="389">
                  <c:v>0.202083333333333</c:v>
                </c:pt>
                <c:pt idx="390">
                  <c:v>0.20902777777777801</c:v>
                </c:pt>
                <c:pt idx="391">
                  <c:v>0.21597222222222201</c:v>
                </c:pt>
                <c:pt idx="392">
                  <c:v>0.22291666666666701</c:v>
                </c:pt>
                <c:pt idx="393">
                  <c:v>0.22986111111111099</c:v>
                </c:pt>
                <c:pt idx="394">
                  <c:v>0.23680555555555599</c:v>
                </c:pt>
                <c:pt idx="395">
                  <c:v>0.24374999999999999</c:v>
                </c:pt>
                <c:pt idx="396">
                  <c:v>0.250694444444444</c:v>
                </c:pt>
                <c:pt idx="397">
                  <c:v>0.25763888888888897</c:v>
                </c:pt>
                <c:pt idx="398">
                  <c:v>0.264583333333333</c:v>
                </c:pt>
                <c:pt idx="399">
                  <c:v>0.27152777777777798</c:v>
                </c:pt>
                <c:pt idx="400">
                  <c:v>0.27847222222222201</c:v>
                </c:pt>
                <c:pt idx="401">
                  <c:v>0.28541666666666698</c:v>
                </c:pt>
                <c:pt idx="402">
                  <c:v>0.29236111111111102</c:v>
                </c:pt>
                <c:pt idx="403">
                  <c:v>0.29930555555555599</c:v>
                </c:pt>
                <c:pt idx="404">
                  <c:v>0.30625000000000002</c:v>
                </c:pt>
                <c:pt idx="405">
                  <c:v>0.313194444444444</c:v>
                </c:pt>
                <c:pt idx="406">
                  <c:v>0.32013888888888897</c:v>
                </c:pt>
                <c:pt idx="407">
                  <c:v>0.327083333333333</c:v>
                </c:pt>
                <c:pt idx="408">
                  <c:v>0.33402777777777798</c:v>
                </c:pt>
                <c:pt idx="409">
                  <c:v>0.34097222222222201</c:v>
                </c:pt>
                <c:pt idx="410">
                  <c:v>0.34791666666666698</c:v>
                </c:pt>
                <c:pt idx="411">
                  <c:v>0.35486111111111102</c:v>
                </c:pt>
                <c:pt idx="412">
                  <c:v>0.36180555555555599</c:v>
                </c:pt>
                <c:pt idx="413">
                  <c:v>0.36875000000000002</c:v>
                </c:pt>
                <c:pt idx="414">
                  <c:v>0.375694444444444</c:v>
                </c:pt>
                <c:pt idx="415">
                  <c:v>0.38263888888888897</c:v>
                </c:pt>
                <c:pt idx="416">
                  <c:v>0.389583333333333</c:v>
                </c:pt>
                <c:pt idx="417">
                  <c:v>0.39652777777777798</c:v>
                </c:pt>
                <c:pt idx="418">
                  <c:v>0.40347222222222201</c:v>
                </c:pt>
                <c:pt idx="419">
                  <c:v>0.41041666666666698</c:v>
                </c:pt>
                <c:pt idx="420">
                  <c:v>0.41736111111111102</c:v>
                </c:pt>
                <c:pt idx="421">
                  <c:v>0.42430555555555599</c:v>
                </c:pt>
                <c:pt idx="422">
                  <c:v>0.43125000000000002</c:v>
                </c:pt>
                <c:pt idx="423">
                  <c:v>0.438194444444444</c:v>
                </c:pt>
                <c:pt idx="424">
                  <c:v>0.44513888888888897</c:v>
                </c:pt>
                <c:pt idx="425">
                  <c:v>0.452083333333333</c:v>
                </c:pt>
                <c:pt idx="426">
                  <c:v>0.45902777777777798</c:v>
                </c:pt>
                <c:pt idx="427">
                  <c:v>0.46597222222222201</c:v>
                </c:pt>
                <c:pt idx="428">
                  <c:v>0.47291666666666698</c:v>
                </c:pt>
                <c:pt idx="429">
                  <c:v>0.47986111111111102</c:v>
                </c:pt>
                <c:pt idx="430">
                  <c:v>0.48680555555555599</c:v>
                </c:pt>
                <c:pt idx="431">
                  <c:v>0.49375000000000002</c:v>
                </c:pt>
                <c:pt idx="432">
                  <c:v>0.500694444444444</c:v>
                </c:pt>
                <c:pt idx="433">
                  <c:v>0.50763888888888897</c:v>
                </c:pt>
              </c:numCache>
            </c:numRef>
          </c:xVal>
          <c:yVal>
            <c:numRef>
              <c:f>'Sloupec V6-int. (07-03)+10min'!$D$5:$D$439</c:f>
              <c:numCache>
                <c:formatCode>0</c:formatCode>
                <c:ptCount val="435"/>
                <c:pt idx="0">
                  <c:v>21.5</c:v>
                </c:pt>
                <c:pt idx="1">
                  <c:v>21.5</c:v>
                </c:pt>
                <c:pt idx="2">
                  <c:v>21.5</c:v>
                </c:pt>
                <c:pt idx="3">
                  <c:v>21.4</c:v>
                </c:pt>
                <c:pt idx="4">
                  <c:v>21.5</c:v>
                </c:pt>
                <c:pt idx="5">
                  <c:v>21.4</c:v>
                </c:pt>
                <c:pt idx="6">
                  <c:v>21.4</c:v>
                </c:pt>
                <c:pt idx="7">
                  <c:v>21.4</c:v>
                </c:pt>
                <c:pt idx="8">
                  <c:v>21.5</c:v>
                </c:pt>
                <c:pt idx="9">
                  <c:v>21.5</c:v>
                </c:pt>
                <c:pt idx="10">
                  <c:v>21.5</c:v>
                </c:pt>
                <c:pt idx="11">
                  <c:v>21.5</c:v>
                </c:pt>
                <c:pt idx="12">
                  <c:v>21.5</c:v>
                </c:pt>
                <c:pt idx="13">
                  <c:v>21.5</c:v>
                </c:pt>
                <c:pt idx="14">
                  <c:v>21.5</c:v>
                </c:pt>
                <c:pt idx="15">
                  <c:v>21.5</c:v>
                </c:pt>
                <c:pt idx="16">
                  <c:v>21.6</c:v>
                </c:pt>
                <c:pt idx="17">
                  <c:v>21.8</c:v>
                </c:pt>
                <c:pt idx="18">
                  <c:v>25.8</c:v>
                </c:pt>
                <c:pt idx="19">
                  <c:v>31.8</c:v>
                </c:pt>
                <c:pt idx="20">
                  <c:v>48.7</c:v>
                </c:pt>
                <c:pt idx="21">
                  <c:v>56.6</c:v>
                </c:pt>
                <c:pt idx="22">
                  <c:v>68.5</c:v>
                </c:pt>
                <c:pt idx="23">
                  <c:v>73.099999999999994</c:v>
                </c:pt>
                <c:pt idx="24">
                  <c:v>79.900000000000006</c:v>
                </c:pt>
                <c:pt idx="25">
                  <c:v>82.3</c:v>
                </c:pt>
                <c:pt idx="26">
                  <c:v>85.8</c:v>
                </c:pt>
                <c:pt idx="27">
                  <c:v>86.9</c:v>
                </c:pt>
                <c:pt idx="28">
                  <c:v>88.7</c:v>
                </c:pt>
                <c:pt idx="29">
                  <c:v>89.4</c:v>
                </c:pt>
                <c:pt idx="30">
                  <c:v>90.3</c:v>
                </c:pt>
                <c:pt idx="31">
                  <c:v>90.6</c:v>
                </c:pt>
                <c:pt idx="32">
                  <c:v>90.9</c:v>
                </c:pt>
                <c:pt idx="33">
                  <c:v>91</c:v>
                </c:pt>
                <c:pt idx="34">
                  <c:v>90.8</c:v>
                </c:pt>
                <c:pt idx="35">
                  <c:v>90.7</c:v>
                </c:pt>
                <c:pt idx="36">
                  <c:v>90.3</c:v>
                </c:pt>
                <c:pt idx="37">
                  <c:v>90.1</c:v>
                </c:pt>
                <c:pt idx="38">
                  <c:v>89.7</c:v>
                </c:pt>
                <c:pt idx="39">
                  <c:v>89.5</c:v>
                </c:pt>
                <c:pt idx="40">
                  <c:v>89</c:v>
                </c:pt>
                <c:pt idx="41">
                  <c:v>88.8</c:v>
                </c:pt>
                <c:pt idx="42">
                  <c:v>88.4</c:v>
                </c:pt>
                <c:pt idx="43">
                  <c:v>88.2</c:v>
                </c:pt>
                <c:pt idx="44">
                  <c:v>87.8</c:v>
                </c:pt>
                <c:pt idx="45">
                  <c:v>87.6</c:v>
                </c:pt>
                <c:pt idx="46">
                  <c:v>87.2</c:v>
                </c:pt>
                <c:pt idx="47">
                  <c:v>87</c:v>
                </c:pt>
                <c:pt idx="48">
                  <c:v>86.6</c:v>
                </c:pt>
                <c:pt idx="49">
                  <c:v>86.4</c:v>
                </c:pt>
                <c:pt idx="50">
                  <c:v>86</c:v>
                </c:pt>
                <c:pt idx="51">
                  <c:v>85.8</c:v>
                </c:pt>
                <c:pt idx="52">
                  <c:v>85.6</c:v>
                </c:pt>
                <c:pt idx="53">
                  <c:v>85.3</c:v>
                </c:pt>
                <c:pt idx="54">
                  <c:v>85</c:v>
                </c:pt>
                <c:pt idx="55">
                  <c:v>84.7</c:v>
                </c:pt>
                <c:pt idx="56">
                  <c:v>84.5</c:v>
                </c:pt>
                <c:pt idx="57">
                  <c:v>84.1</c:v>
                </c:pt>
                <c:pt idx="58">
                  <c:v>83.9</c:v>
                </c:pt>
                <c:pt idx="59">
                  <c:v>83.5</c:v>
                </c:pt>
                <c:pt idx="60">
                  <c:v>83.4</c:v>
                </c:pt>
                <c:pt idx="61">
                  <c:v>83</c:v>
                </c:pt>
                <c:pt idx="62">
                  <c:v>82.8</c:v>
                </c:pt>
                <c:pt idx="63">
                  <c:v>82.4</c:v>
                </c:pt>
                <c:pt idx="64">
                  <c:v>82.3</c:v>
                </c:pt>
                <c:pt idx="65">
                  <c:v>81.900000000000006</c:v>
                </c:pt>
                <c:pt idx="66">
                  <c:v>81.8</c:v>
                </c:pt>
                <c:pt idx="67">
                  <c:v>81.5</c:v>
                </c:pt>
                <c:pt idx="68">
                  <c:v>81.3</c:v>
                </c:pt>
                <c:pt idx="69">
                  <c:v>81</c:v>
                </c:pt>
                <c:pt idx="70">
                  <c:v>80.8</c:v>
                </c:pt>
                <c:pt idx="71">
                  <c:v>80.5</c:v>
                </c:pt>
                <c:pt idx="72">
                  <c:v>80.400000000000006</c:v>
                </c:pt>
                <c:pt idx="73">
                  <c:v>80.099999999999994</c:v>
                </c:pt>
                <c:pt idx="74">
                  <c:v>79.900000000000006</c:v>
                </c:pt>
                <c:pt idx="75">
                  <c:v>79.599999999999994</c:v>
                </c:pt>
                <c:pt idx="76">
                  <c:v>79.5</c:v>
                </c:pt>
                <c:pt idx="77">
                  <c:v>79.2</c:v>
                </c:pt>
                <c:pt idx="78">
                  <c:v>79</c:v>
                </c:pt>
                <c:pt idx="79">
                  <c:v>78.8</c:v>
                </c:pt>
                <c:pt idx="80">
                  <c:v>78.599999999999994</c:v>
                </c:pt>
                <c:pt idx="81">
                  <c:v>78.3</c:v>
                </c:pt>
                <c:pt idx="82">
                  <c:v>78.2</c:v>
                </c:pt>
                <c:pt idx="83">
                  <c:v>78</c:v>
                </c:pt>
                <c:pt idx="84">
                  <c:v>77.8</c:v>
                </c:pt>
                <c:pt idx="85">
                  <c:v>77.599999999999994</c:v>
                </c:pt>
                <c:pt idx="86">
                  <c:v>77.5</c:v>
                </c:pt>
                <c:pt idx="87">
                  <c:v>77.2</c:v>
                </c:pt>
                <c:pt idx="88">
                  <c:v>77.099999999999994</c:v>
                </c:pt>
                <c:pt idx="89">
                  <c:v>76.900000000000006</c:v>
                </c:pt>
                <c:pt idx="90">
                  <c:v>76.7</c:v>
                </c:pt>
                <c:pt idx="91">
                  <c:v>76.5</c:v>
                </c:pt>
                <c:pt idx="92">
                  <c:v>76.3</c:v>
                </c:pt>
                <c:pt idx="93">
                  <c:v>76.2</c:v>
                </c:pt>
                <c:pt idx="94">
                  <c:v>76</c:v>
                </c:pt>
                <c:pt idx="95">
                  <c:v>75.8</c:v>
                </c:pt>
                <c:pt idx="96">
                  <c:v>75.7</c:v>
                </c:pt>
                <c:pt idx="97">
                  <c:v>75.5</c:v>
                </c:pt>
                <c:pt idx="98">
                  <c:v>75.400000000000006</c:v>
                </c:pt>
                <c:pt idx="99">
                  <c:v>75.099999999999994</c:v>
                </c:pt>
                <c:pt idx="100">
                  <c:v>75</c:v>
                </c:pt>
                <c:pt idx="101">
                  <c:v>74.8</c:v>
                </c:pt>
                <c:pt idx="102">
                  <c:v>74.7</c:v>
                </c:pt>
                <c:pt idx="103">
                  <c:v>74.5</c:v>
                </c:pt>
                <c:pt idx="104">
                  <c:v>74.400000000000006</c:v>
                </c:pt>
                <c:pt idx="105">
                  <c:v>74.2</c:v>
                </c:pt>
                <c:pt idx="106">
                  <c:v>74.099999999999994</c:v>
                </c:pt>
                <c:pt idx="107">
                  <c:v>73.900000000000006</c:v>
                </c:pt>
                <c:pt idx="108">
                  <c:v>73.8</c:v>
                </c:pt>
                <c:pt idx="109">
                  <c:v>73.599999999999994</c:v>
                </c:pt>
                <c:pt idx="110">
                  <c:v>73.5</c:v>
                </c:pt>
                <c:pt idx="111">
                  <c:v>73.3</c:v>
                </c:pt>
                <c:pt idx="112">
                  <c:v>73.2</c:v>
                </c:pt>
                <c:pt idx="113">
                  <c:v>73</c:v>
                </c:pt>
                <c:pt idx="114">
                  <c:v>73</c:v>
                </c:pt>
                <c:pt idx="115">
                  <c:v>72.900000000000006</c:v>
                </c:pt>
                <c:pt idx="116">
                  <c:v>72.7</c:v>
                </c:pt>
                <c:pt idx="117">
                  <c:v>72.599999999999994</c:v>
                </c:pt>
                <c:pt idx="118">
                  <c:v>72.400000000000006</c:v>
                </c:pt>
                <c:pt idx="119">
                  <c:v>72.3</c:v>
                </c:pt>
                <c:pt idx="120">
                  <c:v>72.2</c:v>
                </c:pt>
                <c:pt idx="121">
                  <c:v>72.099999999999994</c:v>
                </c:pt>
                <c:pt idx="122">
                  <c:v>71.900000000000006</c:v>
                </c:pt>
                <c:pt idx="123">
                  <c:v>71.8</c:v>
                </c:pt>
                <c:pt idx="124">
                  <c:v>71.7</c:v>
                </c:pt>
                <c:pt idx="125">
                  <c:v>71.599999999999994</c:v>
                </c:pt>
                <c:pt idx="126">
                  <c:v>71.400000000000006</c:v>
                </c:pt>
                <c:pt idx="127">
                  <c:v>71.3</c:v>
                </c:pt>
                <c:pt idx="128">
                  <c:v>71.2</c:v>
                </c:pt>
                <c:pt idx="129">
                  <c:v>71.099999999999994</c:v>
                </c:pt>
                <c:pt idx="130">
                  <c:v>71</c:v>
                </c:pt>
                <c:pt idx="131">
                  <c:v>70.900000000000006</c:v>
                </c:pt>
                <c:pt idx="132">
                  <c:v>70.7</c:v>
                </c:pt>
                <c:pt idx="133">
                  <c:v>70.7</c:v>
                </c:pt>
                <c:pt idx="134">
                  <c:v>70.5</c:v>
                </c:pt>
                <c:pt idx="135">
                  <c:v>70.400000000000006</c:v>
                </c:pt>
                <c:pt idx="136">
                  <c:v>70.3</c:v>
                </c:pt>
                <c:pt idx="137">
                  <c:v>70.2</c:v>
                </c:pt>
                <c:pt idx="138">
                  <c:v>70.099999999999994</c:v>
                </c:pt>
                <c:pt idx="139">
                  <c:v>70</c:v>
                </c:pt>
                <c:pt idx="140">
                  <c:v>69.900000000000006</c:v>
                </c:pt>
                <c:pt idx="141">
                  <c:v>69.8</c:v>
                </c:pt>
                <c:pt idx="142">
                  <c:v>69.7</c:v>
                </c:pt>
                <c:pt idx="143">
                  <c:v>69.599999999999994</c:v>
                </c:pt>
                <c:pt idx="144">
                  <c:v>69.5</c:v>
                </c:pt>
                <c:pt idx="145">
                  <c:v>69.400000000000006</c:v>
                </c:pt>
                <c:pt idx="146">
                  <c:v>69.3</c:v>
                </c:pt>
                <c:pt idx="147">
                  <c:v>69.2</c:v>
                </c:pt>
                <c:pt idx="148">
                  <c:v>69.099999999999994</c:v>
                </c:pt>
                <c:pt idx="149">
                  <c:v>69</c:v>
                </c:pt>
                <c:pt idx="150">
                  <c:v>68.900000000000006</c:v>
                </c:pt>
                <c:pt idx="151">
                  <c:v>68.8</c:v>
                </c:pt>
                <c:pt idx="152">
                  <c:v>68.7</c:v>
                </c:pt>
                <c:pt idx="153">
                  <c:v>68.7</c:v>
                </c:pt>
                <c:pt idx="154">
                  <c:v>68.599999999999994</c:v>
                </c:pt>
                <c:pt idx="155">
                  <c:v>68.5</c:v>
                </c:pt>
                <c:pt idx="156">
                  <c:v>68.400000000000006</c:v>
                </c:pt>
                <c:pt idx="157">
                  <c:v>68.3</c:v>
                </c:pt>
                <c:pt idx="158">
                  <c:v>68.2</c:v>
                </c:pt>
                <c:pt idx="159">
                  <c:v>68.2</c:v>
                </c:pt>
                <c:pt idx="160">
                  <c:v>68.099999999999994</c:v>
                </c:pt>
                <c:pt idx="161">
                  <c:v>68</c:v>
                </c:pt>
                <c:pt idx="162">
                  <c:v>67.900000000000006</c:v>
                </c:pt>
                <c:pt idx="163">
                  <c:v>67.900000000000006</c:v>
                </c:pt>
                <c:pt idx="164">
                  <c:v>67.8</c:v>
                </c:pt>
                <c:pt idx="165">
                  <c:v>67.7</c:v>
                </c:pt>
                <c:pt idx="166">
                  <c:v>67.599999999999994</c:v>
                </c:pt>
                <c:pt idx="167">
                  <c:v>67.599999999999994</c:v>
                </c:pt>
                <c:pt idx="168">
                  <c:v>67.5</c:v>
                </c:pt>
                <c:pt idx="169">
                  <c:v>67.5</c:v>
                </c:pt>
                <c:pt idx="170">
                  <c:v>67.400000000000006</c:v>
                </c:pt>
                <c:pt idx="171">
                  <c:v>67.400000000000006</c:v>
                </c:pt>
                <c:pt idx="172">
                  <c:v>67.3</c:v>
                </c:pt>
                <c:pt idx="173">
                  <c:v>67.2</c:v>
                </c:pt>
                <c:pt idx="174">
                  <c:v>67.2</c:v>
                </c:pt>
                <c:pt idx="175">
                  <c:v>67.099999999999994</c:v>
                </c:pt>
                <c:pt idx="176">
                  <c:v>67</c:v>
                </c:pt>
                <c:pt idx="177">
                  <c:v>67</c:v>
                </c:pt>
                <c:pt idx="178">
                  <c:v>66.900000000000006</c:v>
                </c:pt>
                <c:pt idx="179">
                  <c:v>66.900000000000006</c:v>
                </c:pt>
                <c:pt idx="180">
                  <c:v>66.8</c:v>
                </c:pt>
                <c:pt idx="181">
                  <c:v>66.8</c:v>
                </c:pt>
                <c:pt idx="182">
                  <c:v>66.8</c:v>
                </c:pt>
                <c:pt idx="183">
                  <c:v>66.7</c:v>
                </c:pt>
                <c:pt idx="184">
                  <c:v>66.7</c:v>
                </c:pt>
                <c:pt idx="185">
                  <c:v>66.599999999999994</c:v>
                </c:pt>
                <c:pt idx="186">
                  <c:v>66.599999999999994</c:v>
                </c:pt>
                <c:pt idx="187">
                  <c:v>66.5</c:v>
                </c:pt>
                <c:pt idx="188">
                  <c:v>66.5</c:v>
                </c:pt>
                <c:pt idx="189">
                  <c:v>66.5</c:v>
                </c:pt>
                <c:pt idx="190">
                  <c:v>66.5</c:v>
                </c:pt>
                <c:pt idx="191">
                  <c:v>66.5</c:v>
                </c:pt>
                <c:pt idx="192">
                  <c:v>66.5</c:v>
                </c:pt>
                <c:pt idx="193">
                  <c:v>66.599999999999994</c:v>
                </c:pt>
                <c:pt idx="194">
                  <c:v>66.599999999999994</c:v>
                </c:pt>
                <c:pt idx="195">
                  <c:v>66.7</c:v>
                </c:pt>
                <c:pt idx="196">
                  <c:v>66.8</c:v>
                </c:pt>
                <c:pt idx="197">
                  <c:v>66.900000000000006</c:v>
                </c:pt>
                <c:pt idx="198">
                  <c:v>67</c:v>
                </c:pt>
                <c:pt idx="199">
                  <c:v>67.3</c:v>
                </c:pt>
                <c:pt idx="200">
                  <c:v>67.400000000000006</c:v>
                </c:pt>
                <c:pt idx="201">
                  <c:v>67.900000000000006</c:v>
                </c:pt>
                <c:pt idx="202">
                  <c:v>68.2</c:v>
                </c:pt>
                <c:pt idx="203">
                  <c:v>68.900000000000006</c:v>
                </c:pt>
                <c:pt idx="204">
                  <c:v>69.5</c:v>
                </c:pt>
                <c:pt idx="205">
                  <c:v>70.400000000000006</c:v>
                </c:pt>
                <c:pt idx="206">
                  <c:v>70.900000000000006</c:v>
                </c:pt>
                <c:pt idx="207">
                  <c:v>71.599999999999994</c:v>
                </c:pt>
                <c:pt idx="208">
                  <c:v>72</c:v>
                </c:pt>
                <c:pt idx="209">
                  <c:v>72.7</c:v>
                </c:pt>
                <c:pt idx="210">
                  <c:v>73.099999999999994</c:v>
                </c:pt>
                <c:pt idx="211">
                  <c:v>73.900000000000006</c:v>
                </c:pt>
                <c:pt idx="212">
                  <c:v>74.3</c:v>
                </c:pt>
                <c:pt idx="213">
                  <c:v>75.2</c:v>
                </c:pt>
                <c:pt idx="214">
                  <c:v>75.8</c:v>
                </c:pt>
                <c:pt idx="215">
                  <c:v>76.900000000000006</c:v>
                </c:pt>
                <c:pt idx="216">
                  <c:v>77.5</c:v>
                </c:pt>
                <c:pt idx="217">
                  <c:v>78.8</c:v>
                </c:pt>
                <c:pt idx="218">
                  <c:v>79.400000000000006</c:v>
                </c:pt>
                <c:pt idx="219">
                  <c:v>80.7</c:v>
                </c:pt>
                <c:pt idx="220">
                  <c:v>81.400000000000006</c:v>
                </c:pt>
                <c:pt idx="221">
                  <c:v>82.7</c:v>
                </c:pt>
                <c:pt idx="222">
                  <c:v>83.4</c:v>
                </c:pt>
                <c:pt idx="223">
                  <c:v>84.8</c:v>
                </c:pt>
                <c:pt idx="224">
                  <c:v>85.5</c:v>
                </c:pt>
                <c:pt idx="225">
                  <c:v>86.9</c:v>
                </c:pt>
                <c:pt idx="226">
                  <c:v>87.7</c:v>
                </c:pt>
                <c:pt idx="227">
                  <c:v>89.2</c:v>
                </c:pt>
                <c:pt idx="228">
                  <c:v>89.9</c:v>
                </c:pt>
                <c:pt idx="229">
                  <c:v>91.4</c:v>
                </c:pt>
                <c:pt idx="230">
                  <c:v>92.2</c:v>
                </c:pt>
                <c:pt idx="231">
                  <c:v>93.8</c:v>
                </c:pt>
                <c:pt idx="232">
                  <c:v>94.6</c:v>
                </c:pt>
                <c:pt idx="233">
                  <c:v>96.2</c:v>
                </c:pt>
                <c:pt idx="234">
                  <c:v>97</c:v>
                </c:pt>
                <c:pt idx="235">
                  <c:v>98.6</c:v>
                </c:pt>
                <c:pt idx="236">
                  <c:v>99.4</c:v>
                </c:pt>
                <c:pt idx="237">
                  <c:v>101</c:v>
                </c:pt>
                <c:pt idx="238">
                  <c:v>101.8</c:v>
                </c:pt>
                <c:pt idx="239">
                  <c:v>103.4</c:v>
                </c:pt>
                <c:pt idx="240">
                  <c:v>104.2</c:v>
                </c:pt>
                <c:pt idx="241">
                  <c:v>105.8</c:v>
                </c:pt>
                <c:pt idx="242">
                  <c:v>106.7</c:v>
                </c:pt>
                <c:pt idx="243">
                  <c:v>108.3</c:v>
                </c:pt>
                <c:pt idx="244">
                  <c:v>109.1</c:v>
                </c:pt>
                <c:pt idx="245">
                  <c:v>110.8</c:v>
                </c:pt>
                <c:pt idx="246">
                  <c:v>111.6</c:v>
                </c:pt>
                <c:pt idx="247">
                  <c:v>113.3</c:v>
                </c:pt>
                <c:pt idx="248">
                  <c:v>114.2</c:v>
                </c:pt>
                <c:pt idx="249">
                  <c:v>115</c:v>
                </c:pt>
                <c:pt idx="250">
                  <c:v>116.7</c:v>
                </c:pt>
                <c:pt idx="251">
                  <c:v>117.6</c:v>
                </c:pt>
                <c:pt idx="252">
                  <c:v>119.3</c:v>
                </c:pt>
                <c:pt idx="253">
                  <c:v>120.2</c:v>
                </c:pt>
                <c:pt idx="254">
                  <c:v>121.9</c:v>
                </c:pt>
                <c:pt idx="255">
                  <c:v>122.8</c:v>
                </c:pt>
                <c:pt idx="256">
                  <c:v>124.6</c:v>
                </c:pt>
                <c:pt idx="257">
                  <c:v>125.4</c:v>
                </c:pt>
                <c:pt idx="258">
                  <c:v>127.2</c:v>
                </c:pt>
                <c:pt idx="259">
                  <c:v>128.1</c:v>
                </c:pt>
                <c:pt idx="260">
                  <c:v>129.9</c:v>
                </c:pt>
                <c:pt idx="261">
                  <c:v>130.80000000000001</c:v>
                </c:pt>
                <c:pt idx="262">
                  <c:v>132.6</c:v>
                </c:pt>
                <c:pt idx="263">
                  <c:v>133.5</c:v>
                </c:pt>
                <c:pt idx="264">
                  <c:v>135.30000000000001</c:v>
                </c:pt>
                <c:pt idx="265">
                  <c:v>136.19999999999999</c:v>
                </c:pt>
                <c:pt idx="266">
                  <c:v>138.1</c:v>
                </c:pt>
                <c:pt idx="267">
                  <c:v>139</c:v>
                </c:pt>
                <c:pt idx="268">
                  <c:v>140.69999999999999</c:v>
                </c:pt>
                <c:pt idx="269">
                  <c:v>141.6</c:v>
                </c:pt>
                <c:pt idx="270">
                  <c:v>143.4</c:v>
                </c:pt>
                <c:pt idx="271">
                  <c:v>144.30000000000001</c:v>
                </c:pt>
                <c:pt idx="272">
                  <c:v>146.1</c:v>
                </c:pt>
                <c:pt idx="273">
                  <c:v>147</c:v>
                </c:pt>
                <c:pt idx="274">
                  <c:v>148.9</c:v>
                </c:pt>
                <c:pt idx="275">
                  <c:v>149.80000000000001</c:v>
                </c:pt>
                <c:pt idx="276">
                  <c:v>151.6</c:v>
                </c:pt>
                <c:pt idx="277">
                  <c:v>152.5</c:v>
                </c:pt>
                <c:pt idx="278">
                  <c:v>154.30000000000001</c:v>
                </c:pt>
                <c:pt idx="279">
                  <c:v>155.19999999999999</c:v>
                </c:pt>
                <c:pt idx="280">
                  <c:v>157.1</c:v>
                </c:pt>
                <c:pt idx="281">
                  <c:v>158</c:v>
                </c:pt>
                <c:pt idx="282">
                  <c:v>159.80000000000001</c:v>
                </c:pt>
                <c:pt idx="283">
                  <c:v>160.69999999999999</c:v>
                </c:pt>
                <c:pt idx="284">
                  <c:v>162.6</c:v>
                </c:pt>
                <c:pt idx="285">
                  <c:v>163.5</c:v>
                </c:pt>
                <c:pt idx="286">
                  <c:v>165.3</c:v>
                </c:pt>
                <c:pt idx="287">
                  <c:v>166.2</c:v>
                </c:pt>
                <c:pt idx="288">
                  <c:v>168</c:v>
                </c:pt>
                <c:pt idx="289">
                  <c:v>168.9</c:v>
                </c:pt>
                <c:pt idx="290">
                  <c:v>170.7</c:v>
                </c:pt>
                <c:pt idx="291">
                  <c:v>171.6</c:v>
                </c:pt>
                <c:pt idx="292">
                  <c:v>173.4</c:v>
                </c:pt>
                <c:pt idx="293">
                  <c:v>174.3</c:v>
                </c:pt>
                <c:pt idx="294">
                  <c:v>176.2</c:v>
                </c:pt>
                <c:pt idx="295">
                  <c:v>177</c:v>
                </c:pt>
                <c:pt idx="296">
                  <c:v>178.8</c:v>
                </c:pt>
                <c:pt idx="297">
                  <c:v>179.8</c:v>
                </c:pt>
                <c:pt idx="298">
                  <c:v>181.6</c:v>
                </c:pt>
                <c:pt idx="299">
                  <c:v>182.5</c:v>
                </c:pt>
                <c:pt idx="300">
                  <c:v>184.3</c:v>
                </c:pt>
                <c:pt idx="301">
                  <c:v>185.2</c:v>
                </c:pt>
                <c:pt idx="302">
                  <c:v>187</c:v>
                </c:pt>
                <c:pt idx="303">
                  <c:v>187.8</c:v>
                </c:pt>
                <c:pt idx="304">
                  <c:v>189.6</c:v>
                </c:pt>
                <c:pt idx="305">
                  <c:v>190.6</c:v>
                </c:pt>
                <c:pt idx="306">
                  <c:v>192.4</c:v>
                </c:pt>
                <c:pt idx="307">
                  <c:v>193.2</c:v>
                </c:pt>
                <c:pt idx="308">
                  <c:v>195</c:v>
                </c:pt>
                <c:pt idx="309">
                  <c:v>195.9</c:v>
                </c:pt>
                <c:pt idx="310">
                  <c:v>197.8</c:v>
                </c:pt>
                <c:pt idx="311">
                  <c:v>198.7</c:v>
                </c:pt>
                <c:pt idx="312">
                  <c:v>200.4</c:v>
                </c:pt>
                <c:pt idx="313">
                  <c:v>201.4</c:v>
                </c:pt>
                <c:pt idx="314">
                  <c:v>202.2</c:v>
                </c:pt>
                <c:pt idx="315">
                  <c:v>204</c:v>
                </c:pt>
                <c:pt idx="316">
                  <c:v>204.9</c:v>
                </c:pt>
                <c:pt idx="317">
                  <c:v>206.7</c:v>
                </c:pt>
                <c:pt idx="318">
                  <c:v>207.6</c:v>
                </c:pt>
                <c:pt idx="319">
                  <c:v>209.4</c:v>
                </c:pt>
                <c:pt idx="320">
                  <c:v>210.2</c:v>
                </c:pt>
                <c:pt idx="321">
                  <c:v>212</c:v>
                </c:pt>
                <c:pt idx="322">
                  <c:v>212.9</c:v>
                </c:pt>
                <c:pt idx="323">
                  <c:v>214.6</c:v>
                </c:pt>
                <c:pt idx="324">
                  <c:v>215.5</c:v>
                </c:pt>
                <c:pt idx="325">
                  <c:v>217.3</c:v>
                </c:pt>
                <c:pt idx="326">
                  <c:v>218.1</c:v>
                </c:pt>
                <c:pt idx="327">
                  <c:v>219.9</c:v>
                </c:pt>
                <c:pt idx="328">
                  <c:v>220.8</c:v>
                </c:pt>
                <c:pt idx="329">
                  <c:v>222.5</c:v>
                </c:pt>
                <c:pt idx="330">
                  <c:v>223.4</c:v>
                </c:pt>
                <c:pt idx="331">
                  <c:v>225.1</c:v>
                </c:pt>
                <c:pt idx="332">
                  <c:v>226</c:v>
                </c:pt>
                <c:pt idx="333">
                  <c:v>227.7</c:v>
                </c:pt>
                <c:pt idx="334">
                  <c:v>228.5</c:v>
                </c:pt>
                <c:pt idx="335">
                  <c:v>230.2</c:v>
                </c:pt>
                <c:pt idx="336">
                  <c:v>231.1</c:v>
                </c:pt>
                <c:pt idx="337">
                  <c:v>232.8</c:v>
                </c:pt>
                <c:pt idx="338">
                  <c:v>233.6</c:v>
                </c:pt>
                <c:pt idx="339">
                  <c:v>235.3</c:v>
                </c:pt>
                <c:pt idx="340">
                  <c:v>236.1</c:v>
                </c:pt>
                <c:pt idx="341">
                  <c:v>237.8</c:v>
                </c:pt>
                <c:pt idx="342">
                  <c:v>238.6</c:v>
                </c:pt>
                <c:pt idx="343">
                  <c:v>240.3</c:v>
                </c:pt>
                <c:pt idx="344">
                  <c:v>241.1</c:v>
                </c:pt>
                <c:pt idx="345">
                  <c:v>242.7</c:v>
                </c:pt>
                <c:pt idx="346">
                  <c:v>243.5</c:v>
                </c:pt>
                <c:pt idx="347">
                  <c:v>245.1</c:v>
                </c:pt>
                <c:pt idx="348">
                  <c:v>246</c:v>
                </c:pt>
                <c:pt idx="349">
                  <c:v>247.6</c:v>
                </c:pt>
                <c:pt idx="350">
                  <c:v>248.4</c:v>
                </c:pt>
                <c:pt idx="351">
                  <c:v>250</c:v>
                </c:pt>
                <c:pt idx="352">
                  <c:v>250.8</c:v>
                </c:pt>
                <c:pt idx="353">
                  <c:v>252.4</c:v>
                </c:pt>
                <c:pt idx="354">
                  <c:v>253.2</c:v>
                </c:pt>
                <c:pt idx="355">
                  <c:v>254.7</c:v>
                </c:pt>
                <c:pt idx="356">
                  <c:v>255.6</c:v>
                </c:pt>
                <c:pt idx="357">
                  <c:v>257.10000000000002</c:v>
                </c:pt>
                <c:pt idx="358">
                  <c:v>257.89999999999998</c:v>
                </c:pt>
                <c:pt idx="359">
                  <c:v>259.5</c:v>
                </c:pt>
                <c:pt idx="360">
                  <c:v>260.2</c:v>
                </c:pt>
                <c:pt idx="361">
                  <c:v>261.8</c:v>
                </c:pt>
                <c:pt idx="362">
                  <c:v>262.5</c:v>
                </c:pt>
                <c:pt idx="363">
                  <c:v>264.10000000000002</c:v>
                </c:pt>
                <c:pt idx="364">
                  <c:v>264.89999999999998</c:v>
                </c:pt>
                <c:pt idx="365">
                  <c:v>266.39999999999998</c:v>
                </c:pt>
                <c:pt idx="366">
                  <c:v>267.2</c:v>
                </c:pt>
                <c:pt idx="367">
                  <c:v>327.2</c:v>
                </c:pt>
                <c:pt idx="368">
                  <c:v>377.1</c:v>
                </c:pt>
                <c:pt idx="369">
                  <c:v>415.8</c:v>
                </c:pt>
                <c:pt idx="370">
                  <c:v>439</c:v>
                </c:pt>
                <c:pt idx="371">
                  <c:v>447</c:v>
                </c:pt>
                <c:pt idx="372">
                  <c:v>441.7</c:v>
                </c:pt>
                <c:pt idx="373">
                  <c:v>429.2</c:v>
                </c:pt>
                <c:pt idx="374">
                  <c:v>414</c:v>
                </c:pt>
                <c:pt idx="375">
                  <c:v>398</c:v>
                </c:pt>
                <c:pt idx="376">
                  <c:v>381.9</c:v>
                </c:pt>
                <c:pt idx="377">
                  <c:v>365.9</c:v>
                </c:pt>
                <c:pt idx="378">
                  <c:v>351</c:v>
                </c:pt>
                <c:pt idx="379">
                  <c:v>336.3</c:v>
                </c:pt>
                <c:pt idx="380">
                  <c:v>319.5</c:v>
                </c:pt>
                <c:pt idx="381">
                  <c:v>300.5</c:v>
                </c:pt>
                <c:pt idx="382">
                  <c:v>280.60000000000002</c:v>
                </c:pt>
                <c:pt idx="383">
                  <c:v>261.8</c:v>
                </c:pt>
                <c:pt idx="384">
                  <c:v>244.3</c:v>
                </c:pt>
                <c:pt idx="385">
                  <c:v>228.5</c:v>
                </c:pt>
                <c:pt idx="386">
                  <c:v>213.8</c:v>
                </c:pt>
                <c:pt idx="387">
                  <c:v>200.7</c:v>
                </c:pt>
                <c:pt idx="388">
                  <c:v>188.6</c:v>
                </c:pt>
                <c:pt idx="389">
                  <c:v>177.7</c:v>
                </c:pt>
                <c:pt idx="390">
                  <c:v>167.8</c:v>
                </c:pt>
                <c:pt idx="391">
                  <c:v>158.6</c:v>
                </c:pt>
                <c:pt idx="392">
                  <c:v>150.19999999999999</c:v>
                </c:pt>
                <c:pt idx="393">
                  <c:v>142.5</c:v>
                </c:pt>
                <c:pt idx="394">
                  <c:v>135.4</c:v>
                </c:pt>
                <c:pt idx="395">
                  <c:v>128.80000000000001</c:v>
                </c:pt>
                <c:pt idx="396">
                  <c:v>122.9</c:v>
                </c:pt>
                <c:pt idx="397">
                  <c:v>117.3</c:v>
                </c:pt>
                <c:pt idx="398">
                  <c:v>112.2</c:v>
                </c:pt>
                <c:pt idx="399">
                  <c:v>107.6</c:v>
                </c:pt>
                <c:pt idx="400">
                  <c:v>103.2</c:v>
                </c:pt>
                <c:pt idx="401">
                  <c:v>99.2</c:v>
                </c:pt>
                <c:pt idx="402">
                  <c:v>95.5</c:v>
                </c:pt>
                <c:pt idx="403">
                  <c:v>92.2</c:v>
                </c:pt>
                <c:pt idx="404">
                  <c:v>89</c:v>
                </c:pt>
                <c:pt idx="405">
                  <c:v>86.1</c:v>
                </c:pt>
                <c:pt idx="406">
                  <c:v>83.4</c:v>
                </c:pt>
                <c:pt idx="407">
                  <c:v>80.8</c:v>
                </c:pt>
                <c:pt idx="408">
                  <c:v>78.5</c:v>
                </c:pt>
                <c:pt idx="409">
                  <c:v>76.2</c:v>
                </c:pt>
                <c:pt idx="410">
                  <c:v>74.2</c:v>
                </c:pt>
                <c:pt idx="411">
                  <c:v>72.3</c:v>
                </c:pt>
                <c:pt idx="412">
                  <c:v>70.5</c:v>
                </c:pt>
                <c:pt idx="413">
                  <c:v>68.8</c:v>
                </c:pt>
                <c:pt idx="414">
                  <c:v>67.2</c:v>
                </c:pt>
                <c:pt idx="415">
                  <c:v>65.7</c:v>
                </c:pt>
                <c:pt idx="416">
                  <c:v>64.400000000000006</c:v>
                </c:pt>
                <c:pt idx="417">
                  <c:v>63.1</c:v>
                </c:pt>
                <c:pt idx="418">
                  <c:v>61.8</c:v>
                </c:pt>
                <c:pt idx="419">
                  <c:v>60.7</c:v>
                </c:pt>
                <c:pt idx="420">
                  <c:v>59.6</c:v>
                </c:pt>
                <c:pt idx="421">
                  <c:v>58.5</c:v>
                </c:pt>
                <c:pt idx="422">
                  <c:v>57.6</c:v>
                </c:pt>
                <c:pt idx="423">
                  <c:v>56.7</c:v>
                </c:pt>
                <c:pt idx="424">
                  <c:v>55.8</c:v>
                </c:pt>
                <c:pt idx="425">
                  <c:v>54.9</c:v>
                </c:pt>
                <c:pt idx="426">
                  <c:v>54</c:v>
                </c:pt>
                <c:pt idx="427">
                  <c:v>53.3</c:v>
                </c:pt>
                <c:pt idx="428">
                  <c:v>52.5</c:v>
                </c:pt>
                <c:pt idx="429">
                  <c:v>51.8</c:v>
                </c:pt>
                <c:pt idx="430">
                  <c:v>51.1</c:v>
                </c:pt>
                <c:pt idx="431">
                  <c:v>50.3</c:v>
                </c:pt>
                <c:pt idx="432">
                  <c:v>49.7</c:v>
                </c:pt>
                <c:pt idx="433">
                  <c:v>49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C94-474A-ABAC-FA30C8C0FC4D}"/>
            </c:ext>
          </c:extLst>
        </c:ser>
        <c:ser>
          <c:idx val="2"/>
          <c:order val="2"/>
          <c:tx>
            <c:strRef>
              <c:f>'Sloupec V6-int. (07-03)+10min'!$E$4</c:f>
              <c:strCache>
                <c:ptCount val="1"/>
                <c:pt idx="0">
                  <c:v>18</c:v>
                </c:pt>
              </c:strCache>
            </c:strRef>
          </c:tx>
          <c:spPr>
            <a:ln w="12700">
              <a:solidFill>
                <a:srgbClr val="00B050"/>
              </a:solidFill>
              <a:prstDash val="solid"/>
            </a:ln>
          </c:spPr>
          <c:marker>
            <c:symbol val="none"/>
          </c:marker>
          <c:xVal>
            <c:numRef>
              <c:f>'Sloupec V6-int. (07-03)+10min'!$B$5:$B$439</c:f>
              <c:numCache>
                <c:formatCode>[$-F400]h:mm:ss\ AM/PM</c:formatCode>
                <c:ptCount val="435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  <c:pt idx="367">
                  <c:v>4.9305555555555554E-2</c:v>
                </c:pt>
                <c:pt idx="368">
                  <c:v>5.6250000000000001E-2</c:v>
                </c:pt>
                <c:pt idx="369">
                  <c:v>6.3194444444444442E-2</c:v>
                </c:pt>
                <c:pt idx="370">
                  <c:v>7.013888888888889E-2</c:v>
                </c:pt>
                <c:pt idx="371">
                  <c:v>7.7083333333333337E-2</c:v>
                </c:pt>
                <c:pt idx="372">
                  <c:v>8.4027777777777771E-2</c:v>
                </c:pt>
                <c:pt idx="373">
                  <c:v>9.0972222222222218E-2</c:v>
                </c:pt>
                <c:pt idx="374">
                  <c:v>9.7916666666666666E-2</c:v>
                </c:pt>
                <c:pt idx="375">
                  <c:v>0.10486111111111111</c:v>
                </c:pt>
                <c:pt idx="376">
                  <c:v>0.11180555555555556</c:v>
                </c:pt>
                <c:pt idx="377">
                  <c:v>0.11875000000000001</c:v>
                </c:pt>
                <c:pt idx="378">
                  <c:v>0.12569444444444444</c:v>
                </c:pt>
                <c:pt idx="379">
                  <c:v>0.132638888888889</c:v>
                </c:pt>
                <c:pt idx="380">
                  <c:v>0.139583333333333</c:v>
                </c:pt>
                <c:pt idx="381">
                  <c:v>0.14652777777777801</c:v>
                </c:pt>
                <c:pt idx="382">
                  <c:v>0.15347222222222201</c:v>
                </c:pt>
                <c:pt idx="383">
                  <c:v>0.16041666666666701</c:v>
                </c:pt>
                <c:pt idx="384">
                  <c:v>0.16736111111111099</c:v>
                </c:pt>
                <c:pt idx="385">
                  <c:v>0.17430555555555599</c:v>
                </c:pt>
                <c:pt idx="386">
                  <c:v>0.18124999999999999</c:v>
                </c:pt>
                <c:pt idx="387">
                  <c:v>0.188194444444444</c:v>
                </c:pt>
                <c:pt idx="388">
                  <c:v>0.195138888888889</c:v>
                </c:pt>
                <c:pt idx="389">
                  <c:v>0.202083333333333</c:v>
                </c:pt>
                <c:pt idx="390">
                  <c:v>0.20902777777777801</c:v>
                </c:pt>
                <c:pt idx="391">
                  <c:v>0.21597222222222201</c:v>
                </c:pt>
                <c:pt idx="392">
                  <c:v>0.22291666666666701</c:v>
                </c:pt>
                <c:pt idx="393">
                  <c:v>0.22986111111111099</c:v>
                </c:pt>
                <c:pt idx="394">
                  <c:v>0.23680555555555599</c:v>
                </c:pt>
                <c:pt idx="395">
                  <c:v>0.24374999999999999</c:v>
                </c:pt>
                <c:pt idx="396">
                  <c:v>0.250694444444444</c:v>
                </c:pt>
                <c:pt idx="397">
                  <c:v>0.25763888888888897</c:v>
                </c:pt>
                <c:pt idx="398">
                  <c:v>0.264583333333333</c:v>
                </c:pt>
                <c:pt idx="399">
                  <c:v>0.27152777777777798</c:v>
                </c:pt>
                <c:pt idx="400">
                  <c:v>0.27847222222222201</c:v>
                </c:pt>
                <c:pt idx="401">
                  <c:v>0.28541666666666698</c:v>
                </c:pt>
                <c:pt idx="402">
                  <c:v>0.29236111111111102</c:v>
                </c:pt>
                <c:pt idx="403">
                  <c:v>0.29930555555555599</c:v>
                </c:pt>
                <c:pt idx="404">
                  <c:v>0.30625000000000002</c:v>
                </c:pt>
                <c:pt idx="405">
                  <c:v>0.313194444444444</c:v>
                </c:pt>
                <c:pt idx="406">
                  <c:v>0.32013888888888897</c:v>
                </c:pt>
                <c:pt idx="407">
                  <c:v>0.327083333333333</c:v>
                </c:pt>
                <c:pt idx="408">
                  <c:v>0.33402777777777798</c:v>
                </c:pt>
                <c:pt idx="409">
                  <c:v>0.34097222222222201</c:v>
                </c:pt>
                <c:pt idx="410">
                  <c:v>0.34791666666666698</c:v>
                </c:pt>
                <c:pt idx="411">
                  <c:v>0.35486111111111102</c:v>
                </c:pt>
                <c:pt idx="412">
                  <c:v>0.36180555555555599</c:v>
                </c:pt>
                <c:pt idx="413">
                  <c:v>0.36875000000000002</c:v>
                </c:pt>
                <c:pt idx="414">
                  <c:v>0.375694444444444</c:v>
                </c:pt>
                <c:pt idx="415">
                  <c:v>0.38263888888888897</c:v>
                </c:pt>
                <c:pt idx="416">
                  <c:v>0.389583333333333</c:v>
                </c:pt>
                <c:pt idx="417">
                  <c:v>0.39652777777777798</c:v>
                </c:pt>
                <c:pt idx="418">
                  <c:v>0.40347222222222201</c:v>
                </c:pt>
                <c:pt idx="419">
                  <c:v>0.41041666666666698</c:v>
                </c:pt>
                <c:pt idx="420">
                  <c:v>0.41736111111111102</c:v>
                </c:pt>
                <c:pt idx="421">
                  <c:v>0.42430555555555599</c:v>
                </c:pt>
                <c:pt idx="422">
                  <c:v>0.43125000000000002</c:v>
                </c:pt>
                <c:pt idx="423">
                  <c:v>0.438194444444444</c:v>
                </c:pt>
                <c:pt idx="424">
                  <c:v>0.44513888888888897</c:v>
                </c:pt>
                <c:pt idx="425">
                  <c:v>0.452083333333333</c:v>
                </c:pt>
                <c:pt idx="426">
                  <c:v>0.45902777777777798</c:v>
                </c:pt>
                <c:pt idx="427">
                  <c:v>0.46597222222222201</c:v>
                </c:pt>
                <c:pt idx="428">
                  <c:v>0.47291666666666698</c:v>
                </c:pt>
                <c:pt idx="429">
                  <c:v>0.47986111111111102</c:v>
                </c:pt>
                <c:pt idx="430">
                  <c:v>0.48680555555555599</c:v>
                </c:pt>
                <c:pt idx="431">
                  <c:v>0.49375000000000002</c:v>
                </c:pt>
                <c:pt idx="432">
                  <c:v>0.500694444444444</c:v>
                </c:pt>
                <c:pt idx="433">
                  <c:v>0.50763888888888897</c:v>
                </c:pt>
              </c:numCache>
            </c:numRef>
          </c:xVal>
          <c:yVal>
            <c:numRef>
              <c:f>'Sloupec V6-int. (07-03)+10min'!$E$5:$E$439</c:f>
              <c:numCache>
                <c:formatCode>0</c:formatCode>
                <c:ptCount val="435"/>
                <c:pt idx="0">
                  <c:v>21.2</c:v>
                </c:pt>
                <c:pt idx="1">
                  <c:v>21.2</c:v>
                </c:pt>
                <c:pt idx="2">
                  <c:v>21.1</c:v>
                </c:pt>
                <c:pt idx="3">
                  <c:v>21.1</c:v>
                </c:pt>
                <c:pt idx="4">
                  <c:v>21.1</c:v>
                </c:pt>
                <c:pt idx="5">
                  <c:v>21.1</c:v>
                </c:pt>
                <c:pt idx="6">
                  <c:v>21.1</c:v>
                </c:pt>
                <c:pt idx="7">
                  <c:v>21.1</c:v>
                </c:pt>
                <c:pt idx="8">
                  <c:v>21.2</c:v>
                </c:pt>
                <c:pt idx="9">
                  <c:v>21.2</c:v>
                </c:pt>
                <c:pt idx="10">
                  <c:v>21.2</c:v>
                </c:pt>
                <c:pt idx="11">
                  <c:v>21.2</c:v>
                </c:pt>
                <c:pt idx="12">
                  <c:v>21.2</c:v>
                </c:pt>
                <c:pt idx="13">
                  <c:v>21.2</c:v>
                </c:pt>
                <c:pt idx="14">
                  <c:v>21.2</c:v>
                </c:pt>
                <c:pt idx="15">
                  <c:v>21.2</c:v>
                </c:pt>
                <c:pt idx="16">
                  <c:v>21.2</c:v>
                </c:pt>
                <c:pt idx="17">
                  <c:v>21.2</c:v>
                </c:pt>
                <c:pt idx="18">
                  <c:v>21.2</c:v>
                </c:pt>
                <c:pt idx="19">
                  <c:v>21.2</c:v>
                </c:pt>
                <c:pt idx="20">
                  <c:v>21.2</c:v>
                </c:pt>
                <c:pt idx="21">
                  <c:v>21.2</c:v>
                </c:pt>
                <c:pt idx="22">
                  <c:v>21.2</c:v>
                </c:pt>
                <c:pt idx="23">
                  <c:v>21.2</c:v>
                </c:pt>
                <c:pt idx="24">
                  <c:v>21.2</c:v>
                </c:pt>
                <c:pt idx="25">
                  <c:v>21.2</c:v>
                </c:pt>
                <c:pt idx="26">
                  <c:v>21.2</c:v>
                </c:pt>
                <c:pt idx="27">
                  <c:v>21.2</c:v>
                </c:pt>
                <c:pt idx="28">
                  <c:v>21.2</c:v>
                </c:pt>
                <c:pt idx="29">
                  <c:v>21.2</c:v>
                </c:pt>
                <c:pt idx="30">
                  <c:v>21.2</c:v>
                </c:pt>
                <c:pt idx="31">
                  <c:v>21.2</c:v>
                </c:pt>
                <c:pt idx="32">
                  <c:v>21.2</c:v>
                </c:pt>
                <c:pt idx="33">
                  <c:v>21.2</c:v>
                </c:pt>
                <c:pt idx="34">
                  <c:v>21.2</c:v>
                </c:pt>
                <c:pt idx="35">
                  <c:v>21.2</c:v>
                </c:pt>
                <c:pt idx="36">
                  <c:v>21.2</c:v>
                </c:pt>
                <c:pt idx="37">
                  <c:v>21.2</c:v>
                </c:pt>
                <c:pt idx="38">
                  <c:v>21.2</c:v>
                </c:pt>
                <c:pt idx="39">
                  <c:v>21.2</c:v>
                </c:pt>
                <c:pt idx="40">
                  <c:v>21.2</c:v>
                </c:pt>
                <c:pt idx="41">
                  <c:v>21.2</c:v>
                </c:pt>
                <c:pt idx="42">
                  <c:v>21.2</c:v>
                </c:pt>
                <c:pt idx="43">
                  <c:v>21.2</c:v>
                </c:pt>
                <c:pt idx="44">
                  <c:v>21.2</c:v>
                </c:pt>
                <c:pt idx="45">
                  <c:v>21.2</c:v>
                </c:pt>
                <c:pt idx="46">
                  <c:v>21.2</c:v>
                </c:pt>
                <c:pt idx="47">
                  <c:v>21.2</c:v>
                </c:pt>
                <c:pt idx="48">
                  <c:v>21.2</c:v>
                </c:pt>
                <c:pt idx="49">
                  <c:v>21.2</c:v>
                </c:pt>
                <c:pt idx="50">
                  <c:v>21.2</c:v>
                </c:pt>
                <c:pt idx="51">
                  <c:v>21.2</c:v>
                </c:pt>
                <c:pt idx="52">
                  <c:v>21.2</c:v>
                </c:pt>
                <c:pt idx="53">
                  <c:v>21.2</c:v>
                </c:pt>
                <c:pt idx="54">
                  <c:v>21.2</c:v>
                </c:pt>
                <c:pt idx="55">
                  <c:v>21.2</c:v>
                </c:pt>
                <c:pt idx="56">
                  <c:v>21.2</c:v>
                </c:pt>
                <c:pt idx="57">
                  <c:v>21.2</c:v>
                </c:pt>
                <c:pt idx="58">
                  <c:v>21.2</c:v>
                </c:pt>
                <c:pt idx="59">
                  <c:v>21.2</c:v>
                </c:pt>
                <c:pt idx="60">
                  <c:v>21.3</c:v>
                </c:pt>
                <c:pt idx="61">
                  <c:v>21.3</c:v>
                </c:pt>
                <c:pt idx="62">
                  <c:v>21.3</c:v>
                </c:pt>
                <c:pt idx="63">
                  <c:v>21.3</c:v>
                </c:pt>
                <c:pt idx="64">
                  <c:v>21.3</c:v>
                </c:pt>
                <c:pt idx="65">
                  <c:v>21.3</c:v>
                </c:pt>
                <c:pt idx="66">
                  <c:v>21.3</c:v>
                </c:pt>
                <c:pt idx="67">
                  <c:v>21.3</c:v>
                </c:pt>
                <c:pt idx="68">
                  <c:v>21.3</c:v>
                </c:pt>
                <c:pt idx="69">
                  <c:v>21.4</c:v>
                </c:pt>
                <c:pt idx="70">
                  <c:v>21.4</c:v>
                </c:pt>
                <c:pt idx="71">
                  <c:v>21.4</c:v>
                </c:pt>
                <c:pt idx="72">
                  <c:v>21.4</c:v>
                </c:pt>
                <c:pt idx="73">
                  <c:v>21.4</c:v>
                </c:pt>
                <c:pt idx="74">
                  <c:v>21.5</c:v>
                </c:pt>
                <c:pt idx="75">
                  <c:v>21.5</c:v>
                </c:pt>
                <c:pt idx="76">
                  <c:v>21.5</c:v>
                </c:pt>
                <c:pt idx="77">
                  <c:v>21.5</c:v>
                </c:pt>
                <c:pt idx="78">
                  <c:v>21.5</c:v>
                </c:pt>
                <c:pt idx="79">
                  <c:v>21.6</c:v>
                </c:pt>
                <c:pt idx="80">
                  <c:v>21.6</c:v>
                </c:pt>
                <c:pt idx="81">
                  <c:v>21.7</c:v>
                </c:pt>
                <c:pt idx="82">
                  <c:v>21.7</c:v>
                </c:pt>
                <c:pt idx="83">
                  <c:v>21.7</c:v>
                </c:pt>
                <c:pt idx="84">
                  <c:v>21.7</c:v>
                </c:pt>
                <c:pt idx="85">
                  <c:v>21.8</c:v>
                </c:pt>
                <c:pt idx="86">
                  <c:v>21.8</c:v>
                </c:pt>
                <c:pt idx="87">
                  <c:v>21.9</c:v>
                </c:pt>
                <c:pt idx="88">
                  <c:v>21.9</c:v>
                </c:pt>
                <c:pt idx="89">
                  <c:v>21.9</c:v>
                </c:pt>
                <c:pt idx="90">
                  <c:v>22</c:v>
                </c:pt>
                <c:pt idx="91">
                  <c:v>22</c:v>
                </c:pt>
                <c:pt idx="92">
                  <c:v>22</c:v>
                </c:pt>
                <c:pt idx="93">
                  <c:v>22.1</c:v>
                </c:pt>
                <c:pt idx="94">
                  <c:v>22.1</c:v>
                </c:pt>
                <c:pt idx="95">
                  <c:v>22.2</c:v>
                </c:pt>
                <c:pt idx="96">
                  <c:v>22.2</c:v>
                </c:pt>
                <c:pt idx="97">
                  <c:v>22.3</c:v>
                </c:pt>
                <c:pt idx="98">
                  <c:v>22.3</c:v>
                </c:pt>
                <c:pt idx="99">
                  <c:v>22.4</c:v>
                </c:pt>
                <c:pt idx="100">
                  <c:v>22.4</c:v>
                </c:pt>
                <c:pt idx="101">
                  <c:v>22.5</c:v>
                </c:pt>
                <c:pt idx="102">
                  <c:v>22.5</c:v>
                </c:pt>
                <c:pt idx="103">
                  <c:v>22.5</c:v>
                </c:pt>
                <c:pt idx="104">
                  <c:v>22.6</c:v>
                </c:pt>
                <c:pt idx="105">
                  <c:v>22.7</c:v>
                </c:pt>
                <c:pt idx="106">
                  <c:v>22.7</c:v>
                </c:pt>
                <c:pt idx="107">
                  <c:v>22.7</c:v>
                </c:pt>
                <c:pt idx="108">
                  <c:v>22.8</c:v>
                </c:pt>
                <c:pt idx="109">
                  <c:v>22.8</c:v>
                </c:pt>
                <c:pt idx="110">
                  <c:v>22.9</c:v>
                </c:pt>
                <c:pt idx="111">
                  <c:v>22.9</c:v>
                </c:pt>
                <c:pt idx="112">
                  <c:v>23</c:v>
                </c:pt>
                <c:pt idx="113">
                  <c:v>23</c:v>
                </c:pt>
                <c:pt idx="114">
                  <c:v>23.1</c:v>
                </c:pt>
                <c:pt idx="115">
                  <c:v>23.1</c:v>
                </c:pt>
                <c:pt idx="116">
                  <c:v>23.2</c:v>
                </c:pt>
                <c:pt idx="117">
                  <c:v>23.2</c:v>
                </c:pt>
                <c:pt idx="118">
                  <c:v>23.3</c:v>
                </c:pt>
                <c:pt idx="119">
                  <c:v>23.3</c:v>
                </c:pt>
                <c:pt idx="120">
                  <c:v>23.4</c:v>
                </c:pt>
                <c:pt idx="121">
                  <c:v>23.4</c:v>
                </c:pt>
                <c:pt idx="122">
                  <c:v>23.5</c:v>
                </c:pt>
                <c:pt idx="123">
                  <c:v>23.5</c:v>
                </c:pt>
                <c:pt idx="124">
                  <c:v>23.6</c:v>
                </c:pt>
                <c:pt idx="125">
                  <c:v>23.6</c:v>
                </c:pt>
                <c:pt idx="126">
                  <c:v>23.7</c:v>
                </c:pt>
                <c:pt idx="127">
                  <c:v>23.7</c:v>
                </c:pt>
                <c:pt idx="128">
                  <c:v>23.8</c:v>
                </c:pt>
                <c:pt idx="129">
                  <c:v>23.8</c:v>
                </c:pt>
                <c:pt idx="130">
                  <c:v>23.9</c:v>
                </c:pt>
                <c:pt idx="131">
                  <c:v>23.9</c:v>
                </c:pt>
                <c:pt idx="132">
                  <c:v>24</c:v>
                </c:pt>
                <c:pt idx="133">
                  <c:v>24</c:v>
                </c:pt>
                <c:pt idx="134">
                  <c:v>24.1</c:v>
                </c:pt>
                <c:pt idx="135">
                  <c:v>24.1</c:v>
                </c:pt>
                <c:pt idx="136">
                  <c:v>24.2</c:v>
                </c:pt>
                <c:pt idx="137">
                  <c:v>24.3</c:v>
                </c:pt>
                <c:pt idx="138">
                  <c:v>24.3</c:v>
                </c:pt>
                <c:pt idx="139">
                  <c:v>24.4</c:v>
                </c:pt>
                <c:pt idx="140">
                  <c:v>24.4</c:v>
                </c:pt>
                <c:pt idx="141">
                  <c:v>24.5</c:v>
                </c:pt>
                <c:pt idx="142">
                  <c:v>24.6</c:v>
                </c:pt>
                <c:pt idx="143">
                  <c:v>24.6</c:v>
                </c:pt>
                <c:pt idx="144">
                  <c:v>24.6</c:v>
                </c:pt>
                <c:pt idx="145">
                  <c:v>24.7</c:v>
                </c:pt>
                <c:pt idx="146">
                  <c:v>24.8</c:v>
                </c:pt>
                <c:pt idx="147">
                  <c:v>24.8</c:v>
                </c:pt>
                <c:pt idx="148">
                  <c:v>24.8</c:v>
                </c:pt>
                <c:pt idx="149">
                  <c:v>24.9</c:v>
                </c:pt>
                <c:pt idx="150">
                  <c:v>25</c:v>
                </c:pt>
                <c:pt idx="151">
                  <c:v>25</c:v>
                </c:pt>
                <c:pt idx="152">
                  <c:v>25</c:v>
                </c:pt>
                <c:pt idx="153">
                  <c:v>25.1</c:v>
                </c:pt>
                <c:pt idx="154">
                  <c:v>25.1</c:v>
                </c:pt>
                <c:pt idx="155">
                  <c:v>25.2</c:v>
                </c:pt>
                <c:pt idx="156">
                  <c:v>25.3</c:v>
                </c:pt>
                <c:pt idx="157">
                  <c:v>25.3</c:v>
                </c:pt>
                <c:pt idx="158">
                  <c:v>25.3</c:v>
                </c:pt>
                <c:pt idx="159">
                  <c:v>25.4</c:v>
                </c:pt>
                <c:pt idx="160">
                  <c:v>25.4</c:v>
                </c:pt>
                <c:pt idx="161">
                  <c:v>25.5</c:v>
                </c:pt>
                <c:pt idx="162">
                  <c:v>25.5</c:v>
                </c:pt>
                <c:pt idx="163">
                  <c:v>25.6</c:v>
                </c:pt>
                <c:pt idx="164">
                  <c:v>25.6</c:v>
                </c:pt>
                <c:pt idx="165">
                  <c:v>25.7</c:v>
                </c:pt>
                <c:pt idx="166">
                  <c:v>25.7</c:v>
                </c:pt>
                <c:pt idx="167">
                  <c:v>25.7</c:v>
                </c:pt>
                <c:pt idx="168">
                  <c:v>25.8</c:v>
                </c:pt>
                <c:pt idx="169">
                  <c:v>25.8</c:v>
                </c:pt>
                <c:pt idx="170">
                  <c:v>25.9</c:v>
                </c:pt>
                <c:pt idx="171">
                  <c:v>25.9</c:v>
                </c:pt>
                <c:pt idx="172">
                  <c:v>26</c:v>
                </c:pt>
                <c:pt idx="173">
                  <c:v>26</c:v>
                </c:pt>
                <c:pt idx="174">
                  <c:v>26.1</c:v>
                </c:pt>
                <c:pt idx="175">
                  <c:v>26.1</c:v>
                </c:pt>
                <c:pt idx="176">
                  <c:v>26.1</c:v>
                </c:pt>
                <c:pt idx="177">
                  <c:v>26.2</c:v>
                </c:pt>
                <c:pt idx="178">
                  <c:v>26.3</c:v>
                </c:pt>
                <c:pt idx="179">
                  <c:v>26.3</c:v>
                </c:pt>
                <c:pt idx="180">
                  <c:v>26.3</c:v>
                </c:pt>
                <c:pt idx="181">
                  <c:v>26.4</c:v>
                </c:pt>
                <c:pt idx="182">
                  <c:v>26.4</c:v>
                </c:pt>
                <c:pt idx="183">
                  <c:v>26.5</c:v>
                </c:pt>
                <c:pt idx="184">
                  <c:v>26.5</c:v>
                </c:pt>
                <c:pt idx="185">
                  <c:v>26.5</c:v>
                </c:pt>
                <c:pt idx="186">
                  <c:v>26.6</c:v>
                </c:pt>
                <c:pt idx="187">
                  <c:v>26.6</c:v>
                </c:pt>
                <c:pt idx="188">
                  <c:v>26.6</c:v>
                </c:pt>
                <c:pt idx="189">
                  <c:v>26.7</c:v>
                </c:pt>
                <c:pt idx="190">
                  <c:v>26.7</c:v>
                </c:pt>
                <c:pt idx="191">
                  <c:v>26.8</c:v>
                </c:pt>
                <c:pt idx="192">
                  <c:v>26.8</c:v>
                </c:pt>
                <c:pt idx="193">
                  <c:v>26.9</c:v>
                </c:pt>
                <c:pt idx="194">
                  <c:v>26.9</c:v>
                </c:pt>
                <c:pt idx="195">
                  <c:v>26.9</c:v>
                </c:pt>
                <c:pt idx="196">
                  <c:v>27</c:v>
                </c:pt>
                <c:pt idx="197">
                  <c:v>27</c:v>
                </c:pt>
                <c:pt idx="198">
                  <c:v>27</c:v>
                </c:pt>
                <c:pt idx="199">
                  <c:v>27.1</c:v>
                </c:pt>
                <c:pt idx="200">
                  <c:v>27.1</c:v>
                </c:pt>
                <c:pt idx="201">
                  <c:v>27.1</c:v>
                </c:pt>
                <c:pt idx="202">
                  <c:v>27.2</c:v>
                </c:pt>
                <c:pt idx="203">
                  <c:v>27.2</c:v>
                </c:pt>
                <c:pt idx="204">
                  <c:v>27.2</c:v>
                </c:pt>
                <c:pt idx="205">
                  <c:v>27.3</c:v>
                </c:pt>
                <c:pt idx="206">
                  <c:v>27.3</c:v>
                </c:pt>
                <c:pt idx="207">
                  <c:v>27.3</c:v>
                </c:pt>
                <c:pt idx="208">
                  <c:v>27.4</c:v>
                </c:pt>
                <c:pt idx="209">
                  <c:v>27.4</c:v>
                </c:pt>
                <c:pt idx="210">
                  <c:v>27.4</c:v>
                </c:pt>
                <c:pt idx="211">
                  <c:v>27.5</c:v>
                </c:pt>
                <c:pt idx="212">
                  <c:v>27.5</c:v>
                </c:pt>
                <c:pt idx="213">
                  <c:v>27.6</c:v>
                </c:pt>
                <c:pt idx="214">
                  <c:v>27.6</c:v>
                </c:pt>
                <c:pt idx="215">
                  <c:v>27.6</c:v>
                </c:pt>
                <c:pt idx="216">
                  <c:v>27.6</c:v>
                </c:pt>
                <c:pt idx="217">
                  <c:v>27.7</c:v>
                </c:pt>
                <c:pt idx="218">
                  <c:v>27.7</c:v>
                </c:pt>
                <c:pt idx="219">
                  <c:v>27.8</c:v>
                </c:pt>
                <c:pt idx="220">
                  <c:v>27.8</c:v>
                </c:pt>
                <c:pt idx="221">
                  <c:v>27.8</c:v>
                </c:pt>
                <c:pt idx="222">
                  <c:v>27.8</c:v>
                </c:pt>
                <c:pt idx="223">
                  <c:v>27.9</c:v>
                </c:pt>
                <c:pt idx="224">
                  <c:v>27.9</c:v>
                </c:pt>
                <c:pt idx="225">
                  <c:v>28</c:v>
                </c:pt>
                <c:pt idx="226">
                  <c:v>28</c:v>
                </c:pt>
                <c:pt idx="227">
                  <c:v>28</c:v>
                </c:pt>
                <c:pt idx="228">
                  <c:v>28.1</c:v>
                </c:pt>
                <c:pt idx="229">
                  <c:v>28.1</c:v>
                </c:pt>
                <c:pt idx="230">
                  <c:v>28.1</c:v>
                </c:pt>
                <c:pt idx="231">
                  <c:v>28.2</c:v>
                </c:pt>
                <c:pt idx="232">
                  <c:v>28.2</c:v>
                </c:pt>
                <c:pt idx="233">
                  <c:v>28.2</c:v>
                </c:pt>
                <c:pt idx="234">
                  <c:v>28.3</c:v>
                </c:pt>
                <c:pt idx="235">
                  <c:v>28.3</c:v>
                </c:pt>
                <c:pt idx="236">
                  <c:v>28.3</c:v>
                </c:pt>
                <c:pt idx="237">
                  <c:v>28.4</c:v>
                </c:pt>
                <c:pt idx="238">
                  <c:v>28.4</c:v>
                </c:pt>
                <c:pt idx="239">
                  <c:v>28.4</c:v>
                </c:pt>
                <c:pt idx="240">
                  <c:v>28.4</c:v>
                </c:pt>
                <c:pt idx="241">
                  <c:v>28.5</c:v>
                </c:pt>
                <c:pt idx="242">
                  <c:v>28.5</c:v>
                </c:pt>
                <c:pt idx="243">
                  <c:v>28.5</c:v>
                </c:pt>
                <c:pt idx="244">
                  <c:v>28.6</c:v>
                </c:pt>
                <c:pt idx="245">
                  <c:v>28.6</c:v>
                </c:pt>
                <c:pt idx="246">
                  <c:v>28.6</c:v>
                </c:pt>
                <c:pt idx="247">
                  <c:v>28.7</c:v>
                </c:pt>
                <c:pt idx="248">
                  <c:v>28.7</c:v>
                </c:pt>
                <c:pt idx="249">
                  <c:v>28.7</c:v>
                </c:pt>
                <c:pt idx="250">
                  <c:v>28.7</c:v>
                </c:pt>
                <c:pt idx="251">
                  <c:v>28.8</c:v>
                </c:pt>
                <c:pt idx="252">
                  <c:v>28.8</c:v>
                </c:pt>
                <c:pt idx="253">
                  <c:v>28.8</c:v>
                </c:pt>
                <c:pt idx="254">
                  <c:v>28.9</c:v>
                </c:pt>
                <c:pt idx="255">
                  <c:v>28.9</c:v>
                </c:pt>
                <c:pt idx="256">
                  <c:v>28.9</c:v>
                </c:pt>
                <c:pt idx="257">
                  <c:v>28.9</c:v>
                </c:pt>
                <c:pt idx="258">
                  <c:v>29</c:v>
                </c:pt>
                <c:pt idx="259">
                  <c:v>29</c:v>
                </c:pt>
                <c:pt idx="260">
                  <c:v>29</c:v>
                </c:pt>
                <c:pt idx="261">
                  <c:v>29</c:v>
                </c:pt>
                <c:pt idx="262">
                  <c:v>29.1</c:v>
                </c:pt>
                <c:pt idx="263">
                  <c:v>29.1</c:v>
                </c:pt>
                <c:pt idx="264">
                  <c:v>29.1</c:v>
                </c:pt>
                <c:pt idx="265">
                  <c:v>29.1</c:v>
                </c:pt>
                <c:pt idx="266">
                  <c:v>29.2</c:v>
                </c:pt>
                <c:pt idx="267">
                  <c:v>29.2</c:v>
                </c:pt>
                <c:pt idx="268">
                  <c:v>29.2</c:v>
                </c:pt>
                <c:pt idx="269">
                  <c:v>29.2</c:v>
                </c:pt>
                <c:pt idx="270">
                  <c:v>29.3</c:v>
                </c:pt>
                <c:pt idx="271">
                  <c:v>29.3</c:v>
                </c:pt>
                <c:pt idx="272">
                  <c:v>29.4</c:v>
                </c:pt>
                <c:pt idx="273">
                  <c:v>29.4</c:v>
                </c:pt>
                <c:pt idx="274">
                  <c:v>29.4</c:v>
                </c:pt>
                <c:pt idx="275">
                  <c:v>29.4</c:v>
                </c:pt>
                <c:pt idx="276">
                  <c:v>29.5</c:v>
                </c:pt>
                <c:pt idx="277">
                  <c:v>29.5</c:v>
                </c:pt>
                <c:pt idx="278">
                  <c:v>29.5</c:v>
                </c:pt>
                <c:pt idx="279">
                  <c:v>29.5</c:v>
                </c:pt>
                <c:pt idx="280">
                  <c:v>29.6</c:v>
                </c:pt>
                <c:pt idx="281">
                  <c:v>29.6</c:v>
                </c:pt>
                <c:pt idx="282">
                  <c:v>29.7</c:v>
                </c:pt>
                <c:pt idx="283">
                  <c:v>29.7</c:v>
                </c:pt>
                <c:pt idx="284">
                  <c:v>29.7</c:v>
                </c:pt>
                <c:pt idx="285">
                  <c:v>29.7</c:v>
                </c:pt>
                <c:pt idx="286">
                  <c:v>29.7</c:v>
                </c:pt>
                <c:pt idx="287">
                  <c:v>29.8</c:v>
                </c:pt>
                <c:pt idx="288">
                  <c:v>29.8</c:v>
                </c:pt>
                <c:pt idx="289">
                  <c:v>29.8</c:v>
                </c:pt>
                <c:pt idx="290">
                  <c:v>29.8</c:v>
                </c:pt>
                <c:pt idx="291">
                  <c:v>29.9</c:v>
                </c:pt>
                <c:pt idx="292">
                  <c:v>29.9</c:v>
                </c:pt>
                <c:pt idx="293">
                  <c:v>29.9</c:v>
                </c:pt>
                <c:pt idx="294">
                  <c:v>29.9</c:v>
                </c:pt>
                <c:pt idx="295">
                  <c:v>30</c:v>
                </c:pt>
                <c:pt idx="296">
                  <c:v>30</c:v>
                </c:pt>
                <c:pt idx="297">
                  <c:v>30</c:v>
                </c:pt>
                <c:pt idx="298">
                  <c:v>30</c:v>
                </c:pt>
                <c:pt idx="299">
                  <c:v>30</c:v>
                </c:pt>
                <c:pt idx="300">
                  <c:v>30</c:v>
                </c:pt>
                <c:pt idx="301">
                  <c:v>30.1</c:v>
                </c:pt>
                <c:pt idx="302">
                  <c:v>30.1</c:v>
                </c:pt>
                <c:pt idx="303">
                  <c:v>30.1</c:v>
                </c:pt>
                <c:pt idx="304">
                  <c:v>30.1</c:v>
                </c:pt>
                <c:pt idx="305">
                  <c:v>30.2</c:v>
                </c:pt>
                <c:pt idx="306">
                  <c:v>30.2</c:v>
                </c:pt>
                <c:pt idx="307">
                  <c:v>30.2</c:v>
                </c:pt>
                <c:pt idx="308">
                  <c:v>30.3</c:v>
                </c:pt>
                <c:pt idx="309">
                  <c:v>30.3</c:v>
                </c:pt>
                <c:pt idx="310">
                  <c:v>30.3</c:v>
                </c:pt>
                <c:pt idx="311">
                  <c:v>30.3</c:v>
                </c:pt>
                <c:pt idx="312">
                  <c:v>30.3</c:v>
                </c:pt>
                <c:pt idx="313">
                  <c:v>30.4</c:v>
                </c:pt>
                <c:pt idx="314">
                  <c:v>30.4</c:v>
                </c:pt>
                <c:pt idx="315">
                  <c:v>30.4</c:v>
                </c:pt>
                <c:pt idx="316">
                  <c:v>30.4</c:v>
                </c:pt>
                <c:pt idx="317">
                  <c:v>30.4</c:v>
                </c:pt>
                <c:pt idx="318">
                  <c:v>30.5</c:v>
                </c:pt>
                <c:pt idx="319">
                  <c:v>30.5</c:v>
                </c:pt>
                <c:pt idx="320">
                  <c:v>30.5</c:v>
                </c:pt>
                <c:pt idx="321">
                  <c:v>30.5</c:v>
                </c:pt>
                <c:pt idx="322">
                  <c:v>30.6</c:v>
                </c:pt>
                <c:pt idx="323">
                  <c:v>30.6</c:v>
                </c:pt>
                <c:pt idx="324">
                  <c:v>30.6</c:v>
                </c:pt>
                <c:pt idx="325">
                  <c:v>30.6</c:v>
                </c:pt>
                <c:pt idx="326">
                  <c:v>30.7</c:v>
                </c:pt>
                <c:pt idx="327">
                  <c:v>30.7</c:v>
                </c:pt>
                <c:pt idx="328">
                  <c:v>30.7</c:v>
                </c:pt>
                <c:pt idx="329">
                  <c:v>30.7</c:v>
                </c:pt>
                <c:pt idx="330">
                  <c:v>30.7</c:v>
                </c:pt>
                <c:pt idx="331">
                  <c:v>30.8</c:v>
                </c:pt>
                <c:pt idx="332">
                  <c:v>30.8</c:v>
                </c:pt>
                <c:pt idx="333">
                  <c:v>30.8</c:v>
                </c:pt>
                <c:pt idx="334">
                  <c:v>30.8</c:v>
                </c:pt>
                <c:pt idx="335">
                  <c:v>30.9</c:v>
                </c:pt>
                <c:pt idx="336">
                  <c:v>30.9</c:v>
                </c:pt>
                <c:pt idx="337">
                  <c:v>30.9</c:v>
                </c:pt>
                <c:pt idx="338">
                  <c:v>30.9</c:v>
                </c:pt>
                <c:pt idx="339">
                  <c:v>30.9</c:v>
                </c:pt>
                <c:pt idx="340">
                  <c:v>30.9</c:v>
                </c:pt>
                <c:pt idx="341">
                  <c:v>31</c:v>
                </c:pt>
                <c:pt idx="342">
                  <c:v>31</c:v>
                </c:pt>
                <c:pt idx="343">
                  <c:v>31</c:v>
                </c:pt>
                <c:pt idx="344">
                  <c:v>31</c:v>
                </c:pt>
                <c:pt idx="345">
                  <c:v>31</c:v>
                </c:pt>
                <c:pt idx="346">
                  <c:v>31</c:v>
                </c:pt>
                <c:pt idx="347">
                  <c:v>31.1</c:v>
                </c:pt>
                <c:pt idx="348">
                  <c:v>31.1</c:v>
                </c:pt>
                <c:pt idx="349">
                  <c:v>31.1</c:v>
                </c:pt>
                <c:pt idx="350">
                  <c:v>31.1</c:v>
                </c:pt>
                <c:pt idx="351">
                  <c:v>31.1</c:v>
                </c:pt>
                <c:pt idx="352">
                  <c:v>31.2</c:v>
                </c:pt>
                <c:pt idx="353">
                  <c:v>31.2</c:v>
                </c:pt>
                <c:pt idx="354">
                  <c:v>31.2</c:v>
                </c:pt>
                <c:pt idx="355">
                  <c:v>31.3</c:v>
                </c:pt>
                <c:pt idx="356">
                  <c:v>31.3</c:v>
                </c:pt>
                <c:pt idx="357">
                  <c:v>31.3</c:v>
                </c:pt>
                <c:pt idx="358">
                  <c:v>31.3</c:v>
                </c:pt>
                <c:pt idx="359">
                  <c:v>31.3</c:v>
                </c:pt>
                <c:pt idx="360">
                  <c:v>31.3</c:v>
                </c:pt>
                <c:pt idx="361">
                  <c:v>31.4</c:v>
                </c:pt>
                <c:pt idx="362">
                  <c:v>31.4</c:v>
                </c:pt>
                <c:pt idx="363">
                  <c:v>31.4</c:v>
                </c:pt>
                <c:pt idx="364">
                  <c:v>31.4</c:v>
                </c:pt>
                <c:pt idx="365">
                  <c:v>31.4</c:v>
                </c:pt>
                <c:pt idx="366">
                  <c:v>31.5</c:v>
                </c:pt>
                <c:pt idx="367">
                  <c:v>32.6</c:v>
                </c:pt>
                <c:pt idx="368">
                  <c:v>33.6</c:v>
                </c:pt>
                <c:pt idx="369">
                  <c:v>34.799999999999997</c:v>
                </c:pt>
                <c:pt idx="370">
                  <c:v>36.4</c:v>
                </c:pt>
                <c:pt idx="371">
                  <c:v>38.4</c:v>
                </c:pt>
                <c:pt idx="372">
                  <c:v>40.700000000000003</c:v>
                </c:pt>
                <c:pt idx="373">
                  <c:v>43.3</c:v>
                </c:pt>
                <c:pt idx="374">
                  <c:v>45.8</c:v>
                </c:pt>
                <c:pt idx="375">
                  <c:v>48.1</c:v>
                </c:pt>
                <c:pt idx="376">
                  <c:v>50.7</c:v>
                </c:pt>
                <c:pt idx="377">
                  <c:v>53</c:v>
                </c:pt>
                <c:pt idx="378">
                  <c:v>55</c:v>
                </c:pt>
                <c:pt idx="379">
                  <c:v>56.5</c:v>
                </c:pt>
                <c:pt idx="380">
                  <c:v>57.7</c:v>
                </c:pt>
                <c:pt idx="381">
                  <c:v>58.4</c:v>
                </c:pt>
                <c:pt idx="382">
                  <c:v>58.9</c:v>
                </c:pt>
                <c:pt idx="383">
                  <c:v>59.2</c:v>
                </c:pt>
                <c:pt idx="384">
                  <c:v>59.3</c:v>
                </c:pt>
                <c:pt idx="385">
                  <c:v>59.3</c:v>
                </c:pt>
                <c:pt idx="386">
                  <c:v>59.2</c:v>
                </c:pt>
                <c:pt idx="387">
                  <c:v>59</c:v>
                </c:pt>
                <c:pt idx="388">
                  <c:v>58.9</c:v>
                </c:pt>
                <c:pt idx="389">
                  <c:v>58.6</c:v>
                </c:pt>
                <c:pt idx="390">
                  <c:v>58.4</c:v>
                </c:pt>
                <c:pt idx="391">
                  <c:v>58.1</c:v>
                </c:pt>
                <c:pt idx="392">
                  <c:v>57.9</c:v>
                </c:pt>
                <c:pt idx="393">
                  <c:v>57.7</c:v>
                </c:pt>
                <c:pt idx="394">
                  <c:v>57.4</c:v>
                </c:pt>
                <c:pt idx="395">
                  <c:v>57.1</c:v>
                </c:pt>
                <c:pt idx="396">
                  <c:v>56.9</c:v>
                </c:pt>
                <c:pt idx="397">
                  <c:v>56.6</c:v>
                </c:pt>
                <c:pt idx="398">
                  <c:v>56.4</c:v>
                </c:pt>
                <c:pt idx="399">
                  <c:v>56.1</c:v>
                </c:pt>
                <c:pt idx="400">
                  <c:v>55.9</c:v>
                </c:pt>
                <c:pt idx="401">
                  <c:v>55.6</c:v>
                </c:pt>
                <c:pt idx="402">
                  <c:v>55.4</c:v>
                </c:pt>
                <c:pt idx="403">
                  <c:v>55.1</c:v>
                </c:pt>
                <c:pt idx="404">
                  <c:v>54.9</c:v>
                </c:pt>
                <c:pt idx="405">
                  <c:v>54.7</c:v>
                </c:pt>
                <c:pt idx="406">
                  <c:v>54.5</c:v>
                </c:pt>
                <c:pt idx="407">
                  <c:v>54.2</c:v>
                </c:pt>
                <c:pt idx="408">
                  <c:v>54</c:v>
                </c:pt>
                <c:pt idx="409">
                  <c:v>53.8</c:v>
                </c:pt>
                <c:pt idx="410">
                  <c:v>53.5</c:v>
                </c:pt>
                <c:pt idx="411">
                  <c:v>53.3</c:v>
                </c:pt>
                <c:pt idx="412">
                  <c:v>53.1</c:v>
                </c:pt>
                <c:pt idx="413">
                  <c:v>52.9</c:v>
                </c:pt>
                <c:pt idx="414">
                  <c:v>52.7</c:v>
                </c:pt>
                <c:pt idx="415">
                  <c:v>52.4</c:v>
                </c:pt>
                <c:pt idx="416">
                  <c:v>52.2</c:v>
                </c:pt>
                <c:pt idx="417">
                  <c:v>52</c:v>
                </c:pt>
                <c:pt idx="418">
                  <c:v>51.8</c:v>
                </c:pt>
                <c:pt idx="419">
                  <c:v>51.6</c:v>
                </c:pt>
                <c:pt idx="420">
                  <c:v>51.4</c:v>
                </c:pt>
                <c:pt idx="421">
                  <c:v>51.2</c:v>
                </c:pt>
                <c:pt idx="422">
                  <c:v>51</c:v>
                </c:pt>
                <c:pt idx="423">
                  <c:v>50.8</c:v>
                </c:pt>
                <c:pt idx="424">
                  <c:v>50.6</c:v>
                </c:pt>
                <c:pt idx="425">
                  <c:v>50.4</c:v>
                </c:pt>
                <c:pt idx="426">
                  <c:v>50.2</c:v>
                </c:pt>
                <c:pt idx="427">
                  <c:v>50</c:v>
                </c:pt>
                <c:pt idx="428">
                  <c:v>49.8</c:v>
                </c:pt>
                <c:pt idx="429">
                  <c:v>49.6</c:v>
                </c:pt>
                <c:pt idx="430">
                  <c:v>49.5</c:v>
                </c:pt>
                <c:pt idx="431">
                  <c:v>49.3</c:v>
                </c:pt>
                <c:pt idx="432">
                  <c:v>49.1</c:v>
                </c:pt>
                <c:pt idx="433">
                  <c:v>48.9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C94-474A-ABAC-FA30C8C0FC4D}"/>
            </c:ext>
          </c:extLst>
        </c:ser>
        <c:ser>
          <c:idx val="3"/>
          <c:order val="3"/>
          <c:tx>
            <c:strRef>
              <c:f>'Sloupec V6-int. (07-03)+10min'!$F$4</c:f>
              <c:strCache>
                <c:ptCount val="1"/>
                <c:pt idx="0">
                  <c:v>09</c:v>
                </c:pt>
              </c:strCache>
            </c:strRef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none"/>
          </c:marker>
          <c:xVal>
            <c:numRef>
              <c:f>'Sloupec V6-int. (07-03)+10min'!$B$5:$B$439</c:f>
              <c:numCache>
                <c:formatCode>[$-F400]h:mm:ss\ AM/PM</c:formatCode>
                <c:ptCount val="435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  <c:pt idx="367">
                  <c:v>4.9305555555555554E-2</c:v>
                </c:pt>
                <c:pt idx="368">
                  <c:v>5.6250000000000001E-2</c:v>
                </c:pt>
                <c:pt idx="369">
                  <c:v>6.3194444444444442E-2</c:v>
                </c:pt>
                <c:pt idx="370">
                  <c:v>7.013888888888889E-2</c:v>
                </c:pt>
                <c:pt idx="371">
                  <c:v>7.7083333333333337E-2</c:v>
                </c:pt>
                <c:pt idx="372">
                  <c:v>8.4027777777777771E-2</c:v>
                </c:pt>
                <c:pt idx="373">
                  <c:v>9.0972222222222218E-2</c:v>
                </c:pt>
                <c:pt idx="374">
                  <c:v>9.7916666666666666E-2</c:v>
                </c:pt>
                <c:pt idx="375">
                  <c:v>0.10486111111111111</c:v>
                </c:pt>
                <c:pt idx="376">
                  <c:v>0.11180555555555556</c:v>
                </c:pt>
                <c:pt idx="377">
                  <c:v>0.11875000000000001</c:v>
                </c:pt>
                <c:pt idx="378">
                  <c:v>0.12569444444444444</c:v>
                </c:pt>
                <c:pt idx="379">
                  <c:v>0.132638888888889</c:v>
                </c:pt>
                <c:pt idx="380">
                  <c:v>0.139583333333333</c:v>
                </c:pt>
                <c:pt idx="381">
                  <c:v>0.14652777777777801</c:v>
                </c:pt>
                <c:pt idx="382">
                  <c:v>0.15347222222222201</c:v>
                </c:pt>
                <c:pt idx="383">
                  <c:v>0.16041666666666701</c:v>
                </c:pt>
                <c:pt idx="384">
                  <c:v>0.16736111111111099</c:v>
                </c:pt>
                <c:pt idx="385">
                  <c:v>0.17430555555555599</c:v>
                </c:pt>
                <c:pt idx="386">
                  <c:v>0.18124999999999999</c:v>
                </c:pt>
                <c:pt idx="387">
                  <c:v>0.188194444444444</c:v>
                </c:pt>
                <c:pt idx="388">
                  <c:v>0.195138888888889</c:v>
                </c:pt>
                <c:pt idx="389">
                  <c:v>0.202083333333333</c:v>
                </c:pt>
                <c:pt idx="390">
                  <c:v>0.20902777777777801</c:v>
                </c:pt>
                <c:pt idx="391">
                  <c:v>0.21597222222222201</c:v>
                </c:pt>
                <c:pt idx="392">
                  <c:v>0.22291666666666701</c:v>
                </c:pt>
                <c:pt idx="393">
                  <c:v>0.22986111111111099</c:v>
                </c:pt>
                <c:pt idx="394">
                  <c:v>0.23680555555555599</c:v>
                </c:pt>
                <c:pt idx="395">
                  <c:v>0.24374999999999999</c:v>
                </c:pt>
                <c:pt idx="396">
                  <c:v>0.250694444444444</c:v>
                </c:pt>
                <c:pt idx="397">
                  <c:v>0.25763888888888897</c:v>
                </c:pt>
                <c:pt idx="398">
                  <c:v>0.264583333333333</c:v>
                </c:pt>
                <c:pt idx="399">
                  <c:v>0.27152777777777798</c:v>
                </c:pt>
                <c:pt idx="400">
                  <c:v>0.27847222222222201</c:v>
                </c:pt>
                <c:pt idx="401">
                  <c:v>0.28541666666666698</c:v>
                </c:pt>
                <c:pt idx="402">
                  <c:v>0.29236111111111102</c:v>
                </c:pt>
                <c:pt idx="403">
                  <c:v>0.29930555555555599</c:v>
                </c:pt>
                <c:pt idx="404">
                  <c:v>0.30625000000000002</c:v>
                </c:pt>
                <c:pt idx="405">
                  <c:v>0.313194444444444</c:v>
                </c:pt>
                <c:pt idx="406">
                  <c:v>0.32013888888888897</c:v>
                </c:pt>
                <c:pt idx="407">
                  <c:v>0.327083333333333</c:v>
                </c:pt>
                <c:pt idx="408">
                  <c:v>0.33402777777777798</c:v>
                </c:pt>
                <c:pt idx="409">
                  <c:v>0.34097222222222201</c:v>
                </c:pt>
                <c:pt idx="410">
                  <c:v>0.34791666666666698</c:v>
                </c:pt>
                <c:pt idx="411">
                  <c:v>0.35486111111111102</c:v>
                </c:pt>
                <c:pt idx="412">
                  <c:v>0.36180555555555599</c:v>
                </c:pt>
                <c:pt idx="413">
                  <c:v>0.36875000000000002</c:v>
                </c:pt>
                <c:pt idx="414">
                  <c:v>0.375694444444444</c:v>
                </c:pt>
                <c:pt idx="415">
                  <c:v>0.38263888888888897</c:v>
                </c:pt>
                <c:pt idx="416">
                  <c:v>0.389583333333333</c:v>
                </c:pt>
                <c:pt idx="417">
                  <c:v>0.39652777777777798</c:v>
                </c:pt>
                <c:pt idx="418">
                  <c:v>0.40347222222222201</c:v>
                </c:pt>
                <c:pt idx="419">
                  <c:v>0.41041666666666698</c:v>
                </c:pt>
                <c:pt idx="420">
                  <c:v>0.41736111111111102</c:v>
                </c:pt>
                <c:pt idx="421">
                  <c:v>0.42430555555555599</c:v>
                </c:pt>
                <c:pt idx="422">
                  <c:v>0.43125000000000002</c:v>
                </c:pt>
                <c:pt idx="423">
                  <c:v>0.438194444444444</c:v>
                </c:pt>
                <c:pt idx="424">
                  <c:v>0.44513888888888897</c:v>
                </c:pt>
                <c:pt idx="425">
                  <c:v>0.452083333333333</c:v>
                </c:pt>
                <c:pt idx="426">
                  <c:v>0.45902777777777798</c:v>
                </c:pt>
                <c:pt idx="427">
                  <c:v>0.46597222222222201</c:v>
                </c:pt>
                <c:pt idx="428">
                  <c:v>0.47291666666666698</c:v>
                </c:pt>
                <c:pt idx="429">
                  <c:v>0.47986111111111102</c:v>
                </c:pt>
                <c:pt idx="430">
                  <c:v>0.48680555555555599</c:v>
                </c:pt>
                <c:pt idx="431">
                  <c:v>0.49375000000000002</c:v>
                </c:pt>
                <c:pt idx="432">
                  <c:v>0.500694444444444</c:v>
                </c:pt>
                <c:pt idx="433">
                  <c:v>0.50763888888888897</c:v>
                </c:pt>
              </c:numCache>
            </c:numRef>
          </c:xVal>
          <c:yVal>
            <c:numRef>
              <c:f>'Sloupec V6-int. (07-03)+10min'!$F$5:$F$439</c:f>
              <c:numCache>
                <c:formatCode>0</c:formatCode>
                <c:ptCount val="435"/>
                <c:pt idx="0">
                  <c:v>21.1</c:v>
                </c:pt>
                <c:pt idx="1">
                  <c:v>21.1</c:v>
                </c:pt>
                <c:pt idx="2">
                  <c:v>21.1</c:v>
                </c:pt>
                <c:pt idx="3">
                  <c:v>21.1</c:v>
                </c:pt>
                <c:pt idx="4">
                  <c:v>21.1</c:v>
                </c:pt>
                <c:pt idx="5">
                  <c:v>21.1</c:v>
                </c:pt>
                <c:pt idx="6">
                  <c:v>21.1</c:v>
                </c:pt>
                <c:pt idx="7">
                  <c:v>21.1</c:v>
                </c:pt>
                <c:pt idx="8">
                  <c:v>21.1</c:v>
                </c:pt>
                <c:pt idx="9">
                  <c:v>21.1</c:v>
                </c:pt>
                <c:pt idx="10">
                  <c:v>21.1</c:v>
                </c:pt>
                <c:pt idx="11">
                  <c:v>21.1</c:v>
                </c:pt>
                <c:pt idx="12">
                  <c:v>21.1</c:v>
                </c:pt>
                <c:pt idx="13">
                  <c:v>21.1</c:v>
                </c:pt>
                <c:pt idx="14">
                  <c:v>21.2</c:v>
                </c:pt>
                <c:pt idx="15">
                  <c:v>21.2</c:v>
                </c:pt>
                <c:pt idx="16">
                  <c:v>21.2</c:v>
                </c:pt>
                <c:pt idx="17">
                  <c:v>21.2</c:v>
                </c:pt>
                <c:pt idx="18">
                  <c:v>21.2</c:v>
                </c:pt>
                <c:pt idx="19">
                  <c:v>21.2</c:v>
                </c:pt>
                <c:pt idx="20">
                  <c:v>21.2</c:v>
                </c:pt>
                <c:pt idx="21">
                  <c:v>21.2</c:v>
                </c:pt>
                <c:pt idx="22">
                  <c:v>21.2</c:v>
                </c:pt>
                <c:pt idx="23">
                  <c:v>21.2</c:v>
                </c:pt>
                <c:pt idx="24">
                  <c:v>21.2</c:v>
                </c:pt>
                <c:pt idx="25">
                  <c:v>21.3</c:v>
                </c:pt>
                <c:pt idx="26">
                  <c:v>21.4</c:v>
                </c:pt>
                <c:pt idx="27">
                  <c:v>21.4</c:v>
                </c:pt>
                <c:pt idx="28">
                  <c:v>21.8</c:v>
                </c:pt>
                <c:pt idx="29">
                  <c:v>22.3</c:v>
                </c:pt>
                <c:pt idx="30">
                  <c:v>25.1</c:v>
                </c:pt>
                <c:pt idx="31">
                  <c:v>28</c:v>
                </c:pt>
                <c:pt idx="32">
                  <c:v>36.9</c:v>
                </c:pt>
                <c:pt idx="33">
                  <c:v>42.4</c:v>
                </c:pt>
                <c:pt idx="34">
                  <c:v>51.9</c:v>
                </c:pt>
                <c:pt idx="35">
                  <c:v>55.8</c:v>
                </c:pt>
                <c:pt idx="36">
                  <c:v>63.1</c:v>
                </c:pt>
                <c:pt idx="37">
                  <c:v>66</c:v>
                </c:pt>
                <c:pt idx="38">
                  <c:v>70.099999999999994</c:v>
                </c:pt>
                <c:pt idx="39">
                  <c:v>71.400000000000006</c:v>
                </c:pt>
                <c:pt idx="40">
                  <c:v>73.400000000000006</c:v>
                </c:pt>
                <c:pt idx="41">
                  <c:v>74.099999999999994</c:v>
                </c:pt>
                <c:pt idx="42">
                  <c:v>75</c:v>
                </c:pt>
                <c:pt idx="43">
                  <c:v>75.3</c:v>
                </c:pt>
                <c:pt idx="44">
                  <c:v>75.7</c:v>
                </c:pt>
                <c:pt idx="45">
                  <c:v>75.8</c:v>
                </c:pt>
                <c:pt idx="46">
                  <c:v>76.099999999999994</c:v>
                </c:pt>
                <c:pt idx="47">
                  <c:v>76.099999999999994</c:v>
                </c:pt>
                <c:pt idx="48">
                  <c:v>76.2</c:v>
                </c:pt>
                <c:pt idx="49">
                  <c:v>76.2</c:v>
                </c:pt>
                <c:pt idx="50">
                  <c:v>76.2</c:v>
                </c:pt>
                <c:pt idx="51">
                  <c:v>76.2</c:v>
                </c:pt>
                <c:pt idx="52">
                  <c:v>76</c:v>
                </c:pt>
                <c:pt idx="53">
                  <c:v>75.8</c:v>
                </c:pt>
                <c:pt idx="54">
                  <c:v>75.599999999999994</c:v>
                </c:pt>
                <c:pt idx="55">
                  <c:v>75.400000000000006</c:v>
                </c:pt>
                <c:pt idx="56">
                  <c:v>75.2</c:v>
                </c:pt>
                <c:pt idx="57">
                  <c:v>74.8</c:v>
                </c:pt>
                <c:pt idx="58">
                  <c:v>74.599999999999994</c:v>
                </c:pt>
                <c:pt idx="59">
                  <c:v>74.3</c:v>
                </c:pt>
                <c:pt idx="60">
                  <c:v>74.099999999999994</c:v>
                </c:pt>
                <c:pt idx="61">
                  <c:v>73.7</c:v>
                </c:pt>
                <c:pt idx="62">
                  <c:v>73.5</c:v>
                </c:pt>
                <c:pt idx="63">
                  <c:v>73.099999999999994</c:v>
                </c:pt>
                <c:pt idx="64">
                  <c:v>72.900000000000006</c:v>
                </c:pt>
                <c:pt idx="65">
                  <c:v>72.5</c:v>
                </c:pt>
                <c:pt idx="66">
                  <c:v>72.3</c:v>
                </c:pt>
                <c:pt idx="67">
                  <c:v>71.900000000000006</c:v>
                </c:pt>
                <c:pt idx="68">
                  <c:v>71.599999999999994</c:v>
                </c:pt>
                <c:pt idx="69">
                  <c:v>71.099999999999994</c:v>
                </c:pt>
                <c:pt idx="70">
                  <c:v>70.900000000000006</c:v>
                </c:pt>
                <c:pt idx="71">
                  <c:v>70.5</c:v>
                </c:pt>
                <c:pt idx="72">
                  <c:v>70.3</c:v>
                </c:pt>
                <c:pt idx="73">
                  <c:v>69.900000000000006</c:v>
                </c:pt>
                <c:pt idx="74">
                  <c:v>69.8</c:v>
                </c:pt>
                <c:pt idx="75">
                  <c:v>69.400000000000006</c:v>
                </c:pt>
                <c:pt idx="76">
                  <c:v>69.3</c:v>
                </c:pt>
                <c:pt idx="77">
                  <c:v>69</c:v>
                </c:pt>
                <c:pt idx="78">
                  <c:v>68.8</c:v>
                </c:pt>
                <c:pt idx="79">
                  <c:v>68.400000000000006</c:v>
                </c:pt>
                <c:pt idx="80">
                  <c:v>68.2</c:v>
                </c:pt>
                <c:pt idx="81">
                  <c:v>67.900000000000006</c:v>
                </c:pt>
                <c:pt idx="82">
                  <c:v>67.8</c:v>
                </c:pt>
                <c:pt idx="83">
                  <c:v>67.5</c:v>
                </c:pt>
                <c:pt idx="84">
                  <c:v>67.400000000000006</c:v>
                </c:pt>
                <c:pt idx="85">
                  <c:v>67.099999999999994</c:v>
                </c:pt>
                <c:pt idx="86">
                  <c:v>66.900000000000006</c:v>
                </c:pt>
                <c:pt idx="87">
                  <c:v>66.7</c:v>
                </c:pt>
                <c:pt idx="88">
                  <c:v>66.5</c:v>
                </c:pt>
                <c:pt idx="89">
                  <c:v>66.2</c:v>
                </c:pt>
                <c:pt idx="90">
                  <c:v>66</c:v>
                </c:pt>
                <c:pt idx="91">
                  <c:v>65.599999999999994</c:v>
                </c:pt>
                <c:pt idx="92">
                  <c:v>65.5</c:v>
                </c:pt>
                <c:pt idx="93">
                  <c:v>65.099999999999994</c:v>
                </c:pt>
                <c:pt idx="94">
                  <c:v>64.900000000000006</c:v>
                </c:pt>
                <c:pt idx="95">
                  <c:v>64.599999999999994</c:v>
                </c:pt>
                <c:pt idx="96">
                  <c:v>64.400000000000006</c:v>
                </c:pt>
                <c:pt idx="97">
                  <c:v>64.099999999999994</c:v>
                </c:pt>
                <c:pt idx="98">
                  <c:v>63.9</c:v>
                </c:pt>
                <c:pt idx="99">
                  <c:v>63.7</c:v>
                </c:pt>
                <c:pt idx="100">
                  <c:v>63.6</c:v>
                </c:pt>
                <c:pt idx="101">
                  <c:v>63.3</c:v>
                </c:pt>
                <c:pt idx="102">
                  <c:v>63.2</c:v>
                </c:pt>
                <c:pt idx="103">
                  <c:v>62.9</c:v>
                </c:pt>
                <c:pt idx="104">
                  <c:v>62.8</c:v>
                </c:pt>
                <c:pt idx="105">
                  <c:v>62.4</c:v>
                </c:pt>
                <c:pt idx="106">
                  <c:v>62.2</c:v>
                </c:pt>
                <c:pt idx="107">
                  <c:v>61.9</c:v>
                </c:pt>
                <c:pt idx="108">
                  <c:v>61.7</c:v>
                </c:pt>
                <c:pt idx="109">
                  <c:v>61.3</c:v>
                </c:pt>
                <c:pt idx="110">
                  <c:v>61.2</c:v>
                </c:pt>
                <c:pt idx="111">
                  <c:v>60.9</c:v>
                </c:pt>
                <c:pt idx="112">
                  <c:v>60.7</c:v>
                </c:pt>
                <c:pt idx="113">
                  <c:v>60.4</c:v>
                </c:pt>
                <c:pt idx="114">
                  <c:v>60.2</c:v>
                </c:pt>
                <c:pt idx="115">
                  <c:v>60.1</c:v>
                </c:pt>
                <c:pt idx="116">
                  <c:v>59.8</c:v>
                </c:pt>
                <c:pt idx="117">
                  <c:v>59.6</c:v>
                </c:pt>
                <c:pt idx="118">
                  <c:v>59.3</c:v>
                </c:pt>
                <c:pt idx="119">
                  <c:v>59.1</c:v>
                </c:pt>
                <c:pt idx="120">
                  <c:v>58.9</c:v>
                </c:pt>
                <c:pt idx="121">
                  <c:v>58.7</c:v>
                </c:pt>
                <c:pt idx="122">
                  <c:v>58.4</c:v>
                </c:pt>
                <c:pt idx="123">
                  <c:v>58.3</c:v>
                </c:pt>
                <c:pt idx="124">
                  <c:v>58</c:v>
                </c:pt>
                <c:pt idx="125">
                  <c:v>57.8</c:v>
                </c:pt>
                <c:pt idx="126">
                  <c:v>57.6</c:v>
                </c:pt>
                <c:pt idx="127">
                  <c:v>57.4</c:v>
                </c:pt>
                <c:pt idx="128">
                  <c:v>57.2</c:v>
                </c:pt>
                <c:pt idx="129">
                  <c:v>57.1</c:v>
                </c:pt>
                <c:pt idx="130">
                  <c:v>56.8</c:v>
                </c:pt>
                <c:pt idx="131">
                  <c:v>56.8</c:v>
                </c:pt>
                <c:pt idx="132">
                  <c:v>56.6</c:v>
                </c:pt>
                <c:pt idx="133">
                  <c:v>56.5</c:v>
                </c:pt>
                <c:pt idx="134">
                  <c:v>56.3</c:v>
                </c:pt>
                <c:pt idx="135">
                  <c:v>56.2</c:v>
                </c:pt>
                <c:pt idx="136">
                  <c:v>56</c:v>
                </c:pt>
                <c:pt idx="137">
                  <c:v>55.9</c:v>
                </c:pt>
                <c:pt idx="138">
                  <c:v>55.7</c:v>
                </c:pt>
                <c:pt idx="139">
                  <c:v>55.6</c:v>
                </c:pt>
                <c:pt idx="140">
                  <c:v>55.5</c:v>
                </c:pt>
                <c:pt idx="141">
                  <c:v>55.4</c:v>
                </c:pt>
                <c:pt idx="142">
                  <c:v>55.2</c:v>
                </c:pt>
                <c:pt idx="143">
                  <c:v>55.2</c:v>
                </c:pt>
                <c:pt idx="144">
                  <c:v>55</c:v>
                </c:pt>
                <c:pt idx="145">
                  <c:v>55</c:v>
                </c:pt>
                <c:pt idx="146">
                  <c:v>54.9</c:v>
                </c:pt>
                <c:pt idx="147">
                  <c:v>54.8</c:v>
                </c:pt>
                <c:pt idx="148">
                  <c:v>54.7</c:v>
                </c:pt>
                <c:pt idx="149">
                  <c:v>54.6</c:v>
                </c:pt>
                <c:pt idx="150">
                  <c:v>54.4</c:v>
                </c:pt>
                <c:pt idx="151">
                  <c:v>54.4</c:v>
                </c:pt>
                <c:pt idx="152">
                  <c:v>54.2</c:v>
                </c:pt>
                <c:pt idx="153">
                  <c:v>54.2</c:v>
                </c:pt>
                <c:pt idx="154">
                  <c:v>54</c:v>
                </c:pt>
                <c:pt idx="155">
                  <c:v>54</c:v>
                </c:pt>
                <c:pt idx="156">
                  <c:v>53.9</c:v>
                </c:pt>
                <c:pt idx="157">
                  <c:v>53.8</c:v>
                </c:pt>
                <c:pt idx="158">
                  <c:v>53.7</c:v>
                </c:pt>
                <c:pt idx="159">
                  <c:v>53.6</c:v>
                </c:pt>
                <c:pt idx="160">
                  <c:v>53.4</c:v>
                </c:pt>
                <c:pt idx="161">
                  <c:v>53.3</c:v>
                </c:pt>
                <c:pt idx="162">
                  <c:v>53.2</c:v>
                </c:pt>
                <c:pt idx="163">
                  <c:v>53.2</c:v>
                </c:pt>
                <c:pt idx="164">
                  <c:v>53.1</c:v>
                </c:pt>
                <c:pt idx="165">
                  <c:v>53</c:v>
                </c:pt>
                <c:pt idx="166">
                  <c:v>52.9</c:v>
                </c:pt>
                <c:pt idx="167">
                  <c:v>52.8</c:v>
                </c:pt>
                <c:pt idx="168">
                  <c:v>52.7</c:v>
                </c:pt>
                <c:pt idx="169">
                  <c:v>52.6</c:v>
                </c:pt>
                <c:pt idx="170">
                  <c:v>52.5</c:v>
                </c:pt>
                <c:pt idx="171">
                  <c:v>52.5</c:v>
                </c:pt>
                <c:pt idx="172">
                  <c:v>52.4</c:v>
                </c:pt>
                <c:pt idx="173">
                  <c:v>52.3</c:v>
                </c:pt>
                <c:pt idx="174">
                  <c:v>52.2</c:v>
                </c:pt>
                <c:pt idx="175">
                  <c:v>52.1</c:v>
                </c:pt>
                <c:pt idx="176">
                  <c:v>52</c:v>
                </c:pt>
                <c:pt idx="177">
                  <c:v>52</c:v>
                </c:pt>
                <c:pt idx="178">
                  <c:v>51.9</c:v>
                </c:pt>
                <c:pt idx="179">
                  <c:v>51.8</c:v>
                </c:pt>
                <c:pt idx="180">
                  <c:v>51.7</c:v>
                </c:pt>
                <c:pt idx="181">
                  <c:v>51.7</c:v>
                </c:pt>
                <c:pt idx="182">
                  <c:v>51.6</c:v>
                </c:pt>
                <c:pt idx="183">
                  <c:v>51.6</c:v>
                </c:pt>
                <c:pt idx="184">
                  <c:v>51.5</c:v>
                </c:pt>
                <c:pt idx="185">
                  <c:v>51.4</c:v>
                </c:pt>
                <c:pt idx="186">
                  <c:v>51.4</c:v>
                </c:pt>
                <c:pt idx="187">
                  <c:v>51.3</c:v>
                </c:pt>
                <c:pt idx="188">
                  <c:v>51.2</c:v>
                </c:pt>
                <c:pt idx="189">
                  <c:v>51.1</c:v>
                </c:pt>
                <c:pt idx="190">
                  <c:v>51.1</c:v>
                </c:pt>
                <c:pt idx="191">
                  <c:v>51</c:v>
                </c:pt>
                <c:pt idx="192">
                  <c:v>50.9</c:v>
                </c:pt>
                <c:pt idx="193">
                  <c:v>50.9</c:v>
                </c:pt>
                <c:pt idx="194">
                  <c:v>50.8</c:v>
                </c:pt>
                <c:pt idx="195">
                  <c:v>50.7</c:v>
                </c:pt>
                <c:pt idx="196">
                  <c:v>50.7</c:v>
                </c:pt>
                <c:pt idx="197">
                  <c:v>50.6</c:v>
                </c:pt>
                <c:pt idx="198">
                  <c:v>50.5</c:v>
                </c:pt>
                <c:pt idx="199">
                  <c:v>50.5</c:v>
                </c:pt>
                <c:pt idx="200">
                  <c:v>50.4</c:v>
                </c:pt>
                <c:pt idx="201">
                  <c:v>50.3</c:v>
                </c:pt>
                <c:pt idx="202">
                  <c:v>50.3</c:v>
                </c:pt>
                <c:pt idx="203">
                  <c:v>50.3</c:v>
                </c:pt>
                <c:pt idx="204">
                  <c:v>50.2</c:v>
                </c:pt>
                <c:pt idx="205">
                  <c:v>50.2</c:v>
                </c:pt>
                <c:pt idx="206">
                  <c:v>50.1</c:v>
                </c:pt>
                <c:pt idx="207">
                  <c:v>50.1</c:v>
                </c:pt>
                <c:pt idx="208">
                  <c:v>50</c:v>
                </c:pt>
                <c:pt idx="209">
                  <c:v>50</c:v>
                </c:pt>
                <c:pt idx="210">
                  <c:v>49.9</c:v>
                </c:pt>
                <c:pt idx="211">
                  <c:v>49.9</c:v>
                </c:pt>
                <c:pt idx="212">
                  <c:v>49.9</c:v>
                </c:pt>
                <c:pt idx="213">
                  <c:v>49.8</c:v>
                </c:pt>
                <c:pt idx="214">
                  <c:v>49.8</c:v>
                </c:pt>
                <c:pt idx="215">
                  <c:v>49.7</c:v>
                </c:pt>
                <c:pt idx="216">
                  <c:v>49.7</c:v>
                </c:pt>
                <c:pt idx="217">
                  <c:v>49.6</c:v>
                </c:pt>
                <c:pt idx="218">
                  <c:v>49.6</c:v>
                </c:pt>
                <c:pt idx="219">
                  <c:v>49.6</c:v>
                </c:pt>
                <c:pt idx="220">
                  <c:v>49.5</c:v>
                </c:pt>
                <c:pt idx="221">
                  <c:v>49.5</c:v>
                </c:pt>
                <c:pt idx="222">
                  <c:v>49.5</c:v>
                </c:pt>
                <c:pt idx="223">
                  <c:v>49.4</c:v>
                </c:pt>
                <c:pt idx="224">
                  <c:v>49.4</c:v>
                </c:pt>
                <c:pt idx="225">
                  <c:v>49.4</c:v>
                </c:pt>
                <c:pt idx="226">
                  <c:v>49.3</c:v>
                </c:pt>
                <c:pt idx="227">
                  <c:v>49.3</c:v>
                </c:pt>
                <c:pt idx="228">
                  <c:v>49.3</c:v>
                </c:pt>
                <c:pt idx="229">
                  <c:v>49.2</c:v>
                </c:pt>
                <c:pt idx="230">
                  <c:v>49.2</c:v>
                </c:pt>
                <c:pt idx="231">
                  <c:v>49.2</c:v>
                </c:pt>
                <c:pt idx="232">
                  <c:v>49.1</c:v>
                </c:pt>
                <c:pt idx="233">
                  <c:v>49.1</c:v>
                </c:pt>
                <c:pt idx="234">
                  <c:v>49.1</c:v>
                </c:pt>
                <c:pt idx="235">
                  <c:v>49</c:v>
                </c:pt>
                <c:pt idx="236">
                  <c:v>49</c:v>
                </c:pt>
                <c:pt idx="237">
                  <c:v>49</c:v>
                </c:pt>
                <c:pt idx="238">
                  <c:v>48.9</c:v>
                </c:pt>
                <c:pt idx="239">
                  <c:v>48.9</c:v>
                </c:pt>
                <c:pt idx="240">
                  <c:v>48.9</c:v>
                </c:pt>
                <c:pt idx="241">
                  <c:v>48.8</c:v>
                </c:pt>
                <c:pt idx="242">
                  <c:v>48.8</c:v>
                </c:pt>
                <c:pt idx="243">
                  <c:v>48.8</c:v>
                </c:pt>
                <c:pt idx="244">
                  <c:v>48.8</c:v>
                </c:pt>
                <c:pt idx="245">
                  <c:v>48.7</c:v>
                </c:pt>
                <c:pt idx="246">
                  <c:v>48.7</c:v>
                </c:pt>
                <c:pt idx="247">
                  <c:v>48.6</c:v>
                </c:pt>
                <c:pt idx="248">
                  <c:v>48.6</c:v>
                </c:pt>
                <c:pt idx="249">
                  <c:v>48.6</c:v>
                </c:pt>
                <c:pt idx="250">
                  <c:v>48.6</c:v>
                </c:pt>
                <c:pt idx="251">
                  <c:v>48.6</c:v>
                </c:pt>
                <c:pt idx="252">
                  <c:v>48.5</c:v>
                </c:pt>
                <c:pt idx="253">
                  <c:v>48.5</c:v>
                </c:pt>
                <c:pt idx="254">
                  <c:v>48.5</c:v>
                </c:pt>
                <c:pt idx="255">
                  <c:v>48.5</c:v>
                </c:pt>
                <c:pt idx="256">
                  <c:v>48.5</c:v>
                </c:pt>
                <c:pt idx="257">
                  <c:v>48.4</c:v>
                </c:pt>
                <c:pt idx="258">
                  <c:v>48.4</c:v>
                </c:pt>
                <c:pt idx="259">
                  <c:v>48.4</c:v>
                </c:pt>
                <c:pt idx="260">
                  <c:v>48.4</c:v>
                </c:pt>
                <c:pt idx="261">
                  <c:v>48.3</c:v>
                </c:pt>
                <c:pt idx="262">
                  <c:v>48.3</c:v>
                </c:pt>
                <c:pt idx="263">
                  <c:v>48.3</c:v>
                </c:pt>
                <c:pt idx="264">
                  <c:v>48.3</c:v>
                </c:pt>
                <c:pt idx="265">
                  <c:v>48.3</c:v>
                </c:pt>
                <c:pt idx="266">
                  <c:v>48.3</c:v>
                </c:pt>
                <c:pt idx="267">
                  <c:v>48.2</c:v>
                </c:pt>
                <c:pt idx="268">
                  <c:v>48.2</c:v>
                </c:pt>
                <c:pt idx="269">
                  <c:v>48.2</c:v>
                </c:pt>
                <c:pt idx="270">
                  <c:v>48.2</c:v>
                </c:pt>
                <c:pt idx="271">
                  <c:v>48.1</c:v>
                </c:pt>
                <c:pt idx="272">
                  <c:v>48.1</c:v>
                </c:pt>
                <c:pt idx="273">
                  <c:v>48.1</c:v>
                </c:pt>
                <c:pt idx="274">
                  <c:v>48.1</c:v>
                </c:pt>
                <c:pt idx="275">
                  <c:v>48.1</c:v>
                </c:pt>
                <c:pt idx="276">
                  <c:v>48</c:v>
                </c:pt>
                <c:pt idx="277">
                  <c:v>48.1</c:v>
                </c:pt>
                <c:pt idx="278">
                  <c:v>48</c:v>
                </c:pt>
                <c:pt idx="279">
                  <c:v>48</c:v>
                </c:pt>
                <c:pt idx="280">
                  <c:v>48</c:v>
                </c:pt>
                <c:pt idx="281">
                  <c:v>48</c:v>
                </c:pt>
                <c:pt idx="282">
                  <c:v>48</c:v>
                </c:pt>
                <c:pt idx="283">
                  <c:v>47.9</c:v>
                </c:pt>
                <c:pt idx="284">
                  <c:v>47.9</c:v>
                </c:pt>
                <c:pt idx="285">
                  <c:v>47.9</c:v>
                </c:pt>
                <c:pt idx="286">
                  <c:v>47.9</c:v>
                </c:pt>
                <c:pt idx="287">
                  <c:v>47.8</c:v>
                </c:pt>
                <c:pt idx="288">
                  <c:v>47.8</c:v>
                </c:pt>
                <c:pt idx="289">
                  <c:v>47.8</c:v>
                </c:pt>
                <c:pt idx="290">
                  <c:v>47.8</c:v>
                </c:pt>
                <c:pt idx="291">
                  <c:v>47.8</c:v>
                </c:pt>
                <c:pt idx="292">
                  <c:v>47.7</c:v>
                </c:pt>
                <c:pt idx="293">
                  <c:v>47.7</c:v>
                </c:pt>
                <c:pt idx="294">
                  <c:v>47.7</c:v>
                </c:pt>
                <c:pt idx="295">
                  <c:v>47.7</c:v>
                </c:pt>
                <c:pt idx="296">
                  <c:v>47.6</c:v>
                </c:pt>
                <c:pt idx="297">
                  <c:v>47.6</c:v>
                </c:pt>
                <c:pt idx="298">
                  <c:v>47.6</c:v>
                </c:pt>
                <c:pt idx="299">
                  <c:v>47.6</c:v>
                </c:pt>
                <c:pt idx="300">
                  <c:v>47.6</c:v>
                </c:pt>
                <c:pt idx="301">
                  <c:v>47.5</c:v>
                </c:pt>
                <c:pt idx="302">
                  <c:v>47.5</c:v>
                </c:pt>
                <c:pt idx="303">
                  <c:v>47.5</c:v>
                </c:pt>
                <c:pt idx="304">
                  <c:v>47.5</c:v>
                </c:pt>
                <c:pt idx="305">
                  <c:v>47.5</c:v>
                </c:pt>
                <c:pt idx="306">
                  <c:v>47.5</c:v>
                </c:pt>
                <c:pt idx="307">
                  <c:v>47.5</c:v>
                </c:pt>
                <c:pt idx="308">
                  <c:v>47.4</c:v>
                </c:pt>
                <c:pt idx="309">
                  <c:v>47.4</c:v>
                </c:pt>
                <c:pt idx="310">
                  <c:v>47.4</c:v>
                </c:pt>
                <c:pt idx="311">
                  <c:v>47.4</c:v>
                </c:pt>
                <c:pt idx="312">
                  <c:v>47.4</c:v>
                </c:pt>
                <c:pt idx="313">
                  <c:v>47.4</c:v>
                </c:pt>
                <c:pt idx="314">
                  <c:v>47.3</c:v>
                </c:pt>
                <c:pt idx="315">
                  <c:v>47.3</c:v>
                </c:pt>
                <c:pt idx="316">
                  <c:v>47.3</c:v>
                </c:pt>
                <c:pt idx="317">
                  <c:v>47.3</c:v>
                </c:pt>
                <c:pt idx="318">
                  <c:v>47.2</c:v>
                </c:pt>
                <c:pt idx="319">
                  <c:v>47.2</c:v>
                </c:pt>
                <c:pt idx="320">
                  <c:v>47.2</c:v>
                </c:pt>
                <c:pt idx="321">
                  <c:v>47.2</c:v>
                </c:pt>
                <c:pt idx="322">
                  <c:v>47.2</c:v>
                </c:pt>
                <c:pt idx="323">
                  <c:v>47.1</c:v>
                </c:pt>
                <c:pt idx="324">
                  <c:v>47.1</c:v>
                </c:pt>
                <c:pt idx="325">
                  <c:v>47.1</c:v>
                </c:pt>
                <c:pt idx="326">
                  <c:v>47.1</c:v>
                </c:pt>
                <c:pt idx="327">
                  <c:v>47.1</c:v>
                </c:pt>
                <c:pt idx="328">
                  <c:v>47.1</c:v>
                </c:pt>
                <c:pt idx="329">
                  <c:v>47.1</c:v>
                </c:pt>
                <c:pt idx="330">
                  <c:v>47</c:v>
                </c:pt>
                <c:pt idx="331">
                  <c:v>47</c:v>
                </c:pt>
                <c:pt idx="332">
                  <c:v>47</c:v>
                </c:pt>
                <c:pt idx="333">
                  <c:v>47</c:v>
                </c:pt>
                <c:pt idx="334">
                  <c:v>47</c:v>
                </c:pt>
                <c:pt idx="335">
                  <c:v>47</c:v>
                </c:pt>
                <c:pt idx="336">
                  <c:v>47</c:v>
                </c:pt>
                <c:pt idx="337">
                  <c:v>47</c:v>
                </c:pt>
                <c:pt idx="338">
                  <c:v>46.9</c:v>
                </c:pt>
                <c:pt idx="339">
                  <c:v>46.9</c:v>
                </c:pt>
                <c:pt idx="340">
                  <c:v>46.9</c:v>
                </c:pt>
                <c:pt idx="341">
                  <c:v>46.9</c:v>
                </c:pt>
                <c:pt idx="342">
                  <c:v>46.9</c:v>
                </c:pt>
                <c:pt idx="343">
                  <c:v>46.9</c:v>
                </c:pt>
                <c:pt idx="344">
                  <c:v>46.8</c:v>
                </c:pt>
                <c:pt idx="345">
                  <c:v>46.8</c:v>
                </c:pt>
                <c:pt idx="346">
                  <c:v>46.8</c:v>
                </c:pt>
                <c:pt idx="347">
                  <c:v>46.9</c:v>
                </c:pt>
                <c:pt idx="348">
                  <c:v>46.9</c:v>
                </c:pt>
                <c:pt idx="349">
                  <c:v>46.9</c:v>
                </c:pt>
                <c:pt idx="350">
                  <c:v>46.9</c:v>
                </c:pt>
                <c:pt idx="351">
                  <c:v>46.9</c:v>
                </c:pt>
                <c:pt idx="352">
                  <c:v>46.9</c:v>
                </c:pt>
                <c:pt idx="353">
                  <c:v>46.9</c:v>
                </c:pt>
                <c:pt idx="354">
                  <c:v>46.9</c:v>
                </c:pt>
                <c:pt idx="355">
                  <c:v>46.9</c:v>
                </c:pt>
                <c:pt idx="356">
                  <c:v>46.9</c:v>
                </c:pt>
                <c:pt idx="357">
                  <c:v>46.8</c:v>
                </c:pt>
                <c:pt idx="358">
                  <c:v>46.8</c:v>
                </c:pt>
                <c:pt idx="359">
                  <c:v>46.8</c:v>
                </c:pt>
                <c:pt idx="360">
                  <c:v>46.8</c:v>
                </c:pt>
                <c:pt idx="361">
                  <c:v>46.8</c:v>
                </c:pt>
                <c:pt idx="362">
                  <c:v>46.8</c:v>
                </c:pt>
                <c:pt idx="363">
                  <c:v>46.7</c:v>
                </c:pt>
                <c:pt idx="364">
                  <c:v>46.7</c:v>
                </c:pt>
                <c:pt idx="365">
                  <c:v>46.7</c:v>
                </c:pt>
                <c:pt idx="366">
                  <c:v>46.7</c:v>
                </c:pt>
                <c:pt idx="367">
                  <c:v>48.2</c:v>
                </c:pt>
                <c:pt idx="368">
                  <c:v>61.6</c:v>
                </c:pt>
                <c:pt idx="369">
                  <c:v>97.6</c:v>
                </c:pt>
                <c:pt idx="370">
                  <c:v>133.6</c:v>
                </c:pt>
                <c:pt idx="371">
                  <c:v>170.2</c:v>
                </c:pt>
                <c:pt idx="372">
                  <c:v>205.2</c:v>
                </c:pt>
                <c:pt idx="373">
                  <c:v>234.2</c:v>
                </c:pt>
                <c:pt idx="374">
                  <c:v>259.8</c:v>
                </c:pt>
                <c:pt idx="375">
                  <c:v>279.89999999999998</c:v>
                </c:pt>
                <c:pt idx="376">
                  <c:v>279.2</c:v>
                </c:pt>
                <c:pt idx="377">
                  <c:v>257</c:v>
                </c:pt>
                <c:pt idx="378">
                  <c:v>230.7</c:v>
                </c:pt>
                <c:pt idx="379">
                  <c:v>207</c:v>
                </c:pt>
                <c:pt idx="380">
                  <c:v>186.8</c:v>
                </c:pt>
                <c:pt idx="381">
                  <c:v>169.9</c:v>
                </c:pt>
                <c:pt idx="382">
                  <c:v>155.4</c:v>
                </c:pt>
                <c:pt idx="383">
                  <c:v>143.5</c:v>
                </c:pt>
                <c:pt idx="384">
                  <c:v>133.4</c:v>
                </c:pt>
                <c:pt idx="385">
                  <c:v>124.9</c:v>
                </c:pt>
                <c:pt idx="386">
                  <c:v>117.3</c:v>
                </c:pt>
                <c:pt idx="387">
                  <c:v>110.8</c:v>
                </c:pt>
                <c:pt idx="388">
                  <c:v>105</c:v>
                </c:pt>
                <c:pt idx="389">
                  <c:v>99.9</c:v>
                </c:pt>
                <c:pt idx="390">
                  <c:v>95.3</c:v>
                </c:pt>
                <c:pt idx="391">
                  <c:v>91.2</c:v>
                </c:pt>
                <c:pt idx="392">
                  <c:v>87.5</c:v>
                </c:pt>
                <c:pt idx="393">
                  <c:v>84.2</c:v>
                </c:pt>
                <c:pt idx="394">
                  <c:v>81.099999999999994</c:v>
                </c:pt>
                <c:pt idx="395">
                  <c:v>78.3</c:v>
                </c:pt>
                <c:pt idx="396">
                  <c:v>75.8</c:v>
                </c:pt>
                <c:pt idx="397">
                  <c:v>73.5</c:v>
                </c:pt>
                <c:pt idx="398">
                  <c:v>71.3</c:v>
                </c:pt>
                <c:pt idx="399">
                  <c:v>69.400000000000006</c:v>
                </c:pt>
                <c:pt idx="400">
                  <c:v>67.5</c:v>
                </c:pt>
                <c:pt idx="401">
                  <c:v>65.8</c:v>
                </c:pt>
                <c:pt idx="402">
                  <c:v>64.3</c:v>
                </c:pt>
                <c:pt idx="403">
                  <c:v>62.9</c:v>
                </c:pt>
                <c:pt idx="404">
                  <c:v>61.5</c:v>
                </c:pt>
                <c:pt idx="405">
                  <c:v>60.3</c:v>
                </c:pt>
                <c:pt idx="406">
                  <c:v>59.2</c:v>
                </c:pt>
                <c:pt idx="407">
                  <c:v>58.1</c:v>
                </c:pt>
                <c:pt idx="408">
                  <c:v>57.1</c:v>
                </c:pt>
                <c:pt idx="409">
                  <c:v>56.1</c:v>
                </c:pt>
                <c:pt idx="410">
                  <c:v>55.3</c:v>
                </c:pt>
                <c:pt idx="411">
                  <c:v>54.4</c:v>
                </c:pt>
                <c:pt idx="412">
                  <c:v>53.7</c:v>
                </c:pt>
                <c:pt idx="413">
                  <c:v>53</c:v>
                </c:pt>
                <c:pt idx="414">
                  <c:v>52.3</c:v>
                </c:pt>
                <c:pt idx="415">
                  <c:v>51.7</c:v>
                </c:pt>
                <c:pt idx="416">
                  <c:v>51.1</c:v>
                </c:pt>
                <c:pt idx="417">
                  <c:v>50.5</c:v>
                </c:pt>
                <c:pt idx="418">
                  <c:v>50</c:v>
                </c:pt>
                <c:pt idx="419">
                  <c:v>49.4</c:v>
                </c:pt>
                <c:pt idx="420">
                  <c:v>49</c:v>
                </c:pt>
                <c:pt idx="421">
                  <c:v>48.5</c:v>
                </c:pt>
                <c:pt idx="422">
                  <c:v>48.1</c:v>
                </c:pt>
                <c:pt idx="423">
                  <c:v>47.7</c:v>
                </c:pt>
                <c:pt idx="424">
                  <c:v>47.3</c:v>
                </c:pt>
                <c:pt idx="425">
                  <c:v>46.9</c:v>
                </c:pt>
                <c:pt idx="426">
                  <c:v>46.6</c:v>
                </c:pt>
                <c:pt idx="427">
                  <c:v>46.2</c:v>
                </c:pt>
                <c:pt idx="428">
                  <c:v>45.9</c:v>
                </c:pt>
                <c:pt idx="429">
                  <c:v>45.6</c:v>
                </c:pt>
                <c:pt idx="430">
                  <c:v>45.3</c:v>
                </c:pt>
                <c:pt idx="431">
                  <c:v>45</c:v>
                </c:pt>
                <c:pt idx="432">
                  <c:v>44.7</c:v>
                </c:pt>
                <c:pt idx="433">
                  <c:v>44.4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C94-474A-ABAC-FA30C8C0FC4D}"/>
            </c:ext>
          </c:extLst>
        </c:ser>
        <c:ser>
          <c:idx val="4"/>
          <c:order val="4"/>
          <c:tx>
            <c:strRef>
              <c:f>'Sloupec V6-int. (07-03)+10min'!$G$4</c:f>
              <c:strCache>
                <c:ptCount val="1"/>
                <c:pt idx="0">
                  <c:v>07</c:v>
                </c:pt>
              </c:strCache>
            </c:strRef>
          </c:tx>
          <c:spPr>
            <a:ln w="12700">
              <a:solidFill>
                <a:srgbClr val="FFC000"/>
              </a:solidFill>
              <a:prstDash val="solid"/>
            </a:ln>
          </c:spPr>
          <c:marker>
            <c:symbol val="none"/>
          </c:marker>
          <c:xVal>
            <c:numRef>
              <c:f>'Sloupec V6-int. (07-03)+10min'!$B$5:$B$439</c:f>
              <c:numCache>
                <c:formatCode>[$-F400]h:mm:ss\ AM/PM</c:formatCode>
                <c:ptCount val="435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  <c:pt idx="367">
                  <c:v>4.9305555555555554E-2</c:v>
                </c:pt>
                <c:pt idx="368">
                  <c:v>5.6250000000000001E-2</c:v>
                </c:pt>
                <c:pt idx="369">
                  <c:v>6.3194444444444442E-2</c:v>
                </c:pt>
                <c:pt idx="370">
                  <c:v>7.013888888888889E-2</c:v>
                </c:pt>
                <c:pt idx="371">
                  <c:v>7.7083333333333337E-2</c:v>
                </c:pt>
                <c:pt idx="372">
                  <c:v>8.4027777777777771E-2</c:v>
                </c:pt>
                <c:pt idx="373">
                  <c:v>9.0972222222222218E-2</c:v>
                </c:pt>
                <c:pt idx="374">
                  <c:v>9.7916666666666666E-2</c:v>
                </c:pt>
                <c:pt idx="375">
                  <c:v>0.10486111111111111</c:v>
                </c:pt>
                <c:pt idx="376">
                  <c:v>0.11180555555555556</c:v>
                </c:pt>
                <c:pt idx="377">
                  <c:v>0.11875000000000001</c:v>
                </c:pt>
                <c:pt idx="378">
                  <c:v>0.12569444444444444</c:v>
                </c:pt>
                <c:pt idx="379">
                  <c:v>0.132638888888889</c:v>
                </c:pt>
                <c:pt idx="380">
                  <c:v>0.139583333333333</c:v>
                </c:pt>
                <c:pt idx="381">
                  <c:v>0.14652777777777801</c:v>
                </c:pt>
                <c:pt idx="382">
                  <c:v>0.15347222222222201</c:v>
                </c:pt>
                <c:pt idx="383">
                  <c:v>0.16041666666666701</c:v>
                </c:pt>
                <c:pt idx="384">
                  <c:v>0.16736111111111099</c:v>
                </c:pt>
                <c:pt idx="385">
                  <c:v>0.17430555555555599</c:v>
                </c:pt>
                <c:pt idx="386">
                  <c:v>0.18124999999999999</c:v>
                </c:pt>
                <c:pt idx="387">
                  <c:v>0.188194444444444</c:v>
                </c:pt>
                <c:pt idx="388">
                  <c:v>0.195138888888889</c:v>
                </c:pt>
                <c:pt idx="389">
                  <c:v>0.202083333333333</c:v>
                </c:pt>
                <c:pt idx="390">
                  <c:v>0.20902777777777801</c:v>
                </c:pt>
                <c:pt idx="391">
                  <c:v>0.21597222222222201</c:v>
                </c:pt>
                <c:pt idx="392">
                  <c:v>0.22291666666666701</c:v>
                </c:pt>
                <c:pt idx="393">
                  <c:v>0.22986111111111099</c:v>
                </c:pt>
                <c:pt idx="394">
                  <c:v>0.23680555555555599</c:v>
                </c:pt>
                <c:pt idx="395">
                  <c:v>0.24374999999999999</c:v>
                </c:pt>
                <c:pt idx="396">
                  <c:v>0.250694444444444</c:v>
                </c:pt>
                <c:pt idx="397">
                  <c:v>0.25763888888888897</c:v>
                </c:pt>
                <c:pt idx="398">
                  <c:v>0.264583333333333</c:v>
                </c:pt>
                <c:pt idx="399">
                  <c:v>0.27152777777777798</c:v>
                </c:pt>
                <c:pt idx="400">
                  <c:v>0.27847222222222201</c:v>
                </c:pt>
                <c:pt idx="401">
                  <c:v>0.28541666666666698</c:v>
                </c:pt>
                <c:pt idx="402">
                  <c:v>0.29236111111111102</c:v>
                </c:pt>
                <c:pt idx="403">
                  <c:v>0.29930555555555599</c:v>
                </c:pt>
                <c:pt idx="404">
                  <c:v>0.30625000000000002</c:v>
                </c:pt>
                <c:pt idx="405">
                  <c:v>0.313194444444444</c:v>
                </c:pt>
                <c:pt idx="406">
                  <c:v>0.32013888888888897</c:v>
                </c:pt>
                <c:pt idx="407">
                  <c:v>0.327083333333333</c:v>
                </c:pt>
                <c:pt idx="408">
                  <c:v>0.33402777777777798</c:v>
                </c:pt>
                <c:pt idx="409">
                  <c:v>0.34097222222222201</c:v>
                </c:pt>
                <c:pt idx="410">
                  <c:v>0.34791666666666698</c:v>
                </c:pt>
                <c:pt idx="411">
                  <c:v>0.35486111111111102</c:v>
                </c:pt>
                <c:pt idx="412">
                  <c:v>0.36180555555555599</c:v>
                </c:pt>
                <c:pt idx="413">
                  <c:v>0.36875000000000002</c:v>
                </c:pt>
                <c:pt idx="414">
                  <c:v>0.375694444444444</c:v>
                </c:pt>
                <c:pt idx="415">
                  <c:v>0.38263888888888897</c:v>
                </c:pt>
                <c:pt idx="416">
                  <c:v>0.389583333333333</c:v>
                </c:pt>
                <c:pt idx="417">
                  <c:v>0.39652777777777798</c:v>
                </c:pt>
                <c:pt idx="418">
                  <c:v>0.40347222222222201</c:v>
                </c:pt>
                <c:pt idx="419">
                  <c:v>0.41041666666666698</c:v>
                </c:pt>
                <c:pt idx="420">
                  <c:v>0.41736111111111102</c:v>
                </c:pt>
                <c:pt idx="421">
                  <c:v>0.42430555555555599</c:v>
                </c:pt>
                <c:pt idx="422">
                  <c:v>0.43125000000000002</c:v>
                </c:pt>
                <c:pt idx="423">
                  <c:v>0.438194444444444</c:v>
                </c:pt>
                <c:pt idx="424">
                  <c:v>0.44513888888888897</c:v>
                </c:pt>
                <c:pt idx="425">
                  <c:v>0.452083333333333</c:v>
                </c:pt>
                <c:pt idx="426">
                  <c:v>0.45902777777777798</c:v>
                </c:pt>
                <c:pt idx="427">
                  <c:v>0.46597222222222201</c:v>
                </c:pt>
                <c:pt idx="428">
                  <c:v>0.47291666666666698</c:v>
                </c:pt>
                <c:pt idx="429">
                  <c:v>0.47986111111111102</c:v>
                </c:pt>
                <c:pt idx="430">
                  <c:v>0.48680555555555599</c:v>
                </c:pt>
                <c:pt idx="431">
                  <c:v>0.49375000000000002</c:v>
                </c:pt>
                <c:pt idx="432">
                  <c:v>0.500694444444444</c:v>
                </c:pt>
                <c:pt idx="433">
                  <c:v>0.50763888888888897</c:v>
                </c:pt>
              </c:numCache>
            </c:numRef>
          </c:xVal>
          <c:yVal>
            <c:numRef>
              <c:f>'Sloupec V6-int. (07-03)+10min'!$G$5:$G$439</c:f>
              <c:numCache>
                <c:formatCode>0</c:formatCode>
                <c:ptCount val="435"/>
                <c:pt idx="0">
                  <c:v>21</c:v>
                </c:pt>
                <c:pt idx="1">
                  <c:v>21</c:v>
                </c:pt>
                <c:pt idx="2">
                  <c:v>21</c:v>
                </c:pt>
                <c:pt idx="3">
                  <c:v>21</c:v>
                </c:pt>
                <c:pt idx="4">
                  <c:v>21</c:v>
                </c:pt>
                <c:pt idx="5">
                  <c:v>21</c:v>
                </c:pt>
                <c:pt idx="6">
                  <c:v>21</c:v>
                </c:pt>
                <c:pt idx="7">
                  <c:v>21</c:v>
                </c:pt>
                <c:pt idx="8">
                  <c:v>21</c:v>
                </c:pt>
                <c:pt idx="9">
                  <c:v>21</c:v>
                </c:pt>
                <c:pt idx="10">
                  <c:v>21</c:v>
                </c:pt>
                <c:pt idx="11">
                  <c:v>21</c:v>
                </c:pt>
                <c:pt idx="12">
                  <c:v>21</c:v>
                </c:pt>
                <c:pt idx="13">
                  <c:v>21</c:v>
                </c:pt>
                <c:pt idx="14">
                  <c:v>21</c:v>
                </c:pt>
                <c:pt idx="15">
                  <c:v>21</c:v>
                </c:pt>
                <c:pt idx="16">
                  <c:v>21</c:v>
                </c:pt>
                <c:pt idx="17">
                  <c:v>21</c:v>
                </c:pt>
                <c:pt idx="18">
                  <c:v>21</c:v>
                </c:pt>
                <c:pt idx="19">
                  <c:v>21</c:v>
                </c:pt>
                <c:pt idx="20">
                  <c:v>21</c:v>
                </c:pt>
                <c:pt idx="21">
                  <c:v>21</c:v>
                </c:pt>
                <c:pt idx="22">
                  <c:v>21</c:v>
                </c:pt>
                <c:pt idx="23">
                  <c:v>21</c:v>
                </c:pt>
                <c:pt idx="24">
                  <c:v>21</c:v>
                </c:pt>
                <c:pt idx="25">
                  <c:v>21</c:v>
                </c:pt>
                <c:pt idx="26">
                  <c:v>21</c:v>
                </c:pt>
                <c:pt idx="27">
                  <c:v>21.1</c:v>
                </c:pt>
                <c:pt idx="28">
                  <c:v>21.1</c:v>
                </c:pt>
                <c:pt idx="29">
                  <c:v>21.2</c:v>
                </c:pt>
                <c:pt idx="30">
                  <c:v>21.5</c:v>
                </c:pt>
                <c:pt idx="31">
                  <c:v>22.1</c:v>
                </c:pt>
                <c:pt idx="32">
                  <c:v>25.3</c:v>
                </c:pt>
                <c:pt idx="33">
                  <c:v>28.8</c:v>
                </c:pt>
                <c:pt idx="34">
                  <c:v>39.1</c:v>
                </c:pt>
                <c:pt idx="35">
                  <c:v>44.8</c:v>
                </c:pt>
                <c:pt idx="36">
                  <c:v>55.3</c:v>
                </c:pt>
                <c:pt idx="37">
                  <c:v>59.5</c:v>
                </c:pt>
                <c:pt idx="38">
                  <c:v>65.900000000000006</c:v>
                </c:pt>
                <c:pt idx="39">
                  <c:v>68.3</c:v>
                </c:pt>
                <c:pt idx="40">
                  <c:v>71.7</c:v>
                </c:pt>
                <c:pt idx="41">
                  <c:v>73</c:v>
                </c:pt>
                <c:pt idx="42">
                  <c:v>74.900000000000006</c:v>
                </c:pt>
                <c:pt idx="43">
                  <c:v>75.599999999999994</c:v>
                </c:pt>
                <c:pt idx="44">
                  <c:v>76.599999999999994</c:v>
                </c:pt>
                <c:pt idx="45">
                  <c:v>77</c:v>
                </c:pt>
                <c:pt idx="46">
                  <c:v>77.599999999999994</c:v>
                </c:pt>
                <c:pt idx="47">
                  <c:v>77.900000000000006</c:v>
                </c:pt>
                <c:pt idx="48">
                  <c:v>78.2</c:v>
                </c:pt>
                <c:pt idx="49">
                  <c:v>78.3</c:v>
                </c:pt>
                <c:pt idx="50">
                  <c:v>78.5</c:v>
                </c:pt>
                <c:pt idx="51">
                  <c:v>78.5</c:v>
                </c:pt>
                <c:pt idx="52">
                  <c:v>78.599999999999994</c:v>
                </c:pt>
                <c:pt idx="53">
                  <c:v>78.7</c:v>
                </c:pt>
                <c:pt idx="54">
                  <c:v>78.7</c:v>
                </c:pt>
                <c:pt idx="55">
                  <c:v>78.599999999999994</c:v>
                </c:pt>
                <c:pt idx="56">
                  <c:v>78.599999999999994</c:v>
                </c:pt>
                <c:pt idx="57">
                  <c:v>78.5</c:v>
                </c:pt>
                <c:pt idx="58">
                  <c:v>78.400000000000006</c:v>
                </c:pt>
                <c:pt idx="59">
                  <c:v>78.3</c:v>
                </c:pt>
                <c:pt idx="60">
                  <c:v>78.2</c:v>
                </c:pt>
                <c:pt idx="61">
                  <c:v>78.099999999999994</c:v>
                </c:pt>
                <c:pt idx="62">
                  <c:v>77.900000000000006</c:v>
                </c:pt>
                <c:pt idx="63">
                  <c:v>77.7</c:v>
                </c:pt>
                <c:pt idx="64">
                  <c:v>77.7</c:v>
                </c:pt>
                <c:pt idx="65">
                  <c:v>77.5</c:v>
                </c:pt>
                <c:pt idx="66">
                  <c:v>77.400000000000006</c:v>
                </c:pt>
                <c:pt idx="67">
                  <c:v>77.2</c:v>
                </c:pt>
                <c:pt idx="68">
                  <c:v>77</c:v>
                </c:pt>
                <c:pt idx="69">
                  <c:v>76.8</c:v>
                </c:pt>
                <c:pt idx="70">
                  <c:v>76.7</c:v>
                </c:pt>
                <c:pt idx="71">
                  <c:v>76.5</c:v>
                </c:pt>
                <c:pt idx="72">
                  <c:v>76.3</c:v>
                </c:pt>
                <c:pt idx="73">
                  <c:v>76.099999999999994</c:v>
                </c:pt>
                <c:pt idx="74">
                  <c:v>76</c:v>
                </c:pt>
                <c:pt idx="75">
                  <c:v>75.7</c:v>
                </c:pt>
                <c:pt idx="76">
                  <c:v>75.599999999999994</c:v>
                </c:pt>
                <c:pt idx="77">
                  <c:v>75.400000000000006</c:v>
                </c:pt>
                <c:pt idx="78">
                  <c:v>75.2</c:v>
                </c:pt>
                <c:pt idx="79">
                  <c:v>74.900000000000006</c:v>
                </c:pt>
                <c:pt idx="80">
                  <c:v>74.8</c:v>
                </c:pt>
                <c:pt idx="81">
                  <c:v>74.5</c:v>
                </c:pt>
                <c:pt idx="82">
                  <c:v>74.400000000000006</c:v>
                </c:pt>
                <c:pt idx="83">
                  <c:v>74.099999999999994</c:v>
                </c:pt>
                <c:pt idx="84">
                  <c:v>74</c:v>
                </c:pt>
                <c:pt idx="85">
                  <c:v>73.7</c:v>
                </c:pt>
                <c:pt idx="86">
                  <c:v>73.599999999999994</c:v>
                </c:pt>
                <c:pt idx="87">
                  <c:v>73.400000000000006</c:v>
                </c:pt>
                <c:pt idx="88">
                  <c:v>73.2</c:v>
                </c:pt>
                <c:pt idx="89">
                  <c:v>73</c:v>
                </c:pt>
                <c:pt idx="90">
                  <c:v>72.8</c:v>
                </c:pt>
                <c:pt idx="91">
                  <c:v>72.599999999999994</c:v>
                </c:pt>
                <c:pt idx="92">
                  <c:v>72.400000000000006</c:v>
                </c:pt>
                <c:pt idx="93">
                  <c:v>72.2</c:v>
                </c:pt>
                <c:pt idx="94">
                  <c:v>72.099999999999994</c:v>
                </c:pt>
                <c:pt idx="95">
                  <c:v>71.900000000000006</c:v>
                </c:pt>
                <c:pt idx="96">
                  <c:v>71.8</c:v>
                </c:pt>
                <c:pt idx="97">
                  <c:v>71.599999999999994</c:v>
                </c:pt>
                <c:pt idx="98">
                  <c:v>71.5</c:v>
                </c:pt>
                <c:pt idx="99">
                  <c:v>71.2</c:v>
                </c:pt>
                <c:pt idx="100">
                  <c:v>71.099999999999994</c:v>
                </c:pt>
                <c:pt idx="101">
                  <c:v>70.900000000000006</c:v>
                </c:pt>
                <c:pt idx="102">
                  <c:v>70.7</c:v>
                </c:pt>
                <c:pt idx="103">
                  <c:v>70.5</c:v>
                </c:pt>
                <c:pt idx="104">
                  <c:v>70.400000000000006</c:v>
                </c:pt>
                <c:pt idx="105">
                  <c:v>70.2</c:v>
                </c:pt>
                <c:pt idx="106">
                  <c:v>70.099999999999994</c:v>
                </c:pt>
                <c:pt idx="107">
                  <c:v>69.900000000000006</c:v>
                </c:pt>
                <c:pt idx="108">
                  <c:v>69.8</c:v>
                </c:pt>
                <c:pt idx="109">
                  <c:v>69.5</c:v>
                </c:pt>
                <c:pt idx="110">
                  <c:v>69.400000000000006</c:v>
                </c:pt>
                <c:pt idx="111">
                  <c:v>69.2</c:v>
                </c:pt>
                <c:pt idx="112">
                  <c:v>69.099999999999994</c:v>
                </c:pt>
                <c:pt idx="113">
                  <c:v>68.900000000000006</c:v>
                </c:pt>
                <c:pt idx="114">
                  <c:v>68.8</c:v>
                </c:pt>
                <c:pt idx="115">
                  <c:v>68.7</c:v>
                </c:pt>
                <c:pt idx="116">
                  <c:v>68.5</c:v>
                </c:pt>
                <c:pt idx="117">
                  <c:v>68.400000000000006</c:v>
                </c:pt>
                <c:pt idx="118">
                  <c:v>68.3</c:v>
                </c:pt>
                <c:pt idx="119">
                  <c:v>68.2</c:v>
                </c:pt>
                <c:pt idx="120">
                  <c:v>68</c:v>
                </c:pt>
                <c:pt idx="121">
                  <c:v>67.900000000000006</c:v>
                </c:pt>
                <c:pt idx="122">
                  <c:v>67.7</c:v>
                </c:pt>
                <c:pt idx="123">
                  <c:v>67.599999999999994</c:v>
                </c:pt>
                <c:pt idx="124">
                  <c:v>67.5</c:v>
                </c:pt>
                <c:pt idx="125">
                  <c:v>67.400000000000006</c:v>
                </c:pt>
                <c:pt idx="126">
                  <c:v>67.3</c:v>
                </c:pt>
                <c:pt idx="127">
                  <c:v>67.2</c:v>
                </c:pt>
                <c:pt idx="128">
                  <c:v>67</c:v>
                </c:pt>
                <c:pt idx="129">
                  <c:v>66.900000000000006</c:v>
                </c:pt>
                <c:pt idx="130">
                  <c:v>66.8</c:v>
                </c:pt>
                <c:pt idx="131">
                  <c:v>66.7</c:v>
                </c:pt>
                <c:pt idx="132">
                  <c:v>66.599999999999994</c:v>
                </c:pt>
                <c:pt idx="133">
                  <c:v>66.5</c:v>
                </c:pt>
                <c:pt idx="134">
                  <c:v>66.3</c:v>
                </c:pt>
                <c:pt idx="135">
                  <c:v>66.3</c:v>
                </c:pt>
                <c:pt idx="136">
                  <c:v>66.099999999999994</c:v>
                </c:pt>
                <c:pt idx="137">
                  <c:v>66</c:v>
                </c:pt>
                <c:pt idx="138">
                  <c:v>65.900000000000006</c:v>
                </c:pt>
                <c:pt idx="139">
                  <c:v>65.8</c:v>
                </c:pt>
                <c:pt idx="140">
                  <c:v>65.7</c:v>
                </c:pt>
                <c:pt idx="141">
                  <c:v>65.599999999999994</c:v>
                </c:pt>
                <c:pt idx="142">
                  <c:v>65.5</c:v>
                </c:pt>
                <c:pt idx="143">
                  <c:v>65.400000000000006</c:v>
                </c:pt>
                <c:pt idx="144">
                  <c:v>65.3</c:v>
                </c:pt>
                <c:pt idx="145">
                  <c:v>65.2</c:v>
                </c:pt>
                <c:pt idx="146">
                  <c:v>65.099999999999994</c:v>
                </c:pt>
                <c:pt idx="147">
                  <c:v>65</c:v>
                </c:pt>
                <c:pt idx="148">
                  <c:v>64.900000000000006</c:v>
                </c:pt>
                <c:pt idx="149">
                  <c:v>64.900000000000006</c:v>
                </c:pt>
                <c:pt idx="150">
                  <c:v>64.7</c:v>
                </c:pt>
                <c:pt idx="151">
                  <c:v>64.599999999999994</c:v>
                </c:pt>
                <c:pt idx="152">
                  <c:v>64.5</c:v>
                </c:pt>
                <c:pt idx="153">
                  <c:v>64.400000000000006</c:v>
                </c:pt>
                <c:pt idx="154">
                  <c:v>64.3</c:v>
                </c:pt>
                <c:pt idx="155">
                  <c:v>64.2</c:v>
                </c:pt>
                <c:pt idx="156">
                  <c:v>64.099999999999994</c:v>
                </c:pt>
                <c:pt idx="157">
                  <c:v>64</c:v>
                </c:pt>
                <c:pt idx="158">
                  <c:v>63.8</c:v>
                </c:pt>
                <c:pt idx="159">
                  <c:v>63.8</c:v>
                </c:pt>
                <c:pt idx="160">
                  <c:v>63.6</c:v>
                </c:pt>
                <c:pt idx="161">
                  <c:v>63.6</c:v>
                </c:pt>
                <c:pt idx="162">
                  <c:v>63.4</c:v>
                </c:pt>
                <c:pt idx="163">
                  <c:v>63.4</c:v>
                </c:pt>
                <c:pt idx="164">
                  <c:v>63.2</c:v>
                </c:pt>
                <c:pt idx="165">
                  <c:v>63.2</c:v>
                </c:pt>
                <c:pt idx="166">
                  <c:v>63</c:v>
                </c:pt>
                <c:pt idx="167">
                  <c:v>63</c:v>
                </c:pt>
                <c:pt idx="168">
                  <c:v>62.9</c:v>
                </c:pt>
                <c:pt idx="169">
                  <c:v>62.8</c:v>
                </c:pt>
                <c:pt idx="170">
                  <c:v>62.7</c:v>
                </c:pt>
                <c:pt idx="171">
                  <c:v>62.6</c:v>
                </c:pt>
                <c:pt idx="172">
                  <c:v>62.5</c:v>
                </c:pt>
                <c:pt idx="173">
                  <c:v>62.5</c:v>
                </c:pt>
                <c:pt idx="174">
                  <c:v>62.3</c:v>
                </c:pt>
                <c:pt idx="175">
                  <c:v>62.3</c:v>
                </c:pt>
                <c:pt idx="176">
                  <c:v>62.2</c:v>
                </c:pt>
                <c:pt idx="177">
                  <c:v>62.1</c:v>
                </c:pt>
                <c:pt idx="178">
                  <c:v>62</c:v>
                </c:pt>
                <c:pt idx="179">
                  <c:v>61.9</c:v>
                </c:pt>
                <c:pt idx="180">
                  <c:v>61.8</c:v>
                </c:pt>
                <c:pt idx="181">
                  <c:v>61.7</c:v>
                </c:pt>
                <c:pt idx="182">
                  <c:v>61.7</c:v>
                </c:pt>
                <c:pt idx="183">
                  <c:v>61.6</c:v>
                </c:pt>
                <c:pt idx="184">
                  <c:v>61.5</c:v>
                </c:pt>
                <c:pt idx="185">
                  <c:v>61.4</c:v>
                </c:pt>
                <c:pt idx="186">
                  <c:v>61.4</c:v>
                </c:pt>
                <c:pt idx="187">
                  <c:v>61.3</c:v>
                </c:pt>
                <c:pt idx="188">
                  <c:v>61.2</c:v>
                </c:pt>
                <c:pt idx="189">
                  <c:v>61.1</c:v>
                </c:pt>
                <c:pt idx="190">
                  <c:v>61</c:v>
                </c:pt>
                <c:pt idx="191">
                  <c:v>60.9</c:v>
                </c:pt>
                <c:pt idx="192">
                  <c:v>60.9</c:v>
                </c:pt>
                <c:pt idx="193">
                  <c:v>60.8</c:v>
                </c:pt>
                <c:pt idx="194">
                  <c:v>60.7</c:v>
                </c:pt>
                <c:pt idx="195">
                  <c:v>60.6</c:v>
                </c:pt>
                <c:pt idx="196">
                  <c:v>60.5</c:v>
                </c:pt>
                <c:pt idx="197">
                  <c:v>60.4</c:v>
                </c:pt>
                <c:pt idx="198">
                  <c:v>60.3</c:v>
                </c:pt>
                <c:pt idx="199">
                  <c:v>60.3</c:v>
                </c:pt>
                <c:pt idx="200">
                  <c:v>60.2</c:v>
                </c:pt>
                <c:pt idx="201">
                  <c:v>60.1</c:v>
                </c:pt>
                <c:pt idx="202">
                  <c:v>60</c:v>
                </c:pt>
                <c:pt idx="203">
                  <c:v>59.9</c:v>
                </c:pt>
                <c:pt idx="204">
                  <c:v>59.8</c:v>
                </c:pt>
                <c:pt idx="205">
                  <c:v>59.7</c:v>
                </c:pt>
                <c:pt idx="206">
                  <c:v>59.6</c:v>
                </c:pt>
                <c:pt idx="207">
                  <c:v>59.5</c:v>
                </c:pt>
                <c:pt idx="208">
                  <c:v>59.5</c:v>
                </c:pt>
                <c:pt idx="209">
                  <c:v>59.4</c:v>
                </c:pt>
                <c:pt idx="210">
                  <c:v>59.3</c:v>
                </c:pt>
                <c:pt idx="211">
                  <c:v>59.2</c:v>
                </c:pt>
                <c:pt idx="212">
                  <c:v>59.2</c:v>
                </c:pt>
                <c:pt idx="213">
                  <c:v>59</c:v>
                </c:pt>
                <c:pt idx="214">
                  <c:v>59</c:v>
                </c:pt>
                <c:pt idx="215">
                  <c:v>58.9</c:v>
                </c:pt>
                <c:pt idx="216">
                  <c:v>58.9</c:v>
                </c:pt>
                <c:pt idx="217">
                  <c:v>58.7</c:v>
                </c:pt>
                <c:pt idx="218">
                  <c:v>58.7</c:v>
                </c:pt>
                <c:pt idx="219">
                  <c:v>58.6</c:v>
                </c:pt>
                <c:pt idx="220">
                  <c:v>58.5</c:v>
                </c:pt>
                <c:pt idx="221">
                  <c:v>58.5</c:v>
                </c:pt>
                <c:pt idx="222">
                  <c:v>58.4</c:v>
                </c:pt>
                <c:pt idx="223">
                  <c:v>58.3</c:v>
                </c:pt>
                <c:pt idx="224">
                  <c:v>58.3</c:v>
                </c:pt>
                <c:pt idx="225">
                  <c:v>58.2</c:v>
                </c:pt>
                <c:pt idx="226">
                  <c:v>58.1</c:v>
                </c:pt>
                <c:pt idx="227">
                  <c:v>58</c:v>
                </c:pt>
                <c:pt idx="228">
                  <c:v>58</c:v>
                </c:pt>
                <c:pt idx="229">
                  <c:v>57.9</c:v>
                </c:pt>
                <c:pt idx="230">
                  <c:v>57.9</c:v>
                </c:pt>
                <c:pt idx="231">
                  <c:v>57.8</c:v>
                </c:pt>
                <c:pt idx="232">
                  <c:v>57.7</c:v>
                </c:pt>
                <c:pt idx="233">
                  <c:v>57.7</c:v>
                </c:pt>
                <c:pt idx="234">
                  <c:v>57.6</c:v>
                </c:pt>
                <c:pt idx="235">
                  <c:v>57.5</c:v>
                </c:pt>
                <c:pt idx="236">
                  <c:v>57.5</c:v>
                </c:pt>
                <c:pt idx="237">
                  <c:v>57.4</c:v>
                </c:pt>
                <c:pt idx="238">
                  <c:v>57.4</c:v>
                </c:pt>
                <c:pt idx="239">
                  <c:v>57.3</c:v>
                </c:pt>
                <c:pt idx="240">
                  <c:v>57.2</c:v>
                </c:pt>
                <c:pt idx="241">
                  <c:v>57.2</c:v>
                </c:pt>
                <c:pt idx="242">
                  <c:v>57.1</c:v>
                </c:pt>
                <c:pt idx="243">
                  <c:v>57</c:v>
                </c:pt>
                <c:pt idx="244">
                  <c:v>57</c:v>
                </c:pt>
                <c:pt idx="245">
                  <c:v>56.9</c:v>
                </c:pt>
                <c:pt idx="246">
                  <c:v>56.9</c:v>
                </c:pt>
                <c:pt idx="247">
                  <c:v>56.8</c:v>
                </c:pt>
                <c:pt idx="248">
                  <c:v>56.8</c:v>
                </c:pt>
                <c:pt idx="249">
                  <c:v>56.7</c:v>
                </c:pt>
                <c:pt idx="250">
                  <c:v>56.6</c:v>
                </c:pt>
                <c:pt idx="251">
                  <c:v>56.6</c:v>
                </c:pt>
                <c:pt idx="252">
                  <c:v>56.5</c:v>
                </c:pt>
                <c:pt idx="253">
                  <c:v>56.5</c:v>
                </c:pt>
                <c:pt idx="254">
                  <c:v>56.4</c:v>
                </c:pt>
                <c:pt idx="255">
                  <c:v>56.4</c:v>
                </c:pt>
                <c:pt idx="256">
                  <c:v>56.3</c:v>
                </c:pt>
                <c:pt idx="257">
                  <c:v>56.3</c:v>
                </c:pt>
                <c:pt idx="258">
                  <c:v>56.2</c:v>
                </c:pt>
                <c:pt idx="259">
                  <c:v>56.2</c:v>
                </c:pt>
                <c:pt idx="260">
                  <c:v>56.1</c:v>
                </c:pt>
                <c:pt idx="261">
                  <c:v>56.1</c:v>
                </c:pt>
                <c:pt idx="262">
                  <c:v>56</c:v>
                </c:pt>
                <c:pt idx="263">
                  <c:v>56</c:v>
                </c:pt>
                <c:pt idx="264">
                  <c:v>55.9</c:v>
                </c:pt>
                <c:pt idx="265">
                  <c:v>55.9</c:v>
                </c:pt>
                <c:pt idx="266">
                  <c:v>55.8</c:v>
                </c:pt>
                <c:pt idx="267">
                  <c:v>55.8</c:v>
                </c:pt>
                <c:pt idx="268">
                  <c:v>55.7</c:v>
                </c:pt>
                <c:pt idx="269">
                  <c:v>55.7</c:v>
                </c:pt>
                <c:pt idx="270">
                  <c:v>55.7</c:v>
                </c:pt>
                <c:pt idx="271">
                  <c:v>55.6</c:v>
                </c:pt>
                <c:pt idx="272">
                  <c:v>55.6</c:v>
                </c:pt>
                <c:pt idx="273">
                  <c:v>55.5</c:v>
                </c:pt>
                <c:pt idx="274">
                  <c:v>55.5</c:v>
                </c:pt>
                <c:pt idx="275">
                  <c:v>55.4</c:v>
                </c:pt>
                <c:pt idx="276">
                  <c:v>55.4</c:v>
                </c:pt>
                <c:pt idx="277">
                  <c:v>55.4</c:v>
                </c:pt>
                <c:pt idx="278">
                  <c:v>55.3</c:v>
                </c:pt>
                <c:pt idx="279">
                  <c:v>55.3</c:v>
                </c:pt>
                <c:pt idx="280">
                  <c:v>55.3</c:v>
                </c:pt>
                <c:pt idx="281">
                  <c:v>55.2</c:v>
                </c:pt>
                <c:pt idx="282">
                  <c:v>55.2</c:v>
                </c:pt>
                <c:pt idx="283">
                  <c:v>55.2</c:v>
                </c:pt>
                <c:pt idx="284">
                  <c:v>55.1</c:v>
                </c:pt>
                <c:pt idx="285">
                  <c:v>55.1</c:v>
                </c:pt>
                <c:pt idx="286">
                  <c:v>55.1</c:v>
                </c:pt>
                <c:pt idx="287">
                  <c:v>55.1</c:v>
                </c:pt>
                <c:pt idx="288">
                  <c:v>55</c:v>
                </c:pt>
                <c:pt idx="289">
                  <c:v>55</c:v>
                </c:pt>
                <c:pt idx="290">
                  <c:v>54.9</c:v>
                </c:pt>
                <c:pt idx="291">
                  <c:v>54.9</c:v>
                </c:pt>
                <c:pt idx="292">
                  <c:v>54.9</c:v>
                </c:pt>
                <c:pt idx="293">
                  <c:v>54.9</c:v>
                </c:pt>
                <c:pt idx="294">
                  <c:v>54.9</c:v>
                </c:pt>
                <c:pt idx="295">
                  <c:v>54.8</c:v>
                </c:pt>
                <c:pt idx="296">
                  <c:v>54.8</c:v>
                </c:pt>
                <c:pt idx="297">
                  <c:v>54.8</c:v>
                </c:pt>
                <c:pt idx="298">
                  <c:v>54.8</c:v>
                </c:pt>
                <c:pt idx="299">
                  <c:v>54.7</c:v>
                </c:pt>
                <c:pt idx="300">
                  <c:v>54.7</c:v>
                </c:pt>
                <c:pt idx="301">
                  <c:v>54.7</c:v>
                </c:pt>
                <c:pt idx="302">
                  <c:v>54.7</c:v>
                </c:pt>
                <c:pt idx="303">
                  <c:v>54.7</c:v>
                </c:pt>
                <c:pt idx="304">
                  <c:v>54.7</c:v>
                </c:pt>
                <c:pt idx="305">
                  <c:v>54.6</c:v>
                </c:pt>
                <c:pt idx="306">
                  <c:v>54.6</c:v>
                </c:pt>
                <c:pt idx="307">
                  <c:v>54.6</c:v>
                </c:pt>
                <c:pt idx="308">
                  <c:v>54.6</c:v>
                </c:pt>
                <c:pt idx="309">
                  <c:v>54.6</c:v>
                </c:pt>
                <c:pt idx="310">
                  <c:v>54.6</c:v>
                </c:pt>
                <c:pt idx="311">
                  <c:v>54.5</c:v>
                </c:pt>
                <c:pt idx="312">
                  <c:v>54.5</c:v>
                </c:pt>
                <c:pt idx="313">
                  <c:v>54.5</c:v>
                </c:pt>
                <c:pt idx="314">
                  <c:v>54.5</c:v>
                </c:pt>
                <c:pt idx="315">
                  <c:v>54.5</c:v>
                </c:pt>
                <c:pt idx="316">
                  <c:v>54.5</c:v>
                </c:pt>
                <c:pt idx="317">
                  <c:v>54.5</c:v>
                </c:pt>
                <c:pt idx="318">
                  <c:v>54.5</c:v>
                </c:pt>
                <c:pt idx="319">
                  <c:v>54.5</c:v>
                </c:pt>
                <c:pt idx="320">
                  <c:v>54.5</c:v>
                </c:pt>
                <c:pt idx="321">
                  <c:v>54.5</c:v>
                </c:pt>
                <c:pt idx="322">
                  <c:v>54.5</c:v>
                </c:pt>
                <c:pt idx="323">
                  <c:v>54.5</c:v>
                </c:pt>
                <c:pt idx="324">
                  <c:v>54.5</c:v>
                </c:pt>
                <c:pt idx="325">
                  <c:v>54.5</c:v>
                </c:pt>
                <c:pt idx="326">
                  <c:v>54.5</c:v>
                </c:pt>
                <c:pt idx="327">
                  <c:v>54.6</c:v>
                </c:pt>
                <c:pt idx="328">
                  <c:v>54.6</c:v>
                </c:pt>
                <c:pt idx="329">
                  <c:v>54.6</c:v>
                </c:pt>
                <c:pt idx="330">
                  <c:v>54.6</c:v>
                </c:pt>
                <c:pt idx="331">
                  <c:v>54.6</c:v>
                </c:pt>
                <c:pt idx="332">
                  <c:v>54.6</c:v>
                </c:pt>
                <c:pt idx="333">
                  <c:v>54.7</c:v>
                </c:pt>
                <c:pt idx="334">
                  <c:v>54.7</c:v>
                </c:pt>
                <c:pt idx="335">
                  <c:v>54.7</c:v>
                </c:pt>
                <c:pt idx="336">
                  <c:v>54.8</c:v>
                </c:pt>
                <c:pt idx="337">
                  <c:v>54.8</c:v>
                </c:pt>
                <c:pt idx="338">
                  <c:v>54.9</c:v>
                </c:pt>
                <c:pt idx="339">
                  <c:v>54.9</c:v>
                </c:pt>
                <c:pt idx="340">
                  <c:v>54.9</c:v>
                </c:pt>
                <c:pt idx="341">
                  <c:v>55.1</c:v>
                </c:pt>
                <c:pt idx="342">
                  <c:v>55.1</c:v>
                </c:pt>
                <c:pt idx="343">
                  <c:v>55.2</c:v>
                </c:pt>
                <c:pt idx="344">
                  <c:v>55.3</c:v>
                </c:pt>
                <c:pt idx="345">
                  <c:v>55.4</c:v>
                </c:pt>
                <c:pt idx="346">
                  <c:v>55.5</c:v>
                </c:pt>
                <c:pt idx="347">
                  <c:v>55.7</c:v>
                </c:pt>
                <c:pt idx="348">
                  <c:v>55.7</c:v>
                </c:pt>
                <c:pt idx="349">
                  <c:v>55.9</c:v>
                </c:pt>
                <c:pt idx="350">
                  <c:v>56</c:v>
                </c:pt>
                <c:pt idx="351">
                  <c:v>56.2</c:v>
                </c:pt>
                <c:pt idx="352">
                  <c:v>56.2</c:v>
                </c:pt>
                <c:pt idx="353">
                  <c:v>56.4</c:v>
                </c:pt>
                <c:pt idx="354">
                  <c:v>56.5</c:v>
                </c:pt>
                <c:pt idx="355">
                  <c:v>56.8</c:v>
                </c:pt>
                <c:pt idx="356">
                  <c:v>56.9</c:v>
                </c:pt>
                <c:pt idx="357">
                  <c:v>57.3</c:v>
                </c:pt>
                <c:pt idx="358">
                  <c:v>57.5</c:v>
                </c:pt>
                <c:pt idx="359">
                  <c:v>58</c:v>
                </c:pt>
                <c:pt idx="360">
                  <c:v>58.3</c:v>
                </c:pt>
                <c:pt idx="361">
                  <c:v>58.9</c:v>
                </c:pt>
                <c:pt idx="362">
                  <c:v>59.2</c:v>
                </c:pt>
                <c:pt idx="363">
                  <c:v>60.1</c:v>
                </c:pt>
                <c:pt idx="364">
                  <c:v>60.7</c:v>
                </c:pt>
                <c:pt idx="365">
                  <c:v>62.1</c:v>
                </c:pt>
                <c:pt idx="366">
                  <c:v>63</c:v>
                </c:pt>
                <c:pt idx="367">
                  <c:v>108.5</c:v>
                </c:pt>
                <c:pt idx="368">
                  <c:v>158.1</c:v>
                </c:pt>
                <c:pt idx="369">
                  <c:v>211.1</c:v>
                </c:pt>
                <c:pt idx="370">
                  <c:v>268.60000000000002</c:v>
                </c:pt>
                <c:pt idx="371">
                  <c:v>329.5</c:v>
                </c:pt>
                <c:pt idx="372">
                  <c:v>385.7</c:v>
                </c:pt>
                <c:pt idx="373">
                  <c:v>441</c:v>
                </c:pt>
                <c:pt idx="374">
                  <c:v>458.3</c:v>
                </c:pt>
                <c:pt idx="375">
                  <c:v>393.7</c:v>
                </c:pt>
                <c:pt idx="376">
                  <c:v>336.7</c:v>
                </c:pt>
                <c:pt idx="377">
                  <c:v>295.3</c:v>
                </c:pt>
                <c:pt idx="378">
                  <c:v>264.10000000000002</c:v>
                </c:pt>
                <c:pt idx="379">
                  <c:v>239.6</c:v>
                </c:pt>
                <c:pt idx="380">
                  <c:v>219.7</c:v>
                </c:pt>
                <c:pt idx="381">
                  <c:v>203.5</c:v>
                </c:pt>
                <c:pt idx="382">
                  <c:v>189.8</c:v>
                </c:pt>
                <c:pt idx="383">
                  <c:v>178.2</c:v>
                </c:pt>
                <c:pt idx="384">
                  <c:v>167.9</c:v>
                </c:pt>
                <c:pt idx="385">
                  <c:v>158.69999999999999</c:v>
                </c:pt>
                <c:pt idx="386">
                  <c:v>150.19999999999999</c:v>
                </c:pt>
                <c:pt idx="387">
                  <c:v>142.69999999999999</c:v>
                </c:pt>
                <c:pt idx="388">
                  <c:v>135.6</c:v>
                </c:pt>
                <c:pt idx="389">
                  <c:v>129</c:v>
                </c:pt>
                <c:pt idx="390">
                  <c:v>123.1</c:v>
                </c:pt>
                <c:pt idx="391">
                  <c:v>117.5</c:v>
                </c:pt>
                <c:pt idx="392">
                  <c:v>112.3</c:v>
                </c:pt>
                <c:pt idx="393">
                  <c:v>107.5</c:v>
                </c:pt>
                <c:pt idx="394">
                  <c:v>102.9</c:v>
                </c:pt>
                <c:pt idx="395">
                  <c:v>98.6</c:v>
                </c:pt>
                <c:pt idx="396">
                  <c:v>94.7</c:v>
                </c:pt>
                <c:pt idx="397">
                  <c:v>90.9</c:v>
                </c:pt>
                <c:pt idx="398">
                  <c:v>87.4</c:v>
                </c:pt>
                <c:pt idx="399">
                  <c:v>84.2</c:v>
                </c:pt>
                <c:pt idx="400">
                  <c:v>81.2</c:v>
                </c:pt>
                <c:pt idx="401">
                  <c:v>78.400000000000006</c:v>
                </c:pt>
                <c:pt idx="402">
                  <c:v>75.8</c:v>
                </c:pt>
                <c:pt idx="403">
                  <c:v>73.400000000000006</c:v>
                </c:pt>
                <c:pt idx="404">
                  <c:v>71.099999999999994</c:v>
                </c:pt>
                <c:pt idx="405">
                  <c:v>69.099999999999994</c:v>
                </c:pt>
                <c:pt idx="406">
                  <c:v>67.099999999999994</c:v>
                </c:pt>
                <c:pt idx="407">
                  <c:v>65.3</c:v>
                </c:pt>
                <c:pt idx="408">
                  <c:v>63.6</c:v>
                </c:pt>
                <c:pt idx="409">
                  <c:v>62.1</c:v>
                </c:pt>
                <c:pt idx="410">
                  <c:v>60.6</c:v>
                </c:pt>
                <c:pt idx="411">
                  <c:v>59.3</c:v>
                </c:pt>
                <c:pt idx="412">
                  <c:v>58</c:v>
                </c:pt>
                <c:pt idx="413">
                  <c:v>56.8</c:v>
                </c:pt>
                <c:pt idx="414">
                  <c:v>55.8</c:v>
                </c:pt>
                <c:pt idx="415">
                  <c:v>54.7</c:v>
                </c:pt>
                <c:pt idx="416">
                  <c:v>53.7</c:v>
                </c:pt>
                <c:pt idx="417">
                  <c:v>52.8</c:v>
                </c:pt>
                <c:pt idx="418">
                  <c:v>52</c:v>
                </c:pt>
                <c:pt idx="419">
                  <c:v>51.2</c:v>
                </c:pt>
                <c:pt idx="420">
                  <c:v>50.4</c:v>
                </c:pt>
                <c:pt idx="421">
                  <c:v>49.7</c:v>
                </c:pt>
                <c:pt idx="422">
                  <c:v>49</c:v>
                </c:pt>
                <c:pt idx="423">
                  <c:v>48.4</c:v>
                </c:pt>
                <c:pt idx="424">
                  <c:v>47.8</c:v>
                </c:pt>
                <c:pt idx="425">
                  <c:v>47.2</c:v>
                </c:pt>
                <c:pt idx="426">
                  <c:v>46.7</c:v>
                </c:pt>
                <c:pt idx="427">
                  <c:v>46.2</c:v>
                </c:pt>
                <c:pt idx="428">
                  <c:v>45.7</c:v>
                </c:pt>
                <c:pt idx="429">
                  <c:v>45.2</c:v>
                </c:pt>
                <c:pt idx="430">
                  <c:v>44.8</c:v>
                </c:pt>
                <c:pt idx="431">
                  <c:v>44.3</c:v>
                </c:pt>
                <c:pt idx="432">
                  <c:v>43.9</c:v>
                </c:pt>
                <c:pt idx="433">
                  <c:v>43.5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FC94-474A-ABAC-FA30C8C0FC4D}"/>
            </c:ext>
          </c:extLst>
        </c:ser>
        <c:ser>
          <c:idx val="5"/>
          <c:order val="5"/>
          <c:tx>
            <c:strRef>
              <c:f>'Sloupec V6-int. (07-03)+10min'!$H$4</c:f>
              <c:strCache>
                <c:ptCount val="1"/>
                <c:pt idx="0">
                  <c:v>05</c:v>
                </c:pt>
              </c:strCache>
            </c:strRef>
          </c:tx>
          <c:spPr>
            <a:ln w="12700">
              <a:solidFill>
                <a:srgbClr val="7030A0"/>
              </a:solidFill>
              <a:prstDash val="solid"/>
            </a:ln>
          </c:spPr>
          <c:marker>
            <c:symbol val="none"/>
          </c:marker>
          <c:xVal>
            <c:numRef>
              <c:f>'Sloupec V6-int. (07-03)+10min'!$B$5:$B$439</c:f>
              <c:numCache>
                <c:formatCode>[$-F400]h:mm:ss\ AM/PM</c:formatCode>
                <c:ptCount val="435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  <c:pt idx="367">
                  <c:v>4.9305555555555554E-2</c:v>
                </c:pt>
                <c:pt idx="368">
                  <c:v>5.6250000000000001E-2</c:v>
                </c:pt>
                <c:pt idx="369">
                  <c:v>6.3194444444444442E-2</c:v>
                </c:pt>
                <c:pt idx="370">
                  <c:v>7.013888888888889E-2</c:v>
                </c:pt>
                <c:pt idx="371">
                  <c:v>7.7083333333333337E-2</c:v>
                </c:pt>
                <c:pt idx="372">
                  <c:v>8.4027777777777771E-2</c:v>
                </c:pt>
                <c:pt idx="373">
                  <c:v>9.0972222222222218E-2</c:v>
                </c:pt>
                <c:pt idx="374">
                  <c:v>9.7916666666666666E-2</c:v>
                </c:pt>
                <c:pt idx="375">
                  <c:v>0.10486111111111111</c:v>
                </c:pt>
                <c:pt idx="376">
                  <c:v>0.11180555555555556</c:v>
                </c:pt>
                <c:pt idx="377">
                  <c:v>0.11875000000000001</c:v>
                </c:pt>
                <c:pt idx="378">
                  <c:v>0.12569444444444444</c:v>
                </c:pt>
                <c:pt idx="379">
                  <c:v>0.132638888888889</c:v>
                </c:pt>
                <c:pt idx="380">
                  <c:v>0.139583333333333</c:v>
                </c:pt>
                <c:pt idx="381">
                  <c:v>0.14652777777777801</c:v>
                </c:pt>
                <c:pt idx="382">
                  <c:v>0.15347222222222201</c:v>
                </c:pt>
                <c:pt idx="383">
                  <c:v>0.16041666666666701</c:v>
                </c:pt>
                <c:pt idx="384">
                  <c:v>0.16736111111111099</c:v>
                </c:pt>
                <c:pt idx="385">
                  <c:v>0.17430555555555599</c:v>
                </c:pt>
                <c:pt idx="386">
                  <c:v>0.18124999999999999</c:v>
                </c:pt>
                <c:pt idx="387">
                  <c:v>0.188194444444444</c:v>
                </c:pt>
                <c:pt idx="388">
                  <c:v>0.195138888888889</c:v>
                </c:pt>
                <c:pt idx="389">
                  <c:v>0.202083333333333</c:v>
                </c:pt>
                <c:pt idx="390">
                  <c:v>0.20902777777777801</c:v>
                </c:pt>
                <c:pt idx="391">
                  <c:v>0.21597222222222201</c:v>
                </c:pt>
                <c:pt idx="392">
                  <c:v>0.22291666666666701</c:v>
                </c:pt>
                <c:pt idx="393">
                  <c:v>0.22986111111111099</c:v>
                </c:pt>
                <c:pt idx="394">
                  <c:v>0.23680555555555599</c:v>
                </c:pt>
                <c:pt idx="395">
                  <c:v>0.24374999999999999</c:v>
                </c:pt>
                <c:pt idx="396">
                  <c:v>0.250694444444444</c:v>
                </c:pt>
                <c:pt idx="397">
                  <c:v>0.25763888888888897</c:v>
                </c:pt>
                <c:pt idx="398">
                  <c:v>0.264583333333333</c:v>
                </c:pt>
                <c:pt idx="399">
                  <c:v>0.27152777777777798</c:v>
                </c:pt>
                <c:pt idx="400">
                  <c:v>0.27847222222222201</c:v>
                </c:pt>
                <c:pt idx="401">
                  <c:v>0.28541666666666698</c:v>
                </c:pt>
                <c:pt idx="402">
                  <c:v>0.29236111111111102</c:v>
                </c:pt>
                <c:pt idx="403">
                  <c:v>0.29930555555555599</c:v>
                </c:pt>
                <c:pt idx="404">
                  <c:v>0.30625000000000002</c:v>
                </c:pt>
                <c:pt idx="405">
                  <c:v>0.313194444444444</c:v>
                </c:pt>
                <c:pt idx="406">
                  <c:v>0.32013888888888897</c:v>
                </c:pt>
                <c:pt idx="407">
                  <c:v>0.327083333333333</c:v>
                </c:pt>
                <c:pt idx="408">
                  <c:v>0.33402777777777798</c:v>
                </c:pt>
                <c:pt idx="409">
                  <c:v>0.34097222222222201</c:v>
                </c:pt>
                <c:pt idx="410">
                  <c:v>0.34791666666666698</c:v>
                </c:pt>
                <c:pt idx="411">
                  <c:v>0.35486111111111102</c:v>
                </c:pt>
                <c:pt idx="412">
                  <c:v>0.36180555555555599</c:v>
                </c:pt>
                <c:pt idx="413">
                  <c:v>0.36875000000000002</c:v>
                </c:pt>
                <c:pt idx="414">
                  <c:v>0.375694444444444</c:v>
                </c:pt>
                <c:pt idx="415">
                  <c:v>0.38263888888888897</c:v>
                </c:pt>
                <c:pt idx="416">
                  <c:v>0.389583333333333</c:v>
                </c:pt>
                <c:pt idx="417">
                  <c:v>0.39652777777777798</c:v>
                </c:pt>
                <c:pt idx="418">
                  <c:v>0.40347222222222201</c:v>
                </c:pt>
                <c:pt idx="419">
                  <c:v>0.41041666666666698</c:v>
                </c:pt>
                <c:pt idx="420">
                  <c:v>0.41736111111111102</c:v>
                </c:pt>
                <c:pt idx="421">
                  <c:v>0.42430555555555599</c:v>
                </c:pt>
                <c:pt idx="422">
                  <c:v>0.43125000000000002</c:v>
                </c:pt>
                <c:pt idx="423">
                  <c:v>0.438194444444444</c:v>
                </c:pt>
                <c:pt idx="424">
                  <c:v>0.44513888888888897</c:v>
                </c:pt>
                <c:pt idx="425">
                  <c:v>0.452083333333333</c:v>
                </c:pt>
                <c:pt idx="426">
                  <c:v>0.45902777777777798</c:v>
                </c:pt>
                <c:pt idx="427">
                  <c:v>0.46597222222222201</c:v>
                </c:pt>
                <c:pt idx="428">
                  <c:v>0.47291666666666698</c:v>
                </c:pt>
                <c:pt idx="429">
                  <c:v>0.47986111111111102</c:v>
                </c:pt>
                <c:pt idx="430">
                  <c:v>0.48680555555555599</c:v>
                </c:pt>
                <c:pt idx="431">
                  <c:v>0.49375000000000002</c:v>
                </c:pt>
                <c:pt idx="432">
                  <c:v>0.500694444444444</c:v>
                </c:pt>
                <c:pt idx="433">
                  <c:v>0.50763888888888897</c:v>
                </c:pt>
              </c:numCache>
            </c:numRef>
          </c:xVal>
          <c:yVal>
            <c:numRef>
              <c:f>'Sloupec V6-int. (07-03)+10min'!$H$5:$H$439</c:f>
              <c:numCache>
                <c:formatCode>0</c:formatCode>
                <c:ptCount val="435"/>
                <c:pt idx="0">
                  <c:v>21.3</c:v>
                </c:pt>
                <c:pt idx="1">
                  <c:v>21.3</c:v>
                </c:pt>
                <c:pt idx="2">
                  <c:v>21.3</c:v>
                </c:pt>
                <c:pt idx="3">
                  <c:v>21.3</c:v>
                </c:pt>
                <c:pt idx="4">
                  <c:v>21.3</c:v>
                </c:pt>
                <c:pt idx="5">
                  <c:v>21.3</c:v>
                </c:pt>
                <c:pt idx="6">
                  <c:v>21.3</c:v>
                </c:pt>
                <c:pt idx="7">
                  <c:v>21.3</c:v>
                </c:pt>
                <c:pt idx="8">
                  <c:v>21.3</c:v>
                </c:pt>
                <c:pt idx="9">
                  <c:v>21.3</c:v>
                </c:pt>
                <c:pt idx="10">
                  <c:v>21.3</c:v>
                </c:pt>
                <c:pt idx="11">
                  <c:v>21.3</c:v>
                </c:pt>
                <c:pt idx="12">
                  <c:v>21.3</c:v>
                </c:pt>
                <c:pt idx="13">
                  <c:v>21.3</c:v>
                </c:pt>
                <c:pt idx="14">
                  <c:v>21.3</c:v>
                </c:pt>
                <c:pt idx="15">
                  <c:v>21.3</c:v>
                </c:pt>
                <c:pt idx="16">
                  <c:v>21.3</c:v>
                </c:pt>
                <c:pt idx="17">
                  <c:v>21.3</c:v>
                </c:pt>
                <c:pt idx="18">
                  <c:v>21.3</c:v>
                </c:pt>
                <c:pt idx="19">
                  <c:v>21.3</c:v>
                </c:pt>
                <c:pt idx="20">
                  <c:v>21.3</c:v>
                </c:pt>
                <c:pt idx="21">
                  <c:v>21.4</c:v>
                </c:pt>
                <c:pt idx="22">
                  <c:v>21.4</c:v>
                </c:pt>
                <c:pt idx="23">
                  <c:v>21.4</c:v>
                </c:pt>
                <c:pt idx="24">
                  <c:v>21.6</c:v>
                </c:pt>
                <c:pt idx="25">
                  <c:v>21.9</c:v>
                </c:pt>
                <c:pt idx="26">
                  <c:v>25.1</c:v>
                </c:pt>
                <c:pt idx="27">
                  <c:v>29.8</c:v>
                </c:pt>
                <c:pt idx="28">
                  <c:v>46.7</c:v>
                </c:pt>
                <c:pt idx="29">
                  <c:v>56.7</c:v>
                </c:pt>
                <c:pt idx="30">
                  <c:v>72.099999999999994</c:v>
                </c:pt>
                <c:pt idx="31">
                  <c:v>77.3</c:v>
                </c:pt>
                <c:pt idx="32">
                  <c:v>84</c:v>
                </c:pt>
                <c:pt idx="33">
                  <c:v>86.3</c:v>
                </c:pt>
                <c:pt idx="34">
                  <c:v>89.5</c:v>
                </c:pt>
                <c:pt idx="35">
                  <c:v>90.5</c:v>
                </c:pt>
                <c:pt idx="36">
                  <c:v>92.2</c:v>
                </c:pt>
                <c:pt idx="37">
                  <c:v>92.8</c:v>
                </c:pt>
                <c:pt idx="38">
                  <c:v>93.6</c:v>
                </c:pt>
                <c:pt idx="39">
                  <c:v>93.9</c:v>
                </c:pt>
                <c:pt idx="40">
                  <c:v>94.1</c:v>
                </c:pt>
                <c:pt idx="41">
                  <c:v>94.1</c:v>
                </c:pt>
                <c:pt idx="42">
                  <c:v>94</c:v>
                </c:pt>
                <c:pt idx="43">
                  <c:v>93.9</c:v>
                </c:pt>
                <c:pt idx="44">
                  <c:v>93.6</c:v>
                </c:pt>
                <c:pt idx="45">
                  <c:v>93.5</c:v>
                </c:pt>
                <c:pt idx="46">
                  <c:v>93.3</c:v>
                </c:pt>
                <c:pt idx="47">
                  <c:v>93.1</c:v>
                </c:pt>
                <c:pt idx="48">
                  <c:v>92.8</c:v>
                </c:pt>
                <c:pt idx="49">
                  <c:v>92.7</c:v>
                </c:pt>
                <c:pt idx="50">
                  <c:v>92.3</c:v>
                </c:pt>
                <c:pt idx="51">
                  <c:v>92.1</c:v>
                </c:pt>
                <c:pt idx="52">
                  <c:v>92</c:v>
                </c:pt>
                <c:pt idx="53">
                  <c:v>91.6</c:v>
                </c:pt>
                <c:pt idx="54">
                  <c:v>91.4</c:v>
                </c:pt>
                <c:pt idx="55">
                  <c:v>91</c:v>
                </c:pt>
                <c:pt idx="56">
                  <c:v>90.8</c:v>
                </c:pt>
                <c:pt idx="57">
                  <c:v>90.5</c:v>
                </c:pt>
                <c:pt idx="58">
                  <c:v>90.3</c:v>
                </c:pt>
                <c:pt idx="59">
                  <c:v>90</c:v>
                </c:pt>
                <c:pt idx="60">
                  <c:v>89.8</c:v>
                </c:pt>
                <c:pt idx="61">
                  <c:v>89.5</c:v>
                </c:pt>
                <c:pt idx="62">
                  <c:v>89.3</c:v>
                </c:pt>
                <c:pt idx="63">
                  <c:v>89</c:v>
                </c:pt>
                <c:pt idx="64">
                  <c:v>88.8</c:v>
                </c:pt>
                <c:pt idx="65">
                  <c:v>88.5</c:v>
                </c:pt>
                <c:pt idx="66">
                  <c:v>88.3</c:v>
                </c:pt>
                <c:pt idx="67">
                  <c:v>88</c:v>
                </c:pt>
                <c:pt idx="68">
                  <c:v>87.9</c:v>
                </c:pt>
                <c:pt idx="69">
                  <c:v>87.6</c:v>
                </c:pt>
                <c:pt idx="70">
                  <c:v>87.4</c:v>
                </c:pt>
                <c:pt idx="71">
                  <c:v>87.1</c:v>
                </c:pt>
                <c:pt idx="72">
                  <c:v>87</c:v>
                </c:pt>
                <c:pt idx="73">
                  <c:v>86.7</c:v>
                </c:pt>
                <c:pt idx="74">
                  <c:v>86.5</c:v>
                </c:pt>
                <c:pt idx="75">
                  <c:v>86.2</c:v>
                </c:pt>
                <c:pt idx="76">
                  <c:v>86.1</c:v>
                </c:pt>
                <c:pt idx="77">
                  <c:v>85.8</c:v>
                </c:pt>
                <c:pt idx="78">
                  <c:v>85.6</c:v>
                </c:pt>
                <c:pt idx="79">
                  <c:v>85.3</c:v>
                </c:pt>
                <c:pt idx="80">
                  <c:v>85.1</c:v>
                </c:pt>
                <c:pt idx="81">
                  <c:v>84.8</c:v>
                </c:pt>
                <c:pt idx="82">
                  <c:v>84.7</c:v>
                </c:pt>
                <c:pt idx="83">
                  <c:v>84.4</c:v>
                </c:pt>
                <c:pt idx="84">
                  <c:v>84.2</c:v>
                </c:pt>
                <c:pt idx="85">
                  <c:v>83.9</c:v>
                </c:pt>
                <c:pt idx="86">
                  <c:v>83.8</c:v>
                </c:pt>
                <c:pt idx="87">
                  <c:v>83.5</c:v>
                </c:pt>
                <c:pt idx="88">
                  <c:v>83.4</c:v>
                </c:pt>
                <c:pt idx="89">
                  <c:v>83</c:v>
                </c:pt>
                <c:pt idx="90">
                  <c:v>82.9</c:v>
                </c:pt>
                <c:pt idx="91">
                  <c:v>82.6</c:v>
                </c:pt>
                <c:pt idx="92">
                  <c:v>82.4</c:v>
                </c:pt>
                <c:pt idx="93">
                  <c:v>82.2</c:v>
                </c:pt>
                <c:pt idx="94">
                  <c:v>82.1</c:v>
                </c:pt>
                <c:pt idx="95">
                  <c:v>81.8</c:v>
                </c:pt>
                <c:pt idx="96">
                  <c:v>81.599999999999994</c:v>
                </c:pt>
                <c:pt idx="97">
                  <c:v>81.400000000000006</c:v>
                </c:pt>
                <c:pt idx="98">
                  <c:v>81.2</c:v>
                </c:pt>
                <c:pt idx="99">
                  <c:v>80.900000000000006</c:v>
                </c:pt>
                <c:pt idx="100">
                  <c:v>80.8</c:v>
                </c:pt>
                <c:pt idx="101">
                  <c:v>80.5</c:v>
                </c:pt>
                <c:pt idx="102">
                  <c:v>80.3</c:v>
                </c:pt>
                <c:pt idx="103">
                  <c:v>80.099999999999994</c:v>
                </c:pt>
                <c:pt idx="104">
                  <c:v>79.900000000000006</c:v>
                </c:pt>
                <c:pt idx="105">
                  <c:v>79.599999999999994</c:v>
                </c:pt>
                <c:pt idx="106">
                  <c:v>79.5</c:v>
                </c:pt>
                <c:pt idx="107">
                  <c:v>79.2</c:v>
                </c:pt>
                <c:pt idx="108">
                  <c:v>79</c:v>
                </c:pt>
                <c:pt idx="109">
                  <c:v>78.8</c:v>
                </c:pt>
                <c:pt idx="110">
                  <c:v>78.599999999999994</c:v>
                </c:pt>
                <c:pt idx="111">
                  <c:v>78.3</c:v>
                </c:pt>
                <c:pt idx="112">
                  <c:v>78.2</c:v>
                </c:pt>
                <c:pt idx="113">
                  <c:v>78</c:v>
                </c:pt>
                <c:pt idx="114">
                  <c:v>77.8</c:v>
                </c:pt>
                <c:pt idx="115">
                  <c:v>77.7</c:v>
                </c:pt>
                <c:pt idx="116">
                  <c:v>77.400000000000006</c:v>
                </c:pt>
                <c:pt idx="117">
                  <c:v>77.3</c:v>
                </c:pt>
                <c:pt idx="118">
                  <c:v>77</c:v>
                </c:pt>
                <c:pt idx="119">
                  <c:v>76.900000000000006</c:v>
                </c:pt>
                <c:pt idx="120">
                  <c:v>76.7</c:v>
                </c:pt>
                <c:pt idx="121">
                  <c:v>76.599999999999994</c:v>
                </c:pt>
                <c:pt idx="122">
                  <c:v>76.3</c:v>
                </c:pt>
                <c:pt idx="123">
                  <c:v>76.2</c:v>
                </c:pt>
                <c:pt idx="124">
                  <c:v>76</c:v>
                </c:pt>
                <c:pt idx="125">
                  <c:v>75.900000000000006</c:v>
                </c:pt>
                <c:pt idx="126">
                  <c:v>75.599999999999994</c:v>
                </c:pt>
                <c:pt idx="127">
                  <c:v>75.5</c:v>
                </c:pt>
                <c:pt idx="128">
                  <c:v>75.3</c:v>
                </c:pt>
                <c:pt idx="129">
                  <c:v>75.2</c:v>
                </c:pt>
                <c:pt idx="130">
                  <c:v>74.900000000000006</c:v>
                </c:pt>
                <c:pt idx="131">
                  <c:v>74.8</c:v>
                </c:pt>
                <c:pt idx="132">
                  <c:v>74.599999999999994</c:v>
                </c:pt>
                <c:pt idx="133">
                  <c:v>74.5</c:v>
                </c:pt>
                <c:pt idx="134">
                  <c:v>74.3</c:v>
                </c:pt>
                <c:pt idx="135">
                  <c:v>74.2</c:v>
                </c:pt>
                <c:pt idx="136">
                  <c:v>74</c:v>
                </c:pt>
                <c:pt idx="137">
                  <c:v>73.900000000000006</c:v>
                </c:pt>
                <c:pt idx="138">
                  <c:v>73.599999999999994</c:v>
                </c:pt>
                <c:pt idx="139">
                  <c:v>73.599999999999994</c:v>
                </c:pt>
                <c:pt idx="140">
                  <c:v>73.400000000000006</c:v>
                </c:pt>
                <c:pt idx="141">
                  <c:v>73.2</c:v>
                </c:pt>
                <c:pt idx="142">
                  <c:v>73</c:v>
                </c:pt>
                <c:pt idx="143">
                  <c:v>72.900000000000006</c:v>
                </c:pt>
                <c:pt idx="144">
                  <c:v>72.8</c:v>
                </c:pt>
                <c:pt idx="145">
                  <c:v>72.7</c:v>
                </c:pt>
                <c:pt idx="146">
                  <c:v>72.5</c:v>
                </c:pt>
                <c:pt idx="147">
                  <c:v>72.400000000000006</c:v>
                </c:pt>
                <c:pt idx="148">
                  <c:v>72.2</c:v>
                </c:pt>
                <c:pt idx="149">
                  <c:v>72.099999999999994</c:v>
                </c:pt>
                <c:pt idx="150">
                  <c:v>71.900000000000006</c:v>
                </c:pt>
                <c:pt idx="151">
                  <c:v>71.8</c:v>
                </c:pt>
                <c:pt idx="152">
                  <c:v>71.599999999999994</c:v>
                </c:pt>
                <c:pt idx="153">
                  <c:v>71.5</c:v>
                </c:pt>
                <c:pt idx="154">
                  <c:v>71.3</c:v>
                </c:pt>
                <c:pt idx="155">
                  <c:v>71.099999999999994</c:v>
                </c:pt>
                <c:pt idx="156">
                  <c:v>70.900000000000006</c:v>
                </c:pt>
                <c:pt idx="157">
                  <c:v>70.900000000000006</c:v>
                </c:pt>
                <c:pt idx="158">
                  <c:v>70.599999999999994</c:v>
                </c:pt>
                <c:pt idx="159">
                  <c:v>70.5</c:v>
                </c:pt>
                <c:pt idx="160">
                  <c:v>70.3</c:v>
                </c:pt>
                <c:pt idx="161">
                  <c:v>70.2</c:v>
                </c:pt>
                <c:pt idx="162">
                  <c:v>70</c:v>
                </c:pt>
                <c:pt idx="163">
                  <c:v>69.900000000000006</c:v>
                </c:pt>
                <c:pt idx="164">
                  <c:v>69.7</c:v>
                </c:pt>
                <c:pt idx="165">
                  <c:v>69.599999999999994</c:v>
                </c:pt>
                <c:pt idx="166">
                  <c:v>69.5</c:v>
                </c:pt>
                <c:pt idx="167">
                  <c:v>69.400000000000006</c:v>
                </c:pt>
                <c:pt idx="168">
                  <c:v>69.2</c:v>
                </c:pt>
                <c:pt idx="169">
                  <c:v>69.099999999999994</c:v>
                </c:pt>
                <c:pt idx="170">
                  <c:v>68.900000000000006</c:v>
                </c:pt>
                <c:pt idx="171">
                  <c:v>68.8</c:v>
                </c:pt>
                <c:pt idx="172">
                  <c:v>68.7</c:v>
                </c:pt>
                <c:pt idx="173">
                  <c:v>68.599999999999994</c:v>
                </c:pt>
                <c:pt idx="174">
                  <c:v>68.400000000000006</c:v>
                </c:pt>
                <c:pt idx="175">
                  <c:v>68.3</c:v>
                </c:pt>
                <c:pt idx="176">
                  <c:v>68.099999999999994</c:v>
                </c:pt>
                <c:pt idx="177">
                  <c:v>68</c:v>
                </c:pt>
                <c:pt idx="178">
                  <c:v>67.900000000000006</c:v>
                </c:pt>
                <c:pt idx="179">
                  <c:v>67.8</c:v>
                </c:pt>
                <c:pt idx="180">
                  <c:v>67.599999999999994</c:v>
                </c:pt>
                <c:pt idx="181">
                  <c:v>67.5</c:v>
                </c:pt>
                <c:pt idx="182">
                  <c:v>67.400000000000006</c:v>
                </c:pt>
                <c:pt idx="183">
                  <c:v>67.3</c:v>
                </c:pt>
                <c:pt idx="184">
                  <c:v>67.2</c:v>
                </c:pt>
                <c:pt idx="185">
                  <c:v>67</c:v>
                </c:pt>
                <c:pt idx="186">
                  <c:v>66.900000000000006</c:v>
                </c:pt>
                <c:pt idx="187">
                  <c:v>66.8</c:v>
                </c:pt>
                <c:pt idx="188">
                  <c:v>66.7</c:v>
                </c:pt>
                <c:pt idx="189">
                  <c:v>66.5</c:v>
                </c:pt>
                <c:pt idx="190">
                  <c:v>66.5</c:v>
                </c:pt>
                <c:pt idx="191">
                  <c:v>66.3</c:v>
                </c:pt>
                <c:pt idx="192">
                  <c:v>66.2</c:v>
                </c:pt>
                <c:pt idx="193">
                  <c:v>66</c:v>
                </c:pt>
                <c:pt idx="194">
                  <c:v>65.900000000000006</c:v>
                </c:pt>
                <c:pt idx="195">
                  <c:v>65.8</c:v>
                </c:pt>
                <c:pt idx="196">
                  <c:v>65.7</c:v>
                </c:pt>
                <c:pt idx="197">
                  <c:v>65.599999999999994</c:v>
                </c:pt>
                <c:pt idx="198">
                  <c:v>65.5</c:v>
                </c:pt>
                <c:pt idx="199">
                  <c:v>65.3</c:v>
                </c:pt>
                <c:pt idx="200">
                  <c:v>65.3</c:v>
                </c:pt>
                <c:pt idx="201">
                  <c:v>65.099999999999994</c:v>
                </c:pt>
                <c:pt idx="202">
                  <c:v>65</c:v>
                </c:pt>
                <c:pt idx="203">
                  <c:v>64.900000000000006</c:v>
                </c:pt>
                <c:pt idx="204">
                  <c:v>64.8</c:v>
                </c:pt>
                <c:pt idx="205">
                  <c:v>64.7</c:v>
                </c:pt>
                <c:pt idx="206">
                  <c:v>64.599999999999994</c:v>
                </c:pt>
                <c:pt idx="207">
                  <c:v>64.400000000000006</c:v>
                </c:pt>
                <c:pt idx="208">
                  <c:v>64.400000000000006</c:v>
                </c:pt>
                <c:pt idx="209">
                  <c:v>64.2</c:v>
                </c:pt>
                <c:pt idx="210">
                  <c:v>64.2</c:v>
                </c:pt>
                <c:pt idx="211">
                  <c:v>64</c:v>
                </c:pt>
                <c:pt idx="212">
                  <c:v>64</c:v>
                </c:pt>
                <c:pt idx="213">
                  <c:v>63.8</c:v>
                </c:pt>
                <c:pt idx="214">
                  <c:v>63.7</c:v>
                </c:pt>
                <c:pt idx="215">
                  <c:v>63.6</c:v>
                </c:pt>
                <c:pt idx="216">
                  <c:v>63.6</c:v>
                </c:pt>
                <c:pt idx="217">
                  <c:v>63.4</c:v>
                </c:pt>
                <c:pt idx="218">
                  <c:v>63.4</c:v>
                </c:pt>
                <c:pt idx="219">
                  <c:v>63.3</c:v>
                </c:pt>
                <c:pt idx="220">
                  <c:v>63.2</c:v>
                </c:pt>
                <c:pt idx="221">
                  <c:v>63.1</c:v>
                </c:pt>
                <c:pt idx="222">
                  <c:v>63</c:v>
                </c:pt>
                <c:pt idx="223">
                  <c:v>62.9</c:v>
                </c:pt>
                <c:pt idx="224">
                  <c:v>62.8</c:v>
                </c:pt>
                <c:pt idx="225">
                  <c:v>62.7</c:v>
                </c:pt>
                <c:pt idx="226">
                  <c:v>62.7</c:v>
                </c:pt>
                <c:pt idx="227">
                  <c:v>62.5</c:v>
                </c:pt>
                <c:pt idx="228">
                  <c:v>62.5</c:v>
                </c:pt>
                <c:pt idx="229">
                  <c:v>62.4</c:v>
                </c:pt>
                <c:pt idx="230">
                  <c:v>62.3</c:v>
                </c:pt>
                <c:pt idx="231">
                  <c:v>62.2</c:v>
                </c:pt>
                <c:pt idx="232">
                  <c:v>62.2</c:v>
                </c:pt>
                <c:pt idx="233">
                  <c:v>62.1</c:v>
                </c:pt>
                <c:pt idx="234">
                  <c:v>62.1</c:v>
                </c:pt>
                <c:pt idx="235">
                  <c:v>61.9</c:v>
                </c:pt>
                <c:pt idx="236">
                  <c:v>61.9</c:v>
                </c:pt>
                <c:pt idx="237">
                  <c:v>61.8</c:v>
                </c:pt>
                <c:pt idx="238">
                  <c:v>61.7</c:v>
                </c:pt>
                <c:pt idx="239">
                  <c:v>61.6</c:v>
                </c:pt>
                <c:pt idx="240">
                  <c:v>61.6</c:v>
                </c:pt>
                <c:pt idx="241">
                  <c:v>61.5</c:v>
                </c:pt>
                <c:pt idx="242">
                  <c:v>61.5</c:v>
                </c:pt>
                <c:pt idx="243">
                  <c:v>61.4</c:v>
                </c:pt>
                <c:pt idx="244">
                  <c:v>61.4</c:v>
                </c:pt>
                <c:pt idx="245">
                  <c:v>61.3</c:v>
                </c:pt>
                <c:pt idx="246">
                  <c:v>61.2</c:v>
                </c:pt>
                <c:pt idx="247">
                  <c:v>61.1</c:v>
                </c:pt>
                <c:pt idx="248">
                  <c:v>61.1</c:v>
                </c:pt>
                <c:pt idx="249">
                  <c:v>61.1</c:v>
                </c:pt>
                <c:pt idx="250">
                  <c:v>61</c:v>
                </c:pt>
                <c:pt idx="251">
                  <c:v>61</c:v>
                </c:pt>
                <c:pt idx="252">
                  <c:v>60.9</c:v>
                </c:pt>
                <c:pt idx="253">
                  <c:v>60.8</c:v>
                </c:pt>
                <c:pt idx="254">
                  <c:v>60.8</c:v>
                </c:pt>
                <c:pt idx="255">
                  <c:v>60.7</c:v>
                </c:pt>
                <c:pt idx="256">
                  <c:v>60.7</c:v>
                </c:pt>
                <c:pt idx="257">
                  <c:v>60.6</c:v>
                </c:pt>
                <c:pt idx="258">
                  <c:v>60.6</c:v>
                </c:pt>
                <c:pt idx="259">
                  <c:v>60.6</c:v>
                </c:pt>
                <c:pt idx="260">
                  <c:v>60.5</c:v>
                </c:pt>
                <c:pt idx="261">
                  <c:v>60.5</c:v>
                </c:pt>
                <c:pt idx="262">
                  <c:v>60.4</c:v>
                </c:pt>
                <c:pt idx="263">
                  <c:v>60.4</c:v>
                </c:pt>
                <c:pt idx="264">
                  <c:v>60.3</c:v>
                </c:pt>
                <c:pt idx="265">
                  <c:v>60.3</c:v>
                </c:pt>
                <c:pt idx="266">
                  <c:v>60.3</c:v>
                </c:pt>
                <c:pt idx="267">
                  <c:v>60.3</c:v>
                </c:pt>
                <c:pt idx="268">
                  <c:v>60.3</c:v>
                </c:pt>
                <c:pt idx="269">
                  <c:v>60.2</c:v>
                </c:pt>
                <c:pt idx="270">
                  <c:v>60.3</c:v>
                </c:pt>
                <c:pt idx="271">
                  <c:v>60.3</c:v>
                </c:pt>
                <c:pt idx="272">
                  <c:v>60.2</c:v>
                </c:pt>
                <c:pt idx="273">
                  <c:v>60.2</c:v>
                </c:pt>
                <c:pt idx="274">
                  <c:v>60.3</c:v>
                </c:pt>
                <c:pt idx="275">
                  <c:v>60.3</c:v>
                </c:pt>
                <c:pt idx="276">
                  <c:v>60.3</c:v>
                </c:pt>
                <c:pt idx="277">
                  <c:v>60.3</c:v>
                </c:pt>
                <c:pt idx="278">
                  <c:v>60.4</c:v>
                </c:pt>
                <c:pt idx="279">
                  <c:v>60.4</c:v>
                </c:pt>
                <c:pt idx="280">
                  <c:v>60.5</c:v>
                </c:pt>
                <c:pt idx="281">
                  <c:v>60.6</c:v>
                </c:pt>
                <c:pt idx="282">
                  <c:v>60.7</c:v>
                </c:pt>
                <c:pt idx="283">
                  <c:v>60.8</c:v>
                </c:pt>
                <c:pt idx="284">
                  <c:v>61</c:v>
                </c:pt>
                <c:pt idx="285">
                  <c:v>61</c:v>
                </c:pt>
                <c:pt idx="286">
                  <c:v>61.2</c:v>
                </c:pt>
                <c:pt idx="287">
                  <c:v>61.4</c:v>
                </c:pt>
                <c:pt idx="288">
                  <c:v>61.6</c:v>
                </c:pt>
                <c:pt idx="289">
                  <c:v>61.8</c:v>
                </c:pt>
                <c:pt idx="290">
                  <c:v>62.3</c:v>
                </c:pt>
                <c:pt idx="291">
                  <c:v>62.5</c:v>
                </c:pt>
                <c:pt idx="292">
                  <c:v>63.1</c:v>
                </c:pt>
                <c:pt idx="293">
                  <c:v>63.5</c:v>
                </c:pt>
                <c:pt idx="294">
                  <c:v>64.2</c:v>
                </c:pt>
                <c:pt idx="295">
                  <c:v>64.5</c:v>
                </c:pt>
                <c:pt idx="296">
                  <c:v>65.3</c:v>
                </c:pt>
                <c:pt idx="297">
                  <c:v>65.7</c:v>
                </c:pt>
                <c:pt idx="298">
                  <c:v>66.8</c:v>
                </c:pt>
                <c:pt idx="299">
                  <c:v>67.5</c:v>
                </c:pt>
                <c:pt idx="300">
                  <c:v>69</c:v>
                </c:pt>
                <c:pt idx="301">
                  <c:v>69.7</c:v>
                </c:pt>
                <c:pt idx="302">
                  <c:v>70.900000000000006</c:v>
                </c:pt>
                <c:pt idx="303">
                  <c:v>71.5</c:v>
                </c:pt>
                <c:pt idx="304">
                  <c:v>72.7</c:v>
                </c:pt>
                <c:pt idx="305">
                  <c:v>73.3</c:v>
                </c:pt>
                <c:pt idx="306">
                  <c:v>74.3</c:v>
                </c:pt>
                <c:pt idx="307">
                  <c:v>74.8</c:v>
                </c:pt>
                <c:pt idx="308">
                  <c:v>75.8</c:v>
                </c:pt>
                <c:pt idx="309">
                  <c:v>76.3</c:v>
                </c:pt>
                <c:pt idx="310">
                  <c:v>77.3</c:v>
                </c:pt>
                <c:pt idx="311">
                  <c:v>77.8</c:v>
                </c:pt>
                <c:pt idx="312">
                  <c:v>78.7</c:v>
                </c:pt>
                <c:pt idx="313">
                  <c:v>79.2</c:v>
                </c:pt>
                <c:pt idx="314">
                  <c:v>79.7</c:v>
                </c:pt>
                <c:pt idx="315">
                  <c:v>80.7</c:v>
                </c:pt>
                <c:pt idx="316">
                  <c:v>81.099999999999994</c:v>
                </c:pt>
                <c:pt idx="317">
                  <c:v>82.1</c:v>
                </c:pt>
                <c:pt idx="318">
                  <c:v>82.6</c:v>
                </c:pt>
                <c:pt idx="319">
                  <c:v>83.6</c:v>
                </c:pt>
                <c:pt idx="320">
                  <c:v>84.2</c:v>
                </c:pt>
                <c:pt idx="321">
                  <c:v>85.2</c:v>
                </c:pt>
                <c:pt idx="322">
                  <c:v>85.7</c:v>
                </c:pt>
                <c:pt idx="323">
                  <c:v>86.8</c:v>
                </c:pt>
                <c:pt idx="324">
                  <c:v>87.3</c:v>
                </c:pt>
                <c:pt idx="325">
                  <c:v>88.4</c:v>
                </c:pt>
                <c:pt idx="326">
                  <c:v>88.9</c:v>
                </c:pt>
                <c:pt idx="327">
                  <c:v>90</c:v>
                </c:pt>
                <c:pt idx="328">
                  <c:v>90.6</c:v>
                </c:pt>
                <c:pt idx="329">
                  <c:v>91.7</c:v>
                </c:pt>
                <c:pt idx="330">
                  <c:v>92.2</c:v>
                </c:pt>
                <c:pt idx="331">
                  <c:v>93.4</c:v>
                </c:pt>
                <c:pt idx="332">
                  <c:v>93.9</c:v>
                </c:pt>
                <c:pt idx="333">
                  <c:v>95.1</c:v>
                </c:pt>
                <c:pt idx="334">
                  <c:v>95.6</c:v>
                </c:pt>
                <c:pt idx="335">
                  <c:v>96.8</c:v>
                </c:pt>
                <c:pt idx="336">
                  <c:v>97.4</c:v>
                </c:pt>
                <c:pt idx="337">
                  <c:v>98.5</c:v>
                </c:pt>
                <c:pt idx="338">
                  <c:v>99.1</c:v>
                </c:pt>
                <c:pt idx="339">
                  <c:v>100.3</c:v>
                </c:pt>
                <c:pt idx="340">
                  <c:v>100.9</c:v>
                </c:pt>
                <c:pt idx="341">
                  <c:v>102.1</c:v>
                </c:pt>
                <c:pt idx="342">
                  <c:v>102.7</c:v>
                </c:pt>
                <c:pt idx="343">
                  <c:v>103.9</c:v>
                </c:pt>
                <c:pt idx="344">
                  <c:v>104.5</c:v>
                </c:pt>
                <c:pt idx="345">
                  <c:v>105.7</c:v>
                </c:pt>
                <c:pt idx="346">
                  <c:v>106.3</c:v>
                </c:pt>
                <c:pt idx="347">
                  <c:v>107.5</c:v>
                </c:pt>
                <c:pt idx="348">
                  <c:v>108.2</c:v>
                </c:pt>
                <c:pt idx="349">
                  <c:v>109.4</c:v>
                </c:pt>
                <c:pt idx="350">
                  <c:v>110</c:v>
                </c:pt>
                <c:pt idx="351">
                  <c:v>111.3</c:v>
                </c:pt>
                <c:pt idx="352">
                  <c:v>111.9</c:v>
                </c:pt>
                <c:pt idx="353">
                  <c:v>113.2</c:v>
                </c:pt>
                <c:pt idx="354">
                  <c:v>113.8</c:v>
                </c:pt>
                <c:pt idx="355">
                  <c:v>115.1</c:v>
                </c:pt>
                <c:pt idx="356">
                  <c:v>115.7</c:v>
                </c:pt>
                <c:pt idx="357">
                  <c:v>117</c:v>
                </c:pt>
                <c:pt idx="358">
                  <c:v>117.6</c:v>
                </c:pt>
                <c:pt idx="359">
                  <c:v>118.9</c:v>
                </c:pt>
                <c:pt idx="360">
                  <c:v>119.6</c:v>
                </c:pt>
                <c:pt idx="361">
                  <c:v>120.8</c:v>
                </c:pt>
                <c:pt idx="362">
                  <c:v>121.5</c:v>
                </c:pt>
                <c:pt idx="363">
                  <c:v>122.8</c:v>
                </c:pt>
                <c:pt idx="364">
                  <c:v>123.4</c:v>
                </c:pt>
                <c:pt idx="365">
                  <c:v>124.7</c:v>
                </c:pt>
                <c:pt idx="366">
                  <c:v>125.3</c:v>
                </c:pt>
                <c:pt idx="367">
                  <c:v>182.2</c:v>
                </c:pt>
                <c:pt idx="368">
                  <c:v>239.1</c:v>
                </c:pt>
                <c:pt idx="369">
                  <c:v>314.5</c:v>
                </c:pt>
                <c:pt idx="370">
                  <c:v>390.5</c:v>
                </c:pt>
                <c:pt idx="371">
                  <c:v>440.9</c:v>
                </c:pt>
                <c:pt idx="372">
                  <c:v>492.1</c:v>
                </c:pt>
                <c:pt idx="373">
                  <c:v>508.6</c:v>
                </c:pt>
                <c:pt idx="374">
                  <c:v>458.1</c:v>
                </c:pt>
                <c:pt idx="375">
                  <c:v>403.1</c:v>
                </c:pt>
                <c:pt idx="376">
                  <c:v>356.7</c:v>
                </c:pt>
                <c:pt idx="377">
                  <c:v>317.8</c:v>
                </c:pt>
                <c:pt idx="378">
                  <c:v>286.10000000000002</c:v>
                </c:pt>
                <c:pt idx="379">
                  <c:v>259.3</c:v>
                </c:pt>
                <c:pt idx="380">
                  <c:v>237</c:v>
                </c:pt>
                <c:pt idx="381">
                  <c:v>218</c:v>
                </c:pt>
                <c:pt idx="382">
                  <c:v>201.3</c:v>
                </c:pt>
                <c:pt idx="383">
                  <c:v>186.9</c:v>
                </c:pt>
                <c:pt idx="384">
                  <c:v>174</c:v>
                </c:pt>
                <c:pt idx="385">
                  <c:v>162.6</c:v>
                </c:pt>
                <c:pt idx="386">
                  <c:v>152.19999999999999</c:v>
                </c:pt>
                <c:pt idx="387">
                  <c:v>142.9</c:v>
                </c:pt>
                <c:pt idx="388">
                  <c:v>134.30000000000001</c:v>
                </c:pt>
                <c:pt idx="389">
                  <c:v>126.6</c:v>
                </c:pt>
                <c:pt idx="390">
                  <c:v>119.7</c:v>
                </c:pt>
                <c:pt idx="391">
                  <c:v>113.4</c:v>
                </c:pt>
                <c:pt idx="392">
                  <c:v>107.7</c:v>
                </c:pt>
                <c:pt idx="393">
                  <c:v>102.4</c:v>
                </c:pt>
                <c:pt idx="394">
                  <c:v>97.6</c:v>
                </c:pt>
                <c:pt idx="395">
                  <c:v>93.1</c:v>
                </c:pt>
                <c:pt idx="396">
                  <c:v>89.1</c:v>
                </c:pt>
                <c:pt idx="397">
                  <c:v>85.3</c:v>
                </c:pt>
                <c:pt idx="398">
                  <c:v>81.8</c:v>
                </c:pt>
                <c:pt idx="399">
                  <c:v>78.7</c:v>
                </c:pt>
                <c:pt idx="400">
                  <c:v>75.7</c:v>
                </c:pt>
                <c:pt idx="401">
                  <c:v>73</c:v>
                </c:pt>
                <c:pt idx="402">
                  <c:v>70.400000000000006</c:v>
                </c:pt>
                <c:pt idx="403">
                  <c:v>68.099999999999994</c:v>
                </c:pt>
                <c:pt idx="404">
                  <c:v>65.900000000000006</c:v>
                </c:pt>
                <c:pt idx="405">
                  <c:v>63.9</c:v>
                </c:pt>
                <c:pt idx="406">
                  <c:v>62.1</c:v>
                </c:pt>
                <c:pt idx="407">
                  <c:v>60.3</c:v>
                </c:pt>
                <c:pt idx="408">
                  <c:v>58.8</c:v>
                </c:pt>
                <c:pt idx="409">
                  <c:v>57.3</c:v>
                </c:pt>
                <c:pt idx="410">
                  <c:v>55.9</c:v>
                </c:pt>
                <c:pt idx="411">
                  <c:v>54.6</c:v>
                </c:pt>
                <c:pt idx="412">
                  <c:v>53.4</c:v>
                </c:pt>
                <c:pt idx="413">
                  <c:v>52.3</c:v>
                </c:pt>
                <c:pt idx="414">
                  <c:v>51.3</c:v>
                </c:pt>
                <c:pt idx="415">
                  <c:v>50.3</c:v>
                </c:pt>
                <c:pt idx="416">
                  <c:v>49.4</c:v>
                </c:pt>
                <c:pt idx="417">
                  <c:v>48.6</c:v>
                </c:pt>
                <c:pt idx="418">
                  <c:v>47.8</c:v>
                </c:pt>
                <c:pt idx="419">
                  <c:v>47.1</c:v>
                </c:pt>
                <c:pt idx="420">
                  <c:v>46.4</c:v>
                </c:pt>
                <c:pt idx="421">
                  <c:v>45.8</c:v>
                </c:pt>
                <c:pt idx="422">
                  <c:v>45.2</c:v>
                </c:pt>
                <c:pt idx="423">
                  <c:v>44.6</c:v>
                </c:pt>
                <c:pt idx="424">
                  <c:v>44</c:v>
                </c:pt>
                <c:pt idx="425">
                  <c:v>43.6</c:v>
                </c:pt>
                <c:pt idx="426">
                  <c:v>43.1</c:v>
                </c:pt>
                <c:pt idx="427">
                  <c:v>42.6</c:v>
                </c:pt>
                <c:pt idx="428">
                  <c:v>42.2</c:v>
                </c:pt>
                <c:pt idx="429">
                  <c:v>41.8</c:v>
                </c:pt>
                <c:pt idx="430">
                  <c:v>41.3</c:v>
                </c:pt>
                <c:pt idx="431">
                  <c:v>41</c:v>
                </c:pt>
                <c:pt idx="432">
                  <c:v>40.6</c:v>
                </c:pt>
                <c:pt idx="433">
                  <c:v>40.200000000000003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FC94-474A-ABAC-FA30C8C0FC4D}"/>
            </c:ext>
          </c:extLst>
        </c:ser>
        <c:ser>
          <c:idx val="7"/>
          <c:order val="6"/>
          <c:tx>
            <c:strRef>
              <c:f>'Sloupec V6-int. (07-03)+10min'!$I$4</c:f>
              <c:strCache>
                <c:ptCount val="1"/>
                <c:pt idx="0">
                  <c:v>47</c:v>
                </c:pt>
              </c:strCache>
            </c:strRef>
          </c:tx>
          <c:spPr>
            <a:ln w="12700"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'Sloupec V6-int. (07-03)+10min'!$B$5:$B$439</c:f>
              <c:numCache>
                <c:formatCode>[$-F400]h:mm:ss\ AM/PM</c:formatCode>
                <c:ptCount val="435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  <c:pt idx="367">
                  <c:v>4.9305555555555554E-2</c:v>
                </c:pt>
                <c:pt idx="368">
                  <c:v>5.6250000000000001E-2</c:v>
                </c:pt>
                <c:pt idx="369">
                  <c:v>6.3194444444444442E-2</c:v>
                </c:pt>
                <c:pt idx="370">
                  <c:v>7.013888888888889E-2</c:v>
                </c:pt>
                <c:pt idx="371">
                  <c:v>7.7083333333333337E-2</c:v>
                </c:pt>
                <c:pt idx="372">
                  <c:v>8.4027777777777771E-2</c:v>
                </c:pt>
                <c:pt idx="373">
                  <c:v>9.0972222222222218E-2</c:v>
                </c:pt>
                <c:pt idx="374">
                  <c:v>9.7916666666666666E-2</c:v>
                </c:pt>
                <c:pt idx="375">
                  <c:v>0.10486111111111111</c:v>
                </c:pt>
                <c:pt idx="376">
                  <c:v>0.11180555555555556</c:v>
                </c:pt>
                <c:pt idx="377">
                  <c:v>0.11875000000000001</c:v>
                </c:pt>
                <c:pt idx="378">
                  <c:v>0.12569444444444444</c:v>
                </c:pt>
                <c:pt idx="379">
                  <c:v>0.132638888888889</c:v>
                </c:pt>
                <c:pt idx="380">
                  <c:v>0.139583333333333</c:v>
                </c:pt>
                <c:pt idx="381">
                  <c:v>0.14652777777777801</c:v>
                </c:pt>
                <c:pt idx="382">
                  <c:v>0.15347222222222201</c:v>
                </c:pt>
                <c:pt idx="383">
                  <c:v>0.16041666666666701</c:v>
                </c:pt>
                <c:pt idx="384">
                  <c:v>0.16736111111111099</c:v>
                </c:pt>
                <c:pt idx="385">
                  <c:v>0.17430555555555599</c:v>
                </c:pt>
                <c:pt idx="386">
                  <c:v>0.18124999999999999</c:v>
                </c:pt>
                <c:pt idx="387">
                  <c:v>0.188194444444444</c:v>
                </c:pt>
                <c:pt idx="388">
                  <c:v>0.195138888888889</c:v>
                </c:pt>
                <c:pt idx="389">
                  <c:v>0.202083333333333</c:v>
                </c:pt>
                <c:pt idx="390">
                  <c:v>0.20902777777777801</c:v>
                </c:pt>
                <c:pt idx="391">
                  <c:v>0.21597222222222201</c:v>
                </c:pt>
                <c:pt idx="392">
                  <c:v>0.22291666666666701</c:v>
                </c:pt>
                <c:pt idx="393">
                  <c:v>0.22986111111111099</c:v>
                </c:pt>
                <c:pt idx="394">
                  <c:v>0.23680555555555599</c:v>
                </c:pt>
                <c:pt idx="395">
                  <c:v>0.24374999999999999</c:v>
                </c:pt>
                <c:pt idx="396">
                  <c:v>0.250694444444444</c:v>
                </c:pt>
                <c:pt idx="397">
                  <c:v>0.25763888888888897</c:v>
                </c:pt>
                <c:pt idx="398">
                  <c:v>0.264583333333333</c:v>
                </c:pt>
                <c:pt idx="399">
                  <c:v>0.27152777777777798</c:v>
                </c:pt>
                <c:pt idx="400">
                  <c:v>0.27847222222222201</c:v>
                </c:pt>
                <c:pt idx="401">
                  <c:v>0.28541666666666698</c:v>
                </c:pt>
                <c:pt idx="402">
                  <c:v>0.29236111111111102</c:v>
                </c:pt>
                <c:pt idx="403">
                  <c:v>0.29930555555555599</c:v>
                </c:pt>
                <c:pt idx="404">
                  <c:v>0.30625000000000002</c:v>
                </c:pt>
                <c:pt idx="405">
                  <c:v>0.313194444444444</c:v>
                </c:pt>
                <c:pt idx="406">
                  <c:v>0.32013888888888897</c:v>
                </c:pt>
                <c:pt idx="407">
                  <c:v>0.327083333333333</c:v>
                </c:pt>
                <c:pt idx="408">
                  <c:v>0.33402777777777798</c:v>
                </c:pt>
                <c:pt idx="409">
                  <c:v>0.34097222222222201</c:v>
                </c:pt>
                <c:pt idx="410">
                  <c:v>0.34791666666666698</c:v>
                </c:pt>
                <c:pt idx="411">
                  <c:v>0.35486111111111102</c:v>
                </c:pt>
                <c:pt idx="412">
                  <c:v>0.36180555555555599</c:v>
                </c:pt>
                <c:pt idx="413">
                  <c:v>0.36875000000000002</c:v>
                </c:pt>
                <c:pt idx="414">
                  <c:v>0.375694444444444</c:v>
                </c:pt>
                <c:pt idx="415">
                  <c:v>0.38263888888888897</c:v>
                </c:pt>
                <c:pt idx="416">
                  <c:v>0.389583333333333</c:v>
                </c:pt>
                <c:pt idx="417">
                  <c:v>0.39652777777777798</c:v>
                </c:pt>
                <c:pt idx="418">
                  <c:v>0.40347222222222201</c:v>
                </c:pt>
                <c:pt idx="419">
                  <c:v>0.41041666666666698</c:v>
                </c:pt>
                <c:pt idx="420">
                  <c:v>0.41736111111111102</c:v>
                </c:pt>
                <c:pt idx="421">
                  <c:v>0.42430555555555599</c:v>
                </c:pt>
                <c:pt idx="422">
                  <c:v>0.43125000000000002</c:v>
                </c:pt>
                <c:pt idx="423">
                  <c:v>0.438194444444444</c:v>
                </c:pt>
                <c:pt idx="424">
                  <c:v>0.44513888888888897</c:v>
                </c:pt>
                <c:pt idx="425">
                  <c:v>0.452083333333333</c:v>
                </c:pt>
                <c:pt idx="426">
                  <c:v>0.45902777777777798</c:v>
                </c:pt>
                <c:pt idx="427">
                  <c:v>0.46597222222222201</c:v>
                </c:pt>
                <c:pt idx="428">
                  <c:v>0.47291666666666698</c:v>
                </c:pt>
                <c:pt idx="429">
                  <c:v>0.47986111111111102</c:v>
                </c:pt>
                <c:pt idx="430">
                  <c:v>0.48680555555555599</c:v>
                </c:pt>
                <c:pt idx="431">
                  <c:v>0.49375000000000002</c:v>
                </c:pt>
                <c:pt idx="432">
                  <c:v>0.500694444444444</c:v>
                </c:pt>
                <c:pt idx="433">
                  <c:v>0.50763888888888897</c:v>
                </c:pt>
              </c:numCache>
            </c:numRef>
          </c:xVal>
          <c:yVal>
            <c:numRef>
              <c:f>'Sloupec V6-int. (07-03)+10min'!$I$5:$I$439</c:f>
              <c:numCache>
                <c:formatCode>0</c:formatCode>
                <c:ptCount val="435"/>
                <c:pt idx="0">
                  <c:v>21.3</c:v>
                </c:pt>
                <c:pt idx="1">
                  <c:v>21.3</c:v>
                </c:pt>
                <c:pt idx="2">
                  <c:v>21.4</c:v>
                </c:pt>
                <c:pt idx="3">
                  <c:v>21.4</c:v>
                </c:pt>
                <c:pt idx="4">
                  <c:v>21.4</c:v>
                </c:pt>
                <c:pt idx="5">
                  <c:v>21.4</c:v>
                </c:pt>
                <c:pt idx="6">
                  <c:v>21.3</c:v>
                </c:pt>
                <c:pt idx="7">
                  <c:v>21.3</c:v>
                </c:pt>
                <c:pt idx="8">
                  <c:v>21.3</c:v>
                </c:pt>
                <c:pt idx="9">
                  <c:v>21.3</c:v>
                </c:pt>
                <c:pt idx="10">
                  <c:v>21.3</c:v>
                </c:pt>
                <c:pt idx="11">
                  <c:v>21.3</c:v>
                </c:pt>
                <c:pt idx="12">
                  <c:v>21.3</c:v>
                </c:pt>
                <c:pt idx="13">
                  <c:v>21.3</c:v>
                </c:pt>
                <c:pt idx="14">
                  <c:v>21.3</c:v>
                </c:pt>
                <c:pt idx="15">
                  <c:v>21.3</c:v>
                </c:pt>
                <c:pt idx="16">
                  <c:v>21.3</c:v>
                </c:pt>
                <c:pt idx="17">
                  <c:v>21.3</c:v>
                </c:pt>
                <c:pt idx="18">
                  <c:v>21.3</c:v>
                </c:pt>
                <c:pt idx="19">
                  <c:v>21.4</c:v>
                </c:pt>
                <c:pt idx="20">
                  <c:v>21.4</c:v>
                </c:pt>
                <c:pt idx="21">
                  <c:v>21.4</c:v>
                </c:pt>
                <c:pt idx="22">
                  <c:v>21.4</c:v>
                </c:pt>
                <c:pt idx="23">
                  <c:v>21.4</c:v>
                </c:pt>
                <c:pt idx="24">
                  <c:v>21.4</c:v>
                </c:pt>
                <c:pt idx="25">
                  <c:v>21.4</c:v>
                </c:pt>
                <c:pt idx="26">
                  <c:v>21.4</c:v>
                </c:pt>
                <c:pt idx="27">
                  <c:v>21.4</c:v>
                </c:pt>
                <c:pt idx="28">
                  <c:v>21.4</c:v>
                </c:pt>
                <c:pt idx="29">
                  <c:v>21.5</c:v>
                </c:pt>
                <c:pt idx="30">
                  <c:v>21.7</c:v>
                </c:pt>
                <c:pt idx="31">
                  <c:v>22.4</c:v>
                </c:pt>
                <c:pt idx="32">
                  <c:v>24.7</c:v>
                </c:pt>
                <c:pt idx="33">
                  <c:v>29.9</c:v>
                </c:pt>
                <c:pt idx="34">
                  <c:v>37.700000000000003</c:v>
                </c:pt>
                <c:pt idx="35">
                  <c:v>46.1</c:v>
                </c:pt>
                <c:pt idx="36">
                  <c:v>53.5</c:v>
                </c:pt>
                <c:pt idx="37">
                  <c:v>59.4</c:v>
                </c:pt>
                <c:pt idx="38">
                  <c:v>63.9</c:v>
                </c:pt>
                <c:pt idx="39">
                  <c:v>63.9</c:v>
                </c:pt>
                <c:pt idx="40">
                  <c:v>67.400000000000006</c:v>
                </c:pt>
                <c:pt idx="41">
                  <c:v>70.099999999999994</c:v>
                </c:pt>
                <c:pt idx="42">
                  <c:v>72.099999999999994</c:v>
                </c:pt>
                <c:pt idx="43">
                  <c:v>73.8</c:v>
                </c:pt>
                <c:pt idx="44">
                  <c:v>75.099999999999994</c:v>
                </c:pt>
                <c:pt idx="45">
                  <c:v>76.099999999999994</c:v>
                </c:pt>
                <c:pt idx="46">
                  <c:v>77</c:v>
                </c:pt>
                <c:pt idx="47">
                  <c:v>77.8</c:v>
                </c:pt>
                <c:pt idx="48">
                  <c:v>78.3</c:v>
                </c:pt>
                <c:pt idx="49">
                  <c:v>78.3</c:v>
                </c:pt>
                <c:pt idx="50">
                  <c:v>78.8</c:v>
                </c:pt>
                <c:pt idx="51">
                  <c:v>79.2</c:v>
                </c:pt>
                <c:pt idx="52">
                  <c:v>79.5</c:v>
                </c:pt>
                <c:pt idx="53">
                  <c:v>79.8</c:v>
                </c:pt>
                <c:pt idx="54">
                  <c:v>80.099999999999994</c:v>
                </c:pt>
                <c:pt idx="55">
                  <c:v>80.3</c:v>
                </c:pt>
                <c:pt idx="56">
                  <c:v>80.5</c:v>
                </c:pt>
                <c:pt idx="57">
                  <c:v>80.599999999999994</c:v>
                </c:pt>
                <c:pt idx="58">
                  <c:v>80.599999999999994</c:v>
                </c:pt>
                <c:pt idx="59">
                  <c:v>80.599999999999994</c:v>
                </c:pt>
                <c:pt idx="60">
                  <c:v>80.7</c:v>
                </c:pt>
                <c:pt idx="61">
                  <c:v>80.7</c:v>
                </c:pt>
                <c:pt idx="62">
                  <c:v>80.7</c:v>
                </c:pt>
                <c:pt idx="63">
                  <c:v>80.7</c:v>
                </c:pt>
                <c:pt idx="64">
                  <c:v>80.599999999999994</c:v>
                </c:pt>
                <c:pt idx="65">
                  <c:v>80.599999999999994</c:v>
                </c:pt>
                <c:pt idx="66">
                  <c:v>80.5</c:v>
                </c:pt>
                <c:pt idx="67">
                  <c:v>80.3</c:v>
                </c:pt>
                <c:pt idx="68">
                  <c:v>80.2</c:v>
                </c:pt>
                <c:pt idx="69">
                  <c:v>80.2</c:v>
                </c:pt>
                <c:pt idx="70">
                  <c:v>80.099999999999994</c:v>
                </c:pt>
                <c:pt idx="71">
                  <c:v>79.900000000000006</c:v>
                </c:pt>
                <c:pt idx="72">
                  <c:v>79.7</c:v>
                </c:pt>
                <c:pt idx="73">
                  <c:v>79.599999999999994</c:v>
                </c:pt>
                <c:pt idx="74">
                  <c:v>79.400000000000006</c:v>
                </c:pt>
                <c:pt idx="75">
                  <c:v>79.2</c:v>
                </c:pt>
                <c:pt idx="76">
                  <c:v>79</c:v>
                </c:pt>
                <c:pt idx="77">
                  <c:v>78.8</c:v>
                </c:pt>
                <c:pt idx="78">
                  <c:v>78.599999999999994</c:v>
                </c:pt>
                <c:pt idx="79">
                  <c:v>78.599999999999994</c:v>
                </c:pt>
                <c:pt idx="80">
                  <c:v>78.400000000000006</c:v>
                </c:pt>
                <c:pt idx="81">
                  <c:v>78.2</c:v>
                </c:pt>
                <c:pt idx="82">
                  <c:v>78</c:v>
                </c:pt>
                <c:pt idx="83">
                  <c:v>77.7</c:v>
                </c:pt>
                <c:pt idx="84">
                  <c:v>77.5</c:v>
                </c:pt>
                <c:pt idx="85">
                  <c:v>77.3</c:v>
                </c:pt>
                <c:pt idx="86">
                  <c:v>77.099999999999994</c:v>
                </c:pt>
                <c:pt idx="87">
                  <c:v>76.900000000000006</c:v>
                </c:pt>
                <c:pt idx="88">
                  <c:v>76.7</c:v>
                </c:pt>
                <c:pt idx="89">
                  <c:v>76.7</c:v>
                </c:pt>
                <c:pt idx="90">
                  <c:v>76.400000000000006</c:v>
                </c:pt>
                <c:pt idx="91">
                  <c:v>76.2</c:v>
                </c:pt>
                <c:pt idx="92">
                  <c:v>76</c:v>
                </c:pt>
                <c:pt idx="93">
                  <c:v>75.8</c:v>
                </c:pt>
                <c:pt idx="94">
                  <c:v>75.599999999999994</c:v>
                </c:pt>
                <c:pt idx="95">
                  <c:v>75.400000000000006</c:v>
                </c:pt>
                <c:pt idx="96">
                  <c:v>75.2</c:v>
                </c:pt>
                <c:pt idx="97">
                  <c:v>75</c:v>
                </c:pt>
                <c:pt idx="98">
                  <c:v>74.8</c:v>
                </c:pt>
                <c:pt idx="99">
                  <c:v>74.8</c:v>
                </c:pt>
                <c:pt idx="100">
                  <c:v>74.599999999999994</c:v>
                </c:pt>
                <c:pt idx="101">
                  <c:v>74.3</c:v>
                </c:pt>
                <c:pt idx="102">
                  <c:v>74.2</c:v>
                </c:pt>
                <c:pt idx="103">
                  <c:v>74</c:v>
                </c:pt>
                <c:pt idx="104">
                  <c:v>73.7</c:v>
                </c:pt>
                <c:pt idx="105">
                  <c:v>73.5</c:v>
                </c:pt>
                <c:pt idx="106">
                  <c:v>73.3</c:v>
                </c:pt>
                <c:pt idx="107">
                  <c:v>73.099999999999994</c:v>
                </c:pt>
                <c:pt idx="108">
                  <c:v>72.900000000000006</c:v>
                </c:pt>
                <c:pt idx="109">
                  <c:v>72.900000000000006</c:v>
                </c:pt>
                <c:pt idx="110">
                  <c:v>72.7</c:v>
                </c:pt>
                <c:pt idx="111">
                  <c:v>72.5</c:v>
                </c:pt>
                <c:pt idx="112">
                  <c:v>72.3</c:v>
                </c:pt>
                <c:pt idx="113">
                  <c:v>72.2</c:v>
                </c:pt>
                <c:pt idx="114">
                  <c:v>71.900000000000006</c:v>
                </c:pt>
                <c:pt idx="115">
                  <c:v>71.8</c:v>
                </c:pt>
                <c:pt idx="116">
                  <c:v>71.599999999999994</c:v>
                </c:pt>
                <c:pt idx="117">
                  <c:v>71.400000000000006</c:v>
                </c:pt>
                <c:pt idx="118">
                  <c:v>71.2</c:v>
                </c:pt>
                <c:pt idx="119">
                  <c:v>71.2</c:v>
                </c:pt>
                <c:pt idx="120">
                  <c:v>71</c:v>
                </c:pt>
                <c:pt idx="121">
                  <c:v>70.900000000000006</c:v>
                </c:pt>
                <c:pt idx="122">
                  <c:v>70.7</c:v>
                </c:pt>
                <c:pt idx="123">
                  <c:v>70.5</c:v>
                </c:pt>
                <c:pt idx="124">
                  <c:v>70.400000000000006</c:v>
                </c:pt>
                <c:pt idx="125">
                  <c:v>70.2</c:v>
                </c:pt>
                <c:pt idx="126">
                  <c:v>70.099999999999994</c:v>
                </c:pt>
                <c:pt idx="127">
                  <c:v>69.900000000000006</c:v>
                </c:pt>
                <c:pt idx="128">
                  <c:v>69.7</c:v>
                </c:pt>
                <c:pt idx="129">
                  <c:v>69.7</c:v>
                </c:pt>
                <c:pt idx="130">
                  <c:v>69.5</c:v>
                </c:pt>
                <c:pt idx="131">
                  <c:v>69.400000000000006</c:v>
                </c:pt>
                <c:pt idx="132">
                  <c:v>69.3</c:v>
                </c:pt>
                <c:pt idx="133">
                  <c:v>69.099999999999994</c:v>
                </c:pt>
                <c:pt idx="134">
                  <c:v>68.900000000000006</c:v>
                </c:pt>
                <c:pt idx="135">
                  <c:v>68.8</c:v>
                </c:pt>
                <c:pt idx="136">
                  <c:v>68.599999999999994</c:v>
                </c:pt>
                <c:pt idx="137">
                  <c:v>68.5</c:v>
                </c:pt>
                <c:pt idx="138">
                  <c:v>68.3</c:v>
                </c:pt>
                <c:pt idx="139">
                  <c:v>68.2</c:v>
                </c:pt>
                <c:pt idx="140">
                  <c:v>68.2</c:v>
                </c:pt>
                <c:pt idx="141">
                  <c:v>68</c:v>
                </c:pt>
                <c:pt idx="142">
                  <c:v>67.900000000000006</c:v>
                </c:pt>
                <c:pt idx="143">
                  <c:v>67.8</c:v>
                </c:pt>
                <c:pt idx="144">
                  <c:v>67.599999999999994</c:v>
                </c:pt>
                <c:pt idx="145">
                  <c:v>67.5</c:v>
                </c:pt>
                <c:pt idx="146">
                  <c:v>67.3</c:v>
                </c:pt>
                <c:pt idx="147">
                  <c:v>67.2</c:v>
                </c:pt>
                <c:pt idx="148">
                  <c:v>67</c:v>
                </c:pt>
                <c:pt idx="149">
                  <c:v>66.900000000000006</c:v>
                </c:pt>
                <c:pt idx="150">
                  <c:v>66.900000000000006</c:v>
                </c:pt>
                <c:pt idx="151">
                  <c:v>66.8</c:v>
                </c:pt>
                <c:pt idx="152">
                  <c:v>66.7</c:v>
                </c:pt>
                <c:pt idx="153">
                  <c:v>66.5</c:v>
                </c:pt>
                <c:pt idx="154">
                  <c:v>66.400000000000006</c:v>
                </c:pt>
                <c:pt idx="155">
                  <c:v>66.2</c:v>
                </c:pt>
                <c:pt idx="156">
                  <c:v>66.099999999999994</c:v>
                </c:pt>
                <c:pt idx="157">
                  <c:v>65.900000000000006</c:v>
                </c:pt>
                <c:pt idx="158">
                  <c:v>65.8</c:v>
                </c:pt>
                <c:pt idx="159">
                  <c:v>65.599999999999994</c:v>
                </c:pt>
                <c:pt idx="160">
                  <c:v>65.599999999999994</c:v>
                </c:pt>
                <c:pt idx="161">
                  <c:v>65.5</c:v>
                </c:pt>
                <c:pt idx="162">
                  <c:v>65.400000000000006</c:v>
                </c:pt>
                <c:pt idx="163">
                  <c:v>65.3</c:v>
                </c:pt>
                <c:pt idx="164">
                  <c:v>65.099999999999994</c:v>
                </c:pt>
                <c:pt idx="165">
                  <c:v>65</c:v>
                </c:pt>
                <c:pt idx="166">
                  <c:v>64.900000000000006</c:v>
                </c:pt>
                <c:pt idx="167">
                  <c:v>64.8</c:v>
                </c:pt>
                <c:pt idx="168">
                  <c:v>64.7</c:v>
                </c:pt>
                <c:pt idx="169">
                  <c:v>64.5</c:v>
                </c:pt>
                <c:pt idx="170">
                  <c:v>64.5</c:v>
                </c:pt>
                <c:pt idx="171">
                  <c:v>64.400000000000006</c:v>
                </c:pt>
                <c:pt idx="172">
                  <c:v>64.3</c:v>
                </c:pt>
                <c:pt idx="173">
                  <c:v>64.2</c:v>
                </c:pt>
                <c:pt idx="174">
                  <c:v>64</c:v>
                </c:pt>
                <c:pt idx="175">
                  <c:v>63.9</c:v>
                </c:pt>
                <c:pt idx="176">
                  <c:v>63.8</c:v>
                </c:pt>
                <c:pt idx="177">
                  <c:v>63.7</c:v>
                </c:pt>
                <c:pt idx="178">
                  <c:v>63.6</c:v>
                </c:pt>
                <c:pt idx="179">
                  <c:v>63.4</c:v>
                </c:pt>
                <c:pt idx="180">
                  <c:v>63.4</c:v>
                </c:pt>
                <c:pt idx="181">
                  <c:v>63.3</c:v>
                </c:pt>
                <c:pt idx="182">
                  <c:v>63.2</c:v>
                </c:pt>
                <c:pt idx="183">
                  <c:v>63.1</c:v>
                </c:pt>
                <c:pt idx="184">
                  <c:v>63</c:v>
                </c:pt>
                <c:pt idx="185">
                  <c:v>62.9</c:v>
                </c:pt>
                <c:pt idx="186">
                  <c:v>62.8</c:v>
                </c:pt>
                <c:pt idx="187">
                  <c:v>62.7</c:v>
                </c:pt>
                <c:pt idx="188">
                  <c:v>62.5</c:v>
                </c:pt>
                <c:pt idx="189">
                  <c:v>62.4</c:v>
                </c:pt>
                <c:pt idx="190">
                  <c:v>62.4</c:v>
                </c:pt>
                <c:pt idx="191">
                  <c:v>62.3</c:v>
                </c:pt>
                <c:pt idx="192">
                  <c:v>62.2</c:v>
                </c:pt>
                <c:pt idx="193">
                  <c:v>62.1</c:v>
                </c:pt>
                <c:pt idx="194">
                  <c:v>62</c:v>
                </c:pt>
                <c:pt idx="195">
                  <c:v>61.8</c:v>
                </c:pt>
                <c:pt idx="196">
                  <c:v>61.7</c:v>
                </c:pt>
                <c:pt idx="197">
                  <c:v>61.6</c:v>
                </c:pt>
                <c:pt idx="198">
                  <c:v>61.5</c:v>
                </c:pt>
                <c:pt idx="199">
                  <c:v>61.4</c:v>
                </c:pt>
                <c:pt idx="200">
                  <c:v>61.4</c:v>
                </c:pt>
                <c:pt idx="201">
                  <c:v>61.3</c:v>
                </c:pt>
                <c:pt idx="202">
                  <c:v>61.2</c:v>
                </c:pt>
                <c:pt idx="203">
                  <c:v>61.1</c:v>
                </c:pt>
                <c:pt idx="204">
                  <c:v>61</c:v>
                </c:pt>
                <c:pt idx="205">
                  <c:v>60.9</c:v>
                </c:pt>
                <c:pt idx="206">
                  <c:v>60.8</c:v>
                </c:pt>
                <c:pt idx="207">
                  <c:v>60.7</c:v>
                </c:pt>
                <c:pt idx="208">
                  <c:v>60.6</c:v>
                </c:pt>
                <c:pt idx="209">
                  <c:v>60.5</c:v>
                </c:pt>
                <c:pt idx="210">
                  <c:v>60.5</c:v>
                </c:pt>
                <c:pt idx="211">
                  <c:v>60.4</c:v>
                </c:pt>
                <c:pt idx="212">
                  <c:v>60.3</c:v>
                </c:pt>
                <c:pt idx="213">
                  <c:v>60.2</c:v>
                </c:pt>
                <c:pt idx="214">
                  <c:v>60.1</c:v>
                </c:pt>
                <c:pt idx="215">
                  <c:v>60</c:v>
                </c:pt>
                <c:pt idx="216">
                  <c:v>59.9</c:v>
                </c:pt>
                <c:pt idx="217">
                  <c:v>59.8</c:v>
                </c:pt>
                <c:pt idx="218">
                  <c:v>59.7</c:v>
                </c:pt>
                <c:pt idx="219">
                  <c:v>59.7</c:v>
                </c:pt>
                <c:pt idx="220">
                  <c:v>59.7</c:v>
                </c:pt>
                <c:pt idx="221">
                  <c:v>59.6</c:v>
                </c:pt>
                <c:pt idx="222">
                  <c:v>59.5</c:v>
                </c:pt>
                <c:pt idx="223">
                  <c:v>59.4</c:v>
                </c:pt>
                <c:pt idx="224">
                  <c:v>59.4</c:v>
                </c:pt>
                <c:pt idx="225">
                  <c:v>59.3</c:v>
                </c:pt>
                <c:pt idx="226">
                  <c:v>59.2</c:v>
                </c:pt>
                <c:pt idx="227">
                  <c:v>59.1</c:v>
                </c:pt>
                <c:pt idx="228">
                  <c:v>59</c:v>
                </c:pt>
                <c:pt idx="229">
                  <c:v>58.9</c:v>
                </c:pt>
                <c:pt idx="230">
                  <c:v>58.9</c:v>
                </c:pt>
                <c:pt idx="231">
                  <c:v>58.9</c:v>
                </c:pt>
                <c:pt idx="232">
                  <c:v>58.8</c:v>
                </c:pt>
                <c:pt idx="233">
                  <c:v>58.8</c:v>
                </c:pt>
                <c:pt idx="234">
                  <c:v>58.7</c:v>
                </c:pt>
                <c:pt idx="235">
                  <c:v>58.6</c:v>
                </c:pt>
                <c:pt idx="236">
                  <c:v>58.5</c:v>
                </c:pt>
                <c:pt idx="237">
                  <c:v>58.4</c:v>
                </c:pt>
                <c:pt idx="238">
                  <c:v>58.4</c:v>
                </c:pt>
                <c:pt idx="239">
                  <c:v>58.3</c:v>
                </c:pt>
                <c:pt idx="240">
                  <c:v>58.3</c:v>
                </c:pt>
                <c:pt idx="241">
                  <c:v>58.3</c:v>
                </c:pt>
                <c:pt idx="242">
                  <c:v>58.2</c:v>
                </c:pt>
                <c:pt idx="243">
                  <c:v>58.1</c:v>
                </c:pt>
                <c:pt idx="244">
                  <c:v>58.1</c:v>
                </c:pt>
                <c:pt idx="245">
                  <c:v>58</c:v>
                </c:pt>
                <c:pt idx="246">
                  <c:v>57.9</c:v>
                </c:pt>
                <c:pt idx="247">
                  <c:v>57.9</c:v>
                </c:pt>
                <c:pt idx="248">
                  <c:v>57.8</c:v>
                </c:pt>
                <c:pt idx="249">
                  <c:v>57.7</c:v>
                </c:pt>
                <c:pt idx="250">
                  <c:v>57.7</c:v>
                </c:pt>
                <c:pt idx="251">
                  <c:v>57.7</c:v>
                </c:pt>
                <c:pt idx="252">
                  <c:v>57.6</c:v>
                </c:pt>
                <c:pt idx="253">
                  <c:v>57.5</c:v>
                </c:pt>
                <c:pt idx="254">
                  <c:v>57.5</c:v>
                </c:pt>
                <c:pt idx="255">
                  <c:v>57.5</c:v>
                </c:pt>
                <c:pt idx="256">
                  <c:v>57.4</c:v>
                </c:pt>
                <c:pt idx="257">
                  <c:v>57.3</c:v>
                </c:pt>
                <c:pt idx="258">
                  <c:v>57.3</c:v>
                </c:pt>
                <c:pt idx="259">
                  <c:v>57.2</c:v>
                </c:pt>
                <c:pt idx="260">
                  <c:v>57.2</c:v>
                </c:pt>
                <c:pt idx="261">
                  <c:v>57.2</c:v>
                </c:pt>
                <c:pt idx="262">
                  <c:v>57.1</c:v>
                </c:pt>
                <c:pt idx="263">
                  <c:v>57.1</c:v>
                </c:pt>
                <c:pt idx="264">
                  <c:v>57</c:v>
                </c:pt>
                <c:pt idx="265">
                  <c:v>57</c:v>
                </c:pt>
                <c:pt idx="266">
                  <c:v>56.9</c:v>
                </c:pt>
                <c:pt idx="267">
                  <c:v>56.8</c:v>
                </c:pt>
                <c:pt idx="268">
                  <c:v>56.8</c:v>
                </c:pt>
                <c:pt idx="269">
                  <c:v>56.7</c:v>
                </c:pt>
                <c:pt idx="270">
                  <c:v>56.7</c:v>
                </c:pt>
                <c:pt idx="271">
                  <c:v>56.7</c:v>
                </c:pt>
                <c:pt idx="272">
                  <c:v>56.7</c:v>
                </c:pt>
                <c:pt idx="273">
                  <c:v>56.6</c:v>
                </c:pt>
                <c:pt idx="274">
                  <c:v>56.6</c:v>
                </c:pt>
                <c:pt idx="275">
                  <c:v>56.6</c:v>
                </c:pt>
                <c:pt idx="276">
                  <c:v>56.5</c:v>
                </c:pt>
                <c:pt idx="277">
                  <c:v>56.5</c:v>
                </c:pt>
                <c:pt idx="278">
                  <c:v>56.4</c:v>
                </c:pt>
                <c:pt idx="279">
                  <c:v>56.4</c:v>
                </c:pt>
                <c:pt idx="280">
                  <c:v>56.3</c:v>
                </c:pt>
                <c:pt idx="281">
                  <c:v>56.3</c:v>
                </c:pt>
                <c:pt idx="282">
                  <c:v>56.3</c:v>
                </c:pt>
                <c:pt idx="283">
                  <c:v>56.2</c:v>
                </c:pt>
                <c:pt idx="284">
                  <c:v>56.2</c:v>
                </c:pt>
                <c:pt idx="285">
                  <c:v>56.2</c:v>
                </c:pt>
                <c:pt idx="286">
                  <c:v>56.1</c:v>
                </c:pt>
                <c:pt idx="287">
                  <c:v>56.1</c:v>
                </c:pt>
                <c:pt idx="288">
                  <c:v>56</c:v>
                </c:pt>
                <c:pt idx="289">
                  <c:v>56</c:v>
                </c:pt>
                <c:pt idx="290">
                  <c:v>55.9</c:v>
                </c:pt>
                <c:pt idx="291">
                  <c:v>55.9</c:v>
                </c:pt>
                <c:pt idx="292">
                  <c:v>55.9</c:v>
                </c:pt>
                <c:pt idx="293">
                  <c:v>55.9</c:v>
                </c:pt>
                <c:pt idx="294">
                  <c:v>55.8</c:v>
                </c:pt>
                <c:pt idx="295">
                  <c:v>55.8</c:v>
                </c:pt>
                <c:pt idx="296">
                  <c:v>55.8</c:v>
                </c:pt>
                <c:pt idx="297">
                  <c:v>55.8</c:v>
                </c:pt>
                <c:pt idx="298">
                  <c:v>55.7</c:v>
                </c:pt>
                <c:pt idx="299">
                  <c:v>55.7</c:v>
                </c:pt>
                <c:pt idx="300">
                  <c:v>55.7</c:v>
                </c:pt>
                <c:pt idx="301">
                  <c:v>55.7</c:v>
                </c:pt>
                <c:pt idx="302">
                  <c:v>55.7</c:v>
                </c:pt>
                <c:pt idx="303">
                  <c:v>55.7</c:v>
                </c:pt>
                <c:pt idx="304">
                  <c:v>55.6</c:v>
                </c:pt>
                <c:pt idx="305">
                  <c:v>55.6</c:v>
                </c:pt>
                <c:pt idx="306">
                  <c:v>55.6</c:v>
                </c:pt>
                <c:pt idx="307">
                  <c:v>55.6</c:v>
                </c:pt>
                <c:pt idx="308">
                  <c:v>55.6</c:v>
                </c:pt>
                <c:pt idx="309">
                  <c:v>55.6</c:v>
                </c:pt>
                <c:pt idx="310">
                  <c:v>55.6</c:v>
                </c:pt>
                <c:pt idx="311">
                  <c:v>55.6</c:v>
                </c:pt>
                <c:pt idx="312">
                  <c:v>55.6</c:v>
                </c:pt>
                <c:pt idx="313">
                  <c:v>55.6</c:v>
                </c:pt>
                <c:pt idx="314">
                  <c:v>55.6</c:v>
                </c:pt>
                <c:pt idx="315">
                  <c:v>55.7</c:v>
                </c:pt>
                <c:pt idx="316">
                  <c:v>55.7</c:v>
                </c:pt>
                <c:pt idx="317">
                  <c:v>55.7</c:v>
                </c:pt>
                <c:pt idx="318">
                  <c:v>55.8</c:v>
                </c:pt>
                <c:pt idx="319">
                  <c:v>55.8</c:v>
                </c:pt>
                <c:pt idx="320">
                  <c:v>55.9</c:v>
                </c:pt>
                <c:pt idx="321">
                  <c:v>55.9</c:v>
                </c:pt>
                <c:pt idx="322">
                  <c:v>56</c:v>
                </c:pt>
                <c:pt idx="323">
                  <c:v>56.1</c:v>
                </c:pt>
                <c:pt idx="324">
                  <c:v>56.2</c:v>
                </c:pt>
                <c:pt idx="325">
                  <c:v>56.3</c:v>
                </c:pt>
                <c:pt idx="326">
                  <c:v>56.4</c:v>
                </c:pt>
                <c:pt idx="327">
                  <c:v>56.6</c:v>
                </c:pt>
                <c:pt idx="328">
                  <c:v>56.8</c:v>
                </c:pt>
                <c:pt idx="329">
                  <c:v>57.1</c:v>
                </c:pt>
                <c:pt idx="330">
                  <c:v>57.4</c:v>
                </c:pt>
                <c:pt idx="331">
                  <c:v>57.4</c:v>
                </c:pt>
                <c:pt idx="332">
                  <c:v>57.7</c:v>
                </c:pt>
                <c:pt idx="333">
                  <c:v>58.2</c:v>
                </c:pt>
                <c:pt idx="334">
                  <c:v>58.7</c:v>
                </c:pt>
                <c:pt idx="335">
                  <c:v>59.3</c:v>
                </c:pt>
                <c:pt idx="336">
                  <c:v>60.1</c:v>
                </c:pt>
                <c:pt idx="337">
                  <c:v>61</c:v>
                </c:pt>
                <c:pt idx="338">
                  <c:v>62.2</c:v>
                </c:pt>
                <c:pt idx="339">
                  <c:v>63.5</c:v>
                </c:pt>
                <c:pt idx="340">
                  <c:v>65</c:v>
                </c:pt>
                <c:pt idx="341">
                  <c:v>65</c:v>
                </c:pt>
                <c:pt idx="342">
                  <c:v>66.400000000000006</c:v>
                </c:pt>
                <c:pt idx="343">
                  <c:v>67.599999999999994</c:v>
                </c:pt>
                <c:pt idx="344">
                  <c:v>68.7</c:v>
                </c:pt>
                <c:pt idx="345">
                  <c:v>69.7</c:v>
                </c:pt>
                <c:pt idx="346">
                  <c:v>70.599999999999994</c:v>
                </c:pt>
                <c:pt idx="347">
                  <c:v>71.5</c:v>
                </c:pt>
                <c:pt idx="348">
                  <c:v>72.3</c:v>
                </c:pt>
                <c:pt idx="349">
                  <c:v>73.2</c:v>
                </c:pt>
                <c:pt idx="350">
                  <c:v>74</c:v>
                </c:pt>
                <c:pt idx="351">
                  <c:v>74.8</c:v>
                </c:pt>
                <c:pt idx="352">
                  <c:v>74.8</c:v>
                </c:pt>
                <c:pt idx="353">
                  <c:v>75.599999999999994</c:v>
                </c:pt>
                <c:pt idx="354">
                  <c:v>76.400000000000006</c:v>
                </c:pt>
                <c:pt idx="355">
                  <c:v>77.3</c:v>
                </c:pt>
                <c:pt idx="356">
                  <c:v>78</c:v>
                </c:pt>
                <c:pt idx="357">
                  <c:v>78.8</c:v>
                </c:pt>
                <c:pt idx="358">
                  <c:v>79.599999999999994</c:v>
                </c:pt>
                <c:pt idx="359">
                  <c:v>80.400000000000006</c:v>
                </c:pt>
                <c:pt idx="360">
                  <c:v>81.2</c:v>
                </c:pt>
                <c:pt idx="361">
                  <c:v>82</c:v>
                </c:pt>
                <c:pt idx="362">
                  <c:v>82</c:v>
                </c:pt>
                <c:pt idx="363">
                  <c:v>82.8</c:v>
                </c:pt>
                <c:pt idx="364">
                  <c:v>83.5</c:v>
                </c:pt>
                <c:pt idx="365">
                  <c:v>84.3</c:v>
                </c:pt>
                <c:pt idx="366">
                  <c:v>85.1</c:v>
                </c:pt>
                <c:pt idx="367">
                  <c:v>68</c:v>
                </c:pt>
                <c:pt idx="368">
                  <c:v>76</c:v>
                </c:pt>
                <c:pt idx="369">
                  <c:v>81.099999999999994</c:v>
                </c:pt>
                <c:pt idx="370">
                  <c:v>73.5</c:v>
                </c:pt>
                <c:pt idx="371">
                  <c:v>63.9</c:v>
                </c:pt>
                <c:pt idx="372">
                  <c:v>62</c:v>
                </c:pt>
                <c:pt idx="373">
                  <c:v>53</c:v>
                </c:pt>
                <c:pt idx="374">
                  <c:v>52.3</c:v>
                </c:pt>
                <c:pt idx="375">
                  <c:v>49.1</c:v>
                </c:pt>
                <c:pt idx="376">
                  <c:v>48.3</c:v>
                </c:pt>
                <c:pt idx="377">
                  <c:v>41.9</c:v>
                </c:pt>
                <c:pt idx="378">
                  <c:v>43.2</c:v>
                </c:pt>
                <c:pt idx="379">
                  <c:v>39.1</c:v>
                </c:pt>
                <c:pt idx="380">
                  <c:v>40.4</c:v>
                </c:pt>
                <c:pt idx="381">
                  <c:v>38.299999999999997</c:v>
                </c:pt>
                <c:pt idx="382">
                  <c:v>37.200000000000003</c:v>
                </c:pt>
                <c:pt idx="383">
                  <c:v>35.4</c:v>
                </c:pt>
                <c:pt idx="384">
                  <c:v>34.1</c:v>
                </c:pt>
                <c:pt idx="385">
                  <c:v>32</c:v>
                </c:pt>
                <c:pt idx="386">
                  <c:v>31.7</c:v>
                </c:pt>
                <c:pt idx="387">
                  <c:v>32.9</c:v>
                </c:pt>
                <c:pt idx="388">
                  <c:v>32.1</c:v>
                </c:pt>
                <c:pt idx="389">
                  <c:v>31.2</c:v>
                </c:pt>
                <c:pt idx="390">
                  <c:v>30.9</c:v>
                </c:pt>
                <c:pt idx="391">
                  <c:v>30.1</c:v>
                </c:pt>
                <c:pt idx="392">
                  <c:v>31.1</c:v>
                </c:pt>
                <c:pt idx="393">
                  <c:v>29.7</c:v>
                </c:pt>
                <c:pt idx="394">
                  <c:v>30.1</c:v>
                </c:pt>
                <c:pt idx="395">
                  <c:v>30.8</c:v>
                </c:pt>
                <c:pt idx="396">
                  <c:v>29.1</c:v>
                </c:pt>
                <c:pt idx="397">
                  <c:v>29.4</c:v>
                </c:pt>
                <c:pt idx="398">
                  <c:v>28.9</c:v>
                </c:pt>
                <c:pt idx="399">
                  <c:v>28.2</c:v>
                </c:pt>
                <c:pt idx="400">
                  <c:v>29.2</c:v>
                </c:pt>
                <c:pt idx="401">
                  <c:v>28.2</c:v>
                </c:pt>
                <c:pt idx="402">
                  <c:v>28.3</c:v>
                </c:pt>
                <c:pt idx="403">
                  <c:v>28.6</c:v>
                </c:pt>
                <c:pt idx="404">
                  <c:v>28</c:v>
                </c:pt>
                <c:pt idx="405">
                  <c:v>28</c:v>
                </c:pt>
                <c:pt idx="406">
                  <c:v>27</c:v>
                </c:pt>
                <c:pt idx="407">
                  <c:v>27.8</c:v>
                </c:pt>
                <c:pt idx="408">
                  <c:v>26.9</c:v>
                </c:pt>
                <c:pt idx="409">
                  <c:v>26.9</c:v>
                </c:pt>
                <c:pt idx="410">
                  <c:v>27</c:v>
                </c:pt>
                <c:pt idx="411">
                  <c:v>26.4</c:v>
                </c:pt>
                <c:pt idx="412">
                  <c:v>27.1</c:v>
                </c:pt>
                <c:pt idx="413">
                  <c:v>26.6</c:v>
                </c:pt>
                <c:pt idx="414">
                  <c:v>26.1</c:v>
                </c:pt>
                <c:pt idx="415">
                  <c:v>26.5</c:v>
                </c:pt>
                <c:pt idx="416">
                  <c:v>26.3</c:v>
                </c:pt>
                <c:pt idx="417">
                  <c:v>25.9</c:v>
                </c:pt>
                <c:pt idx="418">
                  <c:v>25.5</c:v>
                </c:pt>
                <c:pt idx="419">
                  <c:v>25.2</c:v>
                </c:pt>
                <c:pt idx="420">
                  <c:v>24.6</c:v>
                </c:pt>
                <c:pt idx="421">
                  <c:v>24.4</c:v>
                </c:pt>
                <c:pt idx="422">
                  <c:v>23.7</c:v>
                </c:pt>
                <c:pt idx="423">
                  <c:v>23.2</c:v>
                </c:pt>
                <c:pt idx="424">
                  <c:v>22.7</c:v>
                </c:pt>
                <c:pt idx="425">
                  <c:v>22</c:v>
                </c:pt>
                <c:pt idx="426">
                  <c:v>21.5</c:v>
                </c:pt>
                <c:pt idx="427">
                  <c:v>21.3</c:v>
                </c:pt>
                <c:pt idx="428">
                  <c:v>21.3</c:v>
                </c:pt>
                <c:pt idx="429">
                  <c:v>20.9</c:v>
                </c:pt>
                <c:pt idx="430">
                  <c:v>20.7</c:v>
                </c:pt>
                <c:pt idx="431">
                  <c:v>20.5</c:v>
                </c:pt>
                <c:pt idx="432">
                  <c:v>20.7</c:v>
                </c:pt>
                <c:pt idx="433">
                  <c:v>20.7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FC94-474A-ABAC-FA30C8C0FC4D}"/>
            </c:ext>
          </c:extLst>
        </c:ser>
        <c:ser>
          <c:idx val="6"/>
          <c:order val="7"/>
          <c:tx>
            <c:strRef>
              <c:f>'Sloupec V6-int. (07-03)+10min'!$J$4</c:f>
              <c:strCache>
                <c:ptCount val="1"/>
                <c:pt idx="0">
                  <c:v>45</c:v>
                </c:pt>
              </c:strCache>
            </c:strRef>
          </c:tx>
          <c:spPr>
            <a:ln w="12700"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'Sloupec V6-int. (07-03)+10min'!$B$5:$B$439</c:f>
              <c:numCache>
                <c:formatCode>[$-F400]h:mm:ss\ AM/PM</c:formatCode>
                <c:ptCount val="435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  <c:pt idx="367">
                  <c:v>4.9305555555555554E-2</c:v>
                </c:pt>
                <c:pt idx="368">
                  <c:v>5.6250000000000001E-2</c:v>
                </c:pt>
                <c:pt idx="369">
                  <c:v>6.3194444444444442E-2</c:v>
                </c:pt>
                <c:pt idx="370">
                  <c:v>7.013888888888889E-2</c:v>
                </c:pt>
                <c:pt idx="371">
                  <c:v>7.7083333333333337E-2</c:v>
                </c:pt>
                <c:pt idx="372">
                  <c:v>8.4027777777777771E-2</c:v>
                </c:pt>
                <c:pt idx="373">
                  <c:v>9.0972222222222218E-2</c:v>
                </c:pt>
                <c:pt idx="374">
                  <c:v>9.7916666666666666E-2</c:v>
                </c:pt>
                <c:pt idx="375">
                  <c:v>0.10486111111111111</c:v>
                </c:pt>
                <c:pt idx="376">
                  <c:v>0.11180555555555556</c:v>
                </c:pt>
                <c:pt idx="377">
                  <c:v>0.11875000000000001</c:v>
                </c:pt>
                <c:pt idx="378">
                  <c:v>0.12569444444444444</c:v>
                </c:pt>
                <c:pt idx="379">
                  <c:v>0.132638888888889</c:v>
                </c:pt>
                <c:pt idx="380">
                  <c:v>0.139583333333333</c:v>
                </c:pt>
                <c:pt idx="381">
                  <c:v>0.14652777777777801</c:v>
                </c:pt>
                <c:pt idx="382">
                  <c:v>0.15347222222222201</c:v>
                </c:pt>
                <c:pt idx="383">
                  <c:v>0.16041666666666701</c:v>
                </c:pt>
                <c:pt idx="384">
                  <c:v>0.16736111111111099</c:v>
                </c:pt>
                <c:pt idx="385">
                  <c:v>0.17430555555555599</c:v>
                </c:pt>
                <c:pt idx="386">
                  <c:v>0.18124999999999999</c:v>
                </c:pt>
                <c:pt idx="387">
                  <c:v>0.188194444444444</c:v>
                </c:pt>
                <c:pt idx="388">
                  <c:v>0.195138888888889</c:v>
                </c:pt>
                <c:pt idx="389">
                  <c:v>0.202083333333333</c:v>
                </c:pt>
                <c:pt idx="390">
                  <c:v>0.20902777777777801</c:v>
                </c:pt>
                <c:pt idx="391">
                  <c:v>0.21597222222222201</c:v>
                </c:pt>
                <c:pt idx="392">
                  <c:v>0.22291666666666701</c:v>
                </c:pt>
                <c:pt idx="393">
                  <c:v>0.22986111111111099</c:v>
                </c:pt>
                <c:pt idx="394">
                  <c:v>0.23680555555555599</c:v>
                </c:pt>
                <c:pt idx="395">
                  <c:v>0.24374999999999999</c:v>
                </c:pt>
                <c:pt idx="396">
                  <c:v>0.250694444444444</c:v>
                </c:pt>
                <c:pt idx="397">
                  <c:v>0.25763888888888897</c:v>
                </c:pt>
                <c:pt idx="398">
                  <c:v>0.264583333333333</c:v>
                </c:pt>
                <c:pt idx="399">
                  <c:v>0.27152777777777798</c:v>
                </c:pt>
                <c:pt idx="400">
                  <c:v>0.27847222222222201</c:v>
                </c:pt>
                <c:pt idx="401">
                  <c:v>0.28541666666666698</c:v>
                </c:pt>
                <c:pt idx="402">
                  <c:v>0.29236111111111102</c:v>
                </c:pt>
                <c:pt idx="403">
                  <c:v>0.29930555555555599</c:v>
                </c:pt>
                <c:pt idx="404">
                  <c:v>0.30625000000000002</c:v>
                </c:pt>
                <c:pt idx="405">
                  <c:v>0.313194444444444</c:v>
                </c:pt>
                <c:pt idx="406">
                  <c:v>0.32013888888888897</c:v>
                </c:pt>
                <c:pt idx="407">
                  <c:v>0.327083333333333</c:v>
                </c:pt>
                <c:pt idx="408">
                  <c:v>0.33402777777777798</c:v>
                </c:pt>
                <c:pt idx="409">
                  <c:v>0.34097222222222201</c:v>
                </c:pt>
                <c:pt idx="410">
                  <c:v>0.34791666666666698</c:v>
                </c:pt>
                <c:pt idx="411">
                  <c:v>0.35486111111111102</c:v>
                </c:pt>
                <c:pt idx="412">
                  <c:v>0.36180555555555599</c:v>
                </c:pt>
                <c:pt idx="413">
                  <c:v>0.36875000000000002</c:v>
                </c:pt>
                <c:pt idx="414">
                  <c:v>0.375694444444444</c:v>
                </c:pt>
                <c:pt idx="415">
                  <c:v>0.38263888888888897</c:v>
                </c:pt>
                <c:pt idx="416">
                  <c:v>0.389583333333333</c:v>
                </c:pt>
                <c:pt idx="417">
                  <c:v>0.39652777777777798</c:v>
                </c:pt>
                <c:pt idx="418">
                  <c:v>0.40347222222222201</c:v>
                </c:pt>
                <c:pt idx="419">
                  <c:v>0.41041666666666698</c:v>
                </c:pt>
                <c:pt idx="420">
                  <c:v>0.41736111111111102</c:v>
                </c:pt>
                <c:pt idx="421">
                  <c:v>0.42430555555555599</c:v>
                </c:pt>
                <c:pt idx="422">
                  <c:v>0.43125000000000002</c:v>
                </c:pt>
                <c:pt idx="423">
                  <c:v>0.438194444444444</c:v>
                </c:pt>
                <c:pt idx="424">
                  <c:v>0.44513888888888897</c:v>
                </c:pt>
                <c:pt idx="425">
                  <c:v>0.452083333333333</c:v>
                </c:pt>
                <c:pt idx="426">
                  <c:v>0.45902777777777798</c:v>
                </c:pt>
                <c:pt idx="427">
                  <c:v>0.46597222222222201</c:v>
                </c:pt>
                <c:pt idx="428">
                  <c:v>0.47291666666666698</c:v>
                </c:pt>
                <c:pt idx="429">
                  <c:v>0.47986111111111102</c:v>
                </c:pt>
                <c:pt idx="430">
                  <c:v>0.48680555555555599</c:v>
                </c:pt>
                <c:pt idx="431">
                  <c:v>0.49375000000000002</c:v>
                </c:pt>
                <c:pt idx="432">
                  <c:v>0.500694444444444</c:v>
                </c:pt>
                <c:pt idx="433">
                  <c:v>0.50763888888888897</c:v>
                </c:pt>
              </c:numCache>
            </c:numRef>
          </c:xVal>
          <c:yVal>
            <c:numRef>
              <c:f>'Sloupec V6-int. (07-03)+10min'!$J$5:$J$439</c:f>
              <c:numCache>
                <c:formatCode>0</c:formatCode>
                <c:ptCount val="435"/>
                <c:pt idx="0">
                  <c:v>21.5</c:v>
                </c:pt>
                <c:pt idx="1">
                  <c:v>21.5</c:v>
                </c:pt>
                <c:pt idx="2">
                  <c:v>21.5</c:v>
                </c:pt>
                <c:pt idx="3">
                  <c:v>21.5</c:v>
                </c:pt>
                <c:pt idx="4">
                  <c:v>21.5</c:v>
                </c:pt>
                <c:pt idx="5">
                  <c:v>21.5</c:v>
                </c:pt>
                <c:pt idx="6">
                  <c:v>21.5</c:v>
                </c:pt>
                <c:pt idx="7">
                  <c:v>21.5</c:v>
                </c:pt>
                <c:pt idx="8">
                  <c:v>21.5</c:v>
                </c:pt>
                <c:pt idx="9">
                  <c:v>21.5</c:v>
                </c:pt>
                <c:pt idx="10">
                  <c:v>21.5</c:v>
                </c:pt>
                <c:pt idx="11">
                  <c:v>21.5</c:v>
                </c:pt>
                <c:pt idx="12">
                  <c:v>21.5</c:v>
                </c:pt>
                <c:pt idx="13">
                  <c:v>21.5</c:v>
                </c:pt>
                <c:pt idx="14">
                  <c:v>21.5</c:v>
                </c:pt>
                <c:pt idx="15">
                  <c:v>21.5</c:v>
                </c:pt>
                <c:pt idx="16">
                  <c:v>21.5</c:v>
                </c:pt>
                <c:pt idx="17">
                  <c:v>21.5</c:v>
                </c:pt>
                <c:pt idx="18">
                  <c:v>21.5</c:v>
                </c:pt>
                <c:pt idx="19">
                  <c:v>21.5</c:v>
                </c:pt>
                <c:pt idx="20">
                  <c:v>21.5</c:v>
                </c:pt>
                <c:pt idx="21">
                  <c:v>21.6</c:v>
                </c:pt>
                <c:pt idx="22">
                  <c:v>21.6</c:v>
                </c:pt>
                <c:pt idx="23">
                  <c:v>21.6</c:v>
                </c:pt>
                <c:pt idx="24">
                  <c:v>21.6</c:v>
                </c:pt>
                <c:pt idx="25">
                  <c:v>21.6</c:v>
                </c:pt>
                <c:pt idx="26">
                  <c:v>21.6</c:v>
                </c:pt>
                <c:pt idx="27">
                  <c:v>21.6</c:v>
                </c:pt>
                <c:pt idx="28">
                  <c:v>21.6</c:v>
                </c:pt>
                <c:pt idx="29">
                  <c:v>21.6</c:v>
                </c:pt>
                <c:pt idx="30">
                  <c:v>21.7</c:v>
                </c:pt>
                <c:pt idx="31">
                  <c:v>21.7</c:v>
                </c:pt>
                <c:pt idx="32">
                  <c:v>21.8</c:v>
                </c:pt>
                <c:pt idx="33">
                  <c:v>21.8</c:v>
                </c:pt>
                <c:pt idx="34">
                  <c:v>21.9</c:v>
                </c:pt>
                <c:pt idx="35">
                  <c:v>22</c:v>
                </c:pt>
                <c:pt idx="36">
                  <c:v>22.3</c:v>
                </c:pt>
                <c:pt idx="37">
                  <c:v>22.8</c:v>
                </c:pt>
                <c:pt idx="38">
                  <c:v>23.7</c:v>
                </c:pt>
                <c:pt idx="39">
                  <c:v>23.7</c:v>
                </c:pt>
                <c:pt idx="40">
                  <c:v>25.3</c:v>
                </c:pt>
                <c:pt idx="41">
                  <c:v>27.4</c:v>
                </c:pt>
                <c:pt idx="42">
                  <c:v>30.2</c:v>
                </c:pt>
                <c:pt idx="43">
                  <c:v>33.6</c:v>
                </c:pt>
                <c:pt idx="44">
                  <c:v>37.1</c:v>
                </c:pt>
                <c:pt idx="45">
                  <c:v>40.799999999999997</c:v>
                </c:pt>
                <c:pt idx="46">
                  <c:v>44.2</c:v>
                </c:pt>
                <c:pt idx="47">
                  <c:v>47.5</c:v>
                </c:pt>
                <c:pt idx="48">
                  <c:v>50.3</c:v>
                </c:pt>
                <c:pt idx="49">
                  <c:v>50.3</c:v>
                </c:pt>
                <c:pt idx="50">
                  <c:v>52.9</c:v>
                </c:pt>
                <c:pt idx="51">
                  <c:v>55.1</c:v>
                </c:pt>
                <c:pt idx="52">
                  <c:v>57.1</c:v>
                </c:pt>
                <c:pt idx="53">
                  <c:v>58.8</c:v>
                </c:pt>
                <c:pt idx="54">
                  <c:v>60.4</c:v>
                </c:pt>
                <c:pt idx="55">
                  <c:v>61.7</c:v>
                </c:pt>
                <c:pt idx="56">
                  <c:v>63</c:v>
                </c:pt>
                <c:pt idx="57">
                  <c:v>64.099999999999994</c:v>
                </c:pt>
                <c:pt idx="58">
                  <c:v>65</c:v>
                </c:pt>
                <c:pt idx="59">
                  <c:v>65</c:v>
                </c:pt>
                <c:pt idx="60">
                  <c:v>66</c:v>
                </c:pt>
                <c:pt idx="61">
                  <c:v>66.8</c:v>
                </c:pt>
                <c:pt idx="62">
                  <c:v>67.5</c:v>
                </c:pt>
                <c:pt idx="63">
                  <c:v>68.099999999999994</c:v>
                </c:pt>
                <c:pt idx="64">
                  <c:v>68.599999999999994</c:v>
                </c:pt>
                <c:pt idx="65">
                  <c:v>69.099999999999994</c:v>
                </c:pt>
                <c:pt idx="66">
                  <c:v>69.5</c:v>
                </c:pt>
                <c:pt idx="67">
                  <c:v>69.900000000000006</c:v>
                </c:pt>
                <c:pt idx="68">
                  <c:v>70.2</c:v>
                </c:pt>
                <c:pt idx="69">
                  <c:v>70.2</c:v>
                </c:pt>
                <c:pt idx="70">
                  <c:v>70.5</c:v>
                </c:pt>
                <c:pt idx="71">
                  <c:v>70.7</c:v>
                </c:pt>
                <c:pt idx="72">
                  <c:v>70.900000000000006</c:v>
                </c:pt>
                <c:pt idx="73">
                  <c:v>71.099999999999994</c:v>
                </c:pt>
                <c:pt idx="74">
                  <c:v>71.2</c:v>
                </c:pt>
                <c:pt idx="75">
                  <c:v>71.3</c:v>
                </c:pt>
                <c:pt idx="76">
                  <c:v>71.3</c:v>
                </c:pt>
                <c:pt idx="77">
                  <c:v>71.400000000000006</c:v>
                </c:pt>
                <c:pt idx="78">
                  <c:v>71.400000000000006</c:v>
                </c:pt>
                <c:pt idx="79">
                  <c:v>71.400000000000006</c:v>
                </c:pt>
                <c:pt idx="80">
                  <c:v>71.5</c:v>
                </c:pt>
                <c:pt idx="81">
                  <c:v>71.5</c:v>
                </c:pt>
                <c:pt idx="82">
                  <c:v>71.400000000000006</c:v>
                </c:pt>
                <c:pt idx="83">
                  <c:v>71.400000000000006</c:v>
                </c:pt>
                <c:pt idx="84">
                  <c:v>71.400000000000006</c:v>
                </c:pt>
                <c:pt idx="85">
                  <c:v>71.3</c:v>
                </c:pt>
                <c:pt idx="86">
                  <c:v>71.3</c:v>
                </c:pt>
                <c:pt idx="87">
                  <c:v>71.2</c:v>
                </c:pt>
                <c:pt idx="88">
                  <c:v>71.2</c:v>
                </c:pt>
                <c:pt idx="89">
                  <c:v>71.2</c:v>
                </c:pt>
                <c:pt idx="90">
                  <c:v>71.099999999999994</c:v>
                </c:pt>
                <c:pt idx="91">
                  <c:v>71</c:v>
                </c:pt>
                <c:pt idx="92">
                  <c:v>71</c:v>
                </c:pt>
                <c:pt idx="93">
                  <c:v>70.900000000000006</c:v>
                </c:pt>
                <c:pt idx="94">
                  <c:v>70.900000000000006</c:v>
                </c:pt>
                <c:pt idx="95">
                  <c:v>70.8</c:v>
                </c:pt>
                <c:pt idx="96">
                  <c:v>70.8</c:v>
                </c:pt>
                <c:pt idx="97">
                  <c:v>70.7</c:v>
                </c:pt>
                <c:pt idx="98">
                  <c:v>70.599999999999994</c:v>
                </c:pt>
                <c:pt idx="99">
                  <c:v>70.599999999999994</c:v>
                </c:pt>
                <c:pt idx="100">
                  <c:v>70.5</c:v>
                </c:pt>
                <c:pt idx="101">
                  <c:v>70.400000000000006</c:v>
                </c:pt>
                <c:pt idx="102">
                  <c:v>70.3</c:v>
                </c:pt>
                <c:pt idx="103">
                  <c:v>70.2</c:v>
                </c:pt>
                <c:pt idx="104">
                  <c:v>70.099999999999994</c:v>
                </c:pt>
                <c:pt idx="105">
                  <c:v>70</c:v>
                </c:pt>
                <c:pt idx="106">
                  <c:v>69.900000000000006</c:v>
                </c:pt>
                <c:pt idx="107">
                  <c:v>69.8</c:v>
                </c:pt>
                <c:pt idx="108">
                  <c:v>69.7</c:v>
                </c:pt>
                <c:pt idx="109">
                  <c:v>69.7</c:v>
                </c:pt>
                <c:pt idx="110">
                  <c:v>69.599999999999994</c:v>
                </c:pt>
                <c:pt idx="111">
                  <c:v>69.5</c:v>
                </c:pt>
                <c:pt idx="112">
                  <c:v>69.400000000000006</c:v>
                </c:pt>
                <c:pt idx="113">
                  <c:v>69.3</c:v>
                </c:pt>
                <c:pt idx="114">
                  <c:v>69.099999999999994</c:v>
                </c:pt>
                <c:pt idx="115">
                  <c:v>69</c:v>
                </c:pt>
                <c:pt idx="116">
                  <c:v>68.900000000000006</c:v>
                </c:pt>
                <c:pt idx="117">
                  <c:v>68.8</c:v>
                </c:pt>
                <c:pt idx="118">
                  <c:v>68.7</c:v>
                </c:pt>
                <c:pt idx="119">
                  <c:v>68.7</c:v>
                </c:pt>
                <c:pt idx="120">
                  <c:v>68.599999999999994</c:v>
                </c:pt>
                <c:pt idx="121">
                  <c:v>68.5</c:v>
                </c:pt>
                <c:pt idx="122">
                  <c:v>68.400000000000006</c:v>
                </c:pt>
                <c:pt idx="123">
                  <c:v>68.3</c:v>
                </c:pt>
                <c:pt idx="124">
                  <c:v>68.2</c:v>
                </c:pt>
                <c:pt idx="125">
                  <c:v>68.099999999999994</c:v>
                </c:pt>
                <c:pt idx="126">
                  <c:v>68</c:v>
                </c:pt>
                <c:pt idx="127">
                  <c:v>67.900000000000006</c:v>
                </c:pt>
                <c:pt idx="128">
                  <c:v>67.8</c:v>
                </c:pt>
                <c:pt idx="129">
                  <c:v>67.8</c:v>
                </c:pt>
                <c:pt idx="130">
                  <c:v>67.7</c:v>
                </c:pt>
                <c:pt idx="131">
                  <c:v>67.599999999999994</c:v>
                </c:pt>
                <c:pt idx="132">
                  <c:v>67.5</c:v>
                </c:pt>
                <c:pt idx="133">
                  <c:v>67.400000000000006</c:v>
                </c:pt>
                <c:pt idx="134">
                  <c:v>67.3</c:v>
                </c:pt>
                <c:pt idx="135">
                  <c:v>67.2</c:v>
                </c:pt>
                <c:pt idx="136">
                  <c:v>67</c:v>
                </c:pt>
                <c:pt idx="137">
                  <c:v>66.900000000000006</c:v>
                </c:pt>
                <c:pt idx="138">
                  <c:v>66.8</c:v>
                </c:pt>
                <c:pt idx="139">
                  <c:v>66.7</c:v>
                </c:pt>
                <c:pt idx="140">
                  <c:v>66.7</c:v>
                </c:pt>
                <c:pt idx="141">
                  <c:v>66.599999999999994</c:v>
                </c:pt>
                <c:pt idx="142">
                  <c:v>66.5</c:v>
                </c:pt>
                <c:pt idx="143">
                  <c:v>66.400000000000006</c:v>
                </c:pt>
                <c:pt idx="144">
                  <c:v>66.3</c:v>
                </c:pt>
                <c:pt idx="145">
                  <c:v>66.2</c:v>
                </c:pt>
                <c:pt idx="146">
                  <c:v>66.099999999999994</c:v>
                </c:pt>
                <c:pt idx="147">
                  <c:v>66</c:v>
                </c:pt>
                <c:pt idx="148">
                  <c:v>65.900000000000006</c:v>
                </c:pt>
                <c:pt idx="149">
                  <c:v>65.8</c:v>
                </c:pt>
                <c:pt idx="150">
                  <c:v>65.8</c:v>
                </c:pt>
                <c:pt idx="151">
                  <c:v>65.7</c:v>
                </c:pt>
                <c:pt idx="152">
                  <c:v>65.599999999999994</c:v>
                </c:pt>
                <c:pt idx="153">
                  <c:v>65.5</c:v>
                </c:pt>
                <c:pt idx="154">
                  <c:v>65.400000000000006</c:v>
                </c:pt>
                <c:pt idx="155">
                  <c:v>65.3</c:v>
                </c:pt>
                <c:pt idx="156">
                  <c:v>65.099999999999994</c:v>
                </c:pt>
                <c:pt idx="157">
                  <c:v>65</c:v>
                </c:pt>
                <c:pt idx="158">
                  <c:v>64.900000000000006</c:v>
                </c:pt>
                <c:pt idx="159">
                  <c:v>64.8</c:v>
                </c:pt>
                <c:pt idx="160">
                  <c:v>64.8</c:v>
                </c:pt>
                <c:pt idx="161">
                  <c:v>64.7</c:v>
                </c:pt>
                <c:pt idx="162">
                  <c:v>64.599999999999994</c:v>
                </c:pt>
                <c:pt idx="163">
                  <c:v>64.5</c:v>
                </c:pt>
                <c:pt idx="164">
                  <c:v>64.400000000000006</c:v>
                </c:pt>
                <c:pt idx="165">
                  <c:v>64.3</c:v>
                </c:pt>
                <c:pt idx="166">
                  <c:v>64.2</c:v>
                </c:pt>
                <c:pt idx="167">
                  <c:v>64.099999999999994</c:v>
                </c:pt>
                <c:pt idx="168">
                  <c:v>64</c:v>
                </c:pt>
                <c:pt idx="169">
                  <c:v>63.9</c:v>
                </c:pt>
                <c:pt idx="170">
                  <c:v>63.9</c:v>
                </c:pt>
                <c:pt idx="171">
                  <c:v>63.8</c:v>
                </c:pt>
                <c:pt idx="172">
                  <c:v>63.7</c:v>
                </c:pt>
                <c:pt idx="173">
                  <c:v>63.6</c:v>
                </c:pt>
                <c:pt idx="174">
                  <c:v>63.5</c:v>
                </c:pt>
                <c:pt idx="175">
                  <c:v>63.4</c:v>
                </c:pt>
                <c:pt idx="176">
                  <c:v>63.3</c:v>
                </c:pt>
                <c:pt idx="177">
                  <c:v>63.2</c:v>
                </c:pt>
                <c:pt idx="178">
                  <c:v>63.1</c:v>
                </c:pt>
                <c:pt idx="179">
                  <c:v>62.9</c:v>
                </c:pt>
                <c:pt idx="180">
                  <c:v>62.9</c:v>
                </c:pt>
                <c:pt idx="181">
                  <c:v>62.9</c:v>
                </c:pt>
                <c:pt idx="182">
                  <c:v>62.8</c:v>
                </c:pt>
                <c:pt idx="183">
                  <c:v>62.7</c:v>
                </c:pt>
                <c:pt idx="184">
                  <c:v>62.6</c:v>
                </c:pt>
                <c:pt idx="185">
                  <c:v>62.5</c:v>
                </c:pt>
                <c:pt idx="186">
                  <c:v>62.4</c:v>
                </c:pt>
                <c:pt idx="187">
                  <c:v>62.3</c:v>
                </c:pt>
                <c:pt idx="188">
                  <c:v>62.2</c:v>
                </c:pt>
                <c:pt idx="189">
                  <c:v>62.1</c:v>
                </c:pt>
                <c:pt idx="190">
                  <c:v>62.1</c:v>
                </c:pt>
                <c:pt idx="191">
                  <c:v>62</c:v>
                </c:pt>
                <c:pt idx="192">
                  <c:v>61.9</c:v>
                </c:pt>
                <c:pt idx="193">
                  <c:v>61.8</c:v>
                </c:pt>
                <c:pt idx="194">
                  <c:v>61.7</c:v>
                </c:pt>
                <c:pt idx="195">
                  <c:v>61.6</c:v>
                </c:pt>
                <c:pt idx="196">
                  <c:v>61.5</c:v>
                </c:pt>
                <c:pt idx="197">
                  <c:v>61.4</c:v>
                </c:pt>
                <c:pt idx="198">
                  <c:v>61.3</c:v>
                </c:pt>
                <c:pt idx="199">
                  <c:v>61.2</c:v>
                </c:pt>
                <c:pt idx="200">
                  <c:v>61.2</c:v>
                </c:pt>
                <c:pt idx="201">
                  <c:v>61.1</c:v>
                </c:pt>
                <c:pt idx="202">
                  <c:v>61</c:v>
                </c:pt>
                <c:pt idx="203">
                  <c:v>60.9</c:v>
                </c:pt>
                <c:pt idx="204">
                  <c:v>60.8</c:v>
                </c:pt>
                <c:pt idx="205">
                  <c:v>60.7</c:v>
                </c:pt>
                <c:pt idx="206">
                  <c:v>60.7</c:v>
                </c:pt>
                <c:pt idx="207">
                  <c:v>60.6</c:v>
                </c:pt>
                <c:pt idx="208">
                  <c:v>60.5</c:v>
                </c:pt>
                <c:pt idx="209">
                  <c:v>60.4</c:v>
                </c:pt>
                <c:pt idx="210">
                  <c:v>60.4</c:v>
                </c:pt>
                <c:pt idx="211">
                  <c:v>60.3</c:v>
                </c:pt>
                <c:pt idx="212">
                  <c:v>60.3</c:v>
                </c:pt>
                <c:pt idx="213">
                  <c:v>60.2</c:v>
                </c:pt>
                <c:pt idx="214">
                  <c:v>60.1</c:v>
                </c:pt>
                <c:pt idx="215">
                  <c:v>60</c:v>
                </c:pt>
                <c:pt idx="216">
                  <c:v>59.9</c:v>
                </c:pt>
                <c:pt idx="217">
                  <c:v>59.9</c:v>
                </c:pt>
                <c:pt idx="218">
                  <c:v>59.8</c:v>
                </c:pt>
                <c:pt idx="219">
                  <c:v>59.7</c:v>
                </c:pt>
                <c:pt idx="220">
                  <c:v>59.7</c:v>
                </c:pt>
                <c:pt idx="221">
                  <c:v>59.6</c:v>
                </c:pt>
                <c:pt idx="222">
                  <c:v>59.6</c:v>
                </c:pt>
                <c:pt idx="223">
                  <c:v>59.5</c:v>
                </c:pt>
                <c:pt idx="224">
                  <c:v>59.5</c:v>
                </c:pt>
                <c:pt idx="225">
                  <c:v>59.4</c:v>
                </c:pt>
                <c:pt idx="226">
                  <c:v>59.3</c:v>
                </c:pt>
                <c:pt idx="227">
                  <c:v>59.2</c:v>
                </c:pt>
                <c:pt idx="228">
                  <c:v>59.2</c:v>
                </c:pt>
                <c:pt idx="229">
                  <c:v>59.1</c:v>
                </c:pt>
                <c:pt idx="230">
                  <c:v>59.1</c:v>
                </c:pt>
                <c:pt idx="231">
                  <c:v>59</c:v>
                </c:pt>
                <c:pt idx="232">
                  <c:v>59</c:v>
                </c:pt>
                <c:pt idx="233">
                  <c:v>58.9</c:v>
                </c:pt>
                <c:pt idx="234">
                  <c:v>58.9</c:v>
                </c:pt>
                <c:pt idx="235">
                  <c:v>58.8</c:v>
                </c:pt>
                <c:pt idx="236">
                  <c:v>58.8</c:v>
                </c:pt>
                <c:pt idx="237">
                  <c:v>58.7</c:v>
                </c:pt>
                <c:pt idx="238">
                  <c:v>58.7</c:v>
                </c:pt>
                <c:pt idx="239">
                  <c:v>58.6</c:v>
                </c:pt>
                <c:pt idx="240">
                  <c:v>58.6</c:v>
                </c:pt>
                <c:pt idx="241">
                  <c:v>58.6</c:v>
                </c:pt>
                <c:pt idx="242">
                  <c:v>58.5</c:v>
                </c:pt>
                <c:pt idx="243">
                  <c:v>58.5</c:v>
                </c:pt>
                <c:pt idx="244">
                  <c:v>58.4</c:v>
                </c:pt>
                <c:pt idx="245">
                  <c:v>58.4</c:v>
                </c:pt>
                <c:pt idx="246">
                  <c:v>58.3</c:v>
                </c:pt>
                <c:pt idx="247">
                  <c:v>58.3</c:v>
                </c:pt>
                <c:pt idx="248">
                  <c:v>58.3</c:v>
                </c:pt>
                <c:pt idx="249">
                  <c:v>58.2</c:v>
                </c:pt>
                <c:pt idx="250">
                  <c:v>58.2</c:v>
                </c:pt>
                <c:pt idx="251">
                  <c:v>58.2</c:v>
                </c:pt>
                <c:pt idx="252">
                  <c:v>58.1</c:v>
                </c:pt>
                <c:pt idx="253">
                  <c:v>58.1</c:v>
                </c:pt>
                <c:pt idx="254">
                  <c:v>58.1</c:v>
                </c:pt>
                <c:pt idx="255">
                  <c:v>58</c:v>
                </c:pt>
                <c:pt idx="256">
                  <c:v>58</c:v>
                </c:pt>
                <c:pt idx="257">
                  <c:v>57.9</c:v>
                </c:pt>
                <c:pt idx="258">
                  <c:v>57.9</c:v>
                </c:pt>
                <c:pt idx="259">
                  <c:v>57.8</c:v>
                </c:pt>
                <c:pt idx="260">
                  <c:v>57.8</c:v>
                </c:pt>
                <c:pt idx="261">
                  <c:v>57.8</c:v>
                </c:pt>
                <c:pt idx="262">
                  <c:v>57.8</c:v>
                </c:pt>
                <c:pt idx="263">
                  <c:v>57.7</c:v>
                </c:pt>
                <c:pt idx="264">
                  <c:v>57.7</c:v>
                </c:pt>
                <c:pt idx="265">
                  <c:v>57.6</c:v>
                </c:pt>
                <c:pt idx="266">
                  <c:v>57.6</c:v>
                </c:pt>
                <c:pt idx="267">
                  <c:v>57.5</c:v>
                </c:pt>
                <c:pt idx="268">
                  <c:v>57.5</c:v>
                </c:pt>
                <c:pt idx="269">
                  <c:v>57.5</c:v>
                </c:pt>
                <c:pt idx="270">
                  <c:v>57.4</c:v>
                </c:pt>
                <c:pt idx="271">
                  <c:v>57.4</c:v>
                </c:pt>
                <c:pt idx="272">
                  <c:v>57.4</c:v>
                </c:pt>
                <c:pt idx="273">
                  <c:v>57.3</c:v>
                </c:pt>
                <c:pt idx="274">
                  <c:v>57.3</c:v>
                </c:pt>
                <c:pt idx="275">
                  <c:v>57.2</c:v>
                </c:pt>
                <c:pt idx="276">
                  <c:v>57.2</c:v>
                </c:pt>
                <c:pt idx="277">
                  <c:v>57.2</c:v>
                </c:pt>
                <c:pt idx="278">
                  <c:v>57.1</c:v>
                </c:pt>
                <c:pt idx="279">
                  <c:v>57.1</c:v>
                </c:pt>
                <c:pt idx="280">
                  <c:v>57</c:v>
                </c:pt>
                <c:pt idx="281">
                  <c:v>57</c:v>
                </c:pt>
                <c:pt idx="282">
                  <c:v>57</c:v>
                </c:pt>
                <c:pt idx="283">
                  <c:v>56.9</c:v>
                </c:pt>
                <c:pt idx="284">
                  <c:v>56.9</c:v>
                </c:pt>
                <c:pt idx="285">
                  <c:v>56.8</c:v>
                </c:pt>
                <c:pt idx="286">
                  <c:v>56.8</c:v>
                </c:pt>
                <c:pt idx="287">
                  <c:v>56.8</c:v>
                </c:pt>
                <c:pt idx="288">
                  <c:v>56.7</c:v>
                </c:pt>
                <c:pt idx="289">
                  <c:v>56.7</c:v>
                </c:pt>
                <c:pt idx="290">
                  <c:v>56.7</c:v>
                </c:pt>
                <c:pt idx="291">
                  <c:v>56.7</c:v>
                </c:pt>
                <c:pt idx="292">
                  <c:v>56.6</c:v>
                </c:pt>
                <c:pt idx="293">
                  <c:v>56.6</c:v>
                </c:pt>
                <c:pt idx="294">
                  <c:v>56.6</c:v>
                </c:pt>
                <c:pt idx="295">
                  <c:v>56.6</c:v>
                </c:pt>
                <c:pt idx="296">
                  <c:v>56.5</c:v>
                </c:pt>
                <c:pt idx="297">
                  <c:v>56.5</c:v>
                </c:pt>
                <c:pt idx="298">
                  <c:v>56.5</c:v>
                </c:pt>
                <c:pt idx="299">
                  <c:v>56.5</c:v>
                </c:pt>
                <c:pt idx="300">
                  <c:v>56.5</c:v>
                </c:pt>
                <c:pt idx="301">
                  <c:v>56.5</c:v>
                </c:pt>
                <c:pt idx="302">
                  <c:v>56.5</c:v>
                </c:pt>
                <c:pt idx="303">
                  <c:v>56.5</c:v>
                </c:pt>
                <c:pt idx="304">
                  <c:v>56.5</c:v>
                </c:pt>
                <c:pt idx="305">
                  <c:v>56.6</c:v>
                </c:pt>
                <c:pt idx="306">
                  <c:v>56.6</c:v>
                </c:pt>
                <c:pt idx="307">
                  <c:v>56.6</c:v>
                </c:pt>
                <c:pt idx="308">
                  <c:v>56.7</c:v>
                </c:pt>
                <c:pt idx="309">
                  <c:v>56.8</c:v>
                </c:pt>
                <c:pt idx="310">
                  <c:v>56.8</c:v>
                </c:pt>
                <c:pt idx="311">
                  <c:v>56.8</c:v>
                </c:pt>
                <c:pt idx="312">
                  <c:v>57</c:v>
                </c:pt>
                <c:pt idx="313">
                  <c:v>57.1</c:v>
                </c:pt>
                <c:pt idx="314">
                  <c:v>57.2</c:v>
                </c:pt>
                <c:pt idx="315">
                  <c:v>57.4</c:v>
                </c:pt>
                <c:pt idx="316">
                  <c:v>57.6</c:v>
                </c:pt>
                <c:pt idx="317">
                  <c:v>57.9</c:v>
                </c:pt>
                <c:pt idx="318">
                  <c:v>58.2</c:v>
                </c:pt>
                <c:pt idx="319">
                  <c:v>58.6</c:v>
                </c:pt>
                <c:pt idx="320">
                  <c:v>59.1</c:v>
                </c:pt>
                <c:pt idx="321">
                  <c:v>59.1</c:v>
                </c:pt>
                <c:pt idx="322">
                  <c:v>59.8</c:v>
                </c:pt>
                <c:pt idx="323">
                  <c:v>60.4</c:v>
                </c:pt>
                <c:pt idx="324">
                  <c:v>61.2</c:v>
                </c:pt>
                <c:pt idx="325">
                  <c:v>62.1</c:v>
                </c:pt>
                <c:pt idx="326">
                  <c:v>62.9</c:v>
                </c:pt>
                <c:pt idx="327">
                  <c:v>63.7</c:v>
                </c:pt>
                <c:pt idx="328">
                  <c:v>64.5</c:v>
                </c:pt>
                <c:pt idx="329">
                  <c:v>65.2</c:v>
                </c:pt>
                <c:pt idx="330">
                  <c:v>65.900000000000006</c:v>
                </c:pt>
                <c:pt idx="331">
                  <c:v>65.900000000000006</c:v>
                </c:pt>
                <c:pt idx="332">
                  <c:v>66.599999999999994</c:v>
                </c:pt>
                <c:pt idx="333">
                  <c:v>67.2</c:v>
                </c:pt>
                <c:pt idx="334">
                  <c:v>67.900000000000006</c:v>
                </c:pt>
                <c:pt idx="335">
                  <c:v>68.5</c:v>
                </c:pt>
                <c:pt idx="336">
                  <c:v>69.2</c:v>
                </c:pt>
                <c:pt idx="337">
                  <c:v>69.8</c:v>
                </c:pt>
                <c:pt idx="338">
                  <c:v>70.400000000000006</c:v>
                </c:pt>
                <c:pt idx="339">
                  <c:v>71</c:v>
                </c:pt>
                <c:pt idx="340">
                  <c:v>71.7</c:v>
                </c:pt>
                <c:pt idx="341">
                  <c:v>71.7</c:v>
                </c:pt>
                <c:pt idx="342">
                  <c:v>72.3</c:v>
                </c:pt>
                <c:pt idx="343">
                  <c:v>73</c:v>
                </c:pt>
                <c:pt idx="344">
                  <c:v>73.599999999999994</c:v>
                </c:pt>
                <c:pt idx="345">
                  <c:v>74.3</c:v>
                </c:pt>
                <c:pt idx="346">
                  <c:v>75</c:v>
                </c:pt>
                <c:pt idx="347">
                  <c:v>75.7</c:v>
                </c:pt>
                <c:pt idx="348">
                  <c:v>76.3</c:v>
                </c:pt>
                <c:pt idx="349">
                  <c:v>77.099999999999994</c:v>
                </c:pt>
                <c:pt idx="350">
                  <c:v>77.8</c:v>
                </c:pt>
                <c:pt idx="351">
                  <c:v>78.5</c:v>
                </c:pt>
                <c:pt idx="352">
                  <c:v>78.5</c:v>
                </c:pt>
                <c:pt idx="353">
                  <c:v>79.3</c:v>
                </c:pt>
                <c:pt idx="354">
                  <c:v>80</c:v>
                </c:pt>
                <c:pt idx="355">
                  <c:v>80.8</c:v>
                </c:pt>
                <c:pt idx="356">
                  <c:v>81.599999999999994</c:v>
                </c:pt>
                <c:pt idx="357">
                  <c:v>82.5</c:v>
                </c:pt>
                <c:pt idx="358">
                  <c:v>83.3</c:v>
                </c:pt>
                <c:pt idx="359">
                  <c:v>84.1</c:v>
                </c:pt>
                <c:pt idx="360">
                  <c:v>85</c:v>
                </c:pt>
                <c:pt idx="361">
                  <c:v>85.9</c:v>
                </c:pt>
                <c:pt idx="362">
                  <c:v>85.9</c:v>
                </c:pt>
                <c:pt idx="363">
                  <c:v>86.8</c:v>
                </c:pt>
                <c:pt idx="364">
                  <c:v>87.6</c:v>
                </c:pt>
                <c:pt idx="365">
                  <c:v>88.5</c:v>
                </c:pt>
                <c:pt idx="366">
                  <c:v>89.4</c:v>
                </c:pt>
                <c:pt idx="367">
                  <c:v>136.6</c:v>
                </c:pt>
                <c:pt idx="368">
                  <c:v>160</c:v>
                </c:pt>
                <c:pt idx="369">
                  <c:v>160.6</c:v>
                </c:pt>
                <c:pt idx="370">
                  <c:v>154.69999999999999</c:v>
                </c:pt>
                <c:pt idx="371">
                  <c:v>147.30000000000001</c:v>
                </c:pt>
                <c:pt idx="372">
                  <c:v>140</c:v>
                </c:pt>
                <c:pt idx="373">
                  <c:v>132.80000000000001</c:v>
                </c:pt>
                <c:pt idx="374">
                  <c:v>125.8</c:v>
                </c:pt>
                <c:pt idx="375">
                  <c:v>119.2</c:v>
                </c:pt>
                <c:pt idx="376">
                  <c:v>112.9</c:v>
                </c:pt>
                <c:pt idx="377">
                  <c:v>107</c:v>
                </c:pt>
                <c:pt idx="378">
                  <c:v>101.5</c:v>
                </c:pt>
                <c:pt idx="379">
                  <c:v>96.5</c:v>
                </c:pt>
                <c:pt idx="380">
                  <c:v>91.8</c:v>
                </c:pt>
                <c:pt idx="381">
                  <c:v>87.7</c:v>
                </c:pt>
                <c:pt idx="382">
                  <c:v>83.9</c:v>
                </c:pt>
                <c:pt idx="383">
                  <c:v>80.400000000000006</c:v>
                </c:pt>
                <c:pt idx="384">
                  <c:v>77</c:v>
                </c:pt>
                <c:pt idx="385">
                  <c:v>73.900000000000006</c:v>
                </c:pt>
                <c:pt idx="386">
                  <c:v>71</c:v>
                </c:pt>
                <c:pt idx="387">
                  <c:v>68.2</c:v>
                </c:pt>
                <c:pt idx="388">
                  <c:v>65.599999999999994</c:v>
                </c:pt>
                <c:pt idx="389">
                  <c:v>63.2</c:v>
                </c:pt>
                <c:pt idx="390">
                  <c:v>60.9</c:v>
                </c:pt>
                <c:pt idx="391">
                  <c:v>58.7</c:v>
                </c:pt>
                <c:pt idx="392">
                  <c:v>56.8</c:v>
                </c:pt>
                <c:pt idx="393">
                  <c:v>54.9</c:v>
                </c:pt>
                <c:pt idx="394">
                  <c:v>53.2</c:v>
                </c:pt>
                <c:pt idx="395">
                  <c:v>51.6</c:v>
                </c:pt>
                <c:pt idx="396">
                  <c:v>50.1</c:v>
                </c:pt>
                <c:pt idx="397">
                  <c:v>48.7</c:v>
                </c:pt>
                <c:pt idx="398">
                  <c:v>47.5</c:v>
                </c:pt>
                <c:pt idx="399">
                  <c:v>46.3</c:v>
                </c:pt>
                <c:pt idx="400">
                  <c:v>45.2</c:v>
                </c:pt>
                <c:pt idx="401">
                  <c:v>44.2</c:v>
                </c:pt>
                <c:pt idx="402">
                  <c:v>43.3</c:v>
                </c:pt>
                <c:pt idx="403">
                  <c:v>42.5</c:v>
                </c:pt>
                <c:pt idx="404">
                  <c:v>41.7</c:v>
                </c:pt>
                <c:pt idx="405">
                  <c:v>40.9</c:v>
                </c:pt>
                <c:pt idx="406">
                  <c:v>40.200000000000003</c:v>
                </c:pt>
                <c:pt idx="407">
                  <c:v>39.6</c:v>
                </c:pt>
                <c:pt idx="408">
                  <c:v>39</c:v>
                </c:pt>
                <c:pt idx="409">
                  <c:v>38.4</c:v>
                </c:pt>
                <c:pt idx="410">
                  <c:v>37.9</c:v>
                </c:pt>
                <c:pt idx="411">
                  <c:v>37.4</c:v>
                </c:pt>
                <c:pt idx="412">
                  <c:v>37</c:v>
                </c:pt>
                <c:pt idx="413">
                  <c:v>36.5</c:v>
                </c:pt>
                <c:pt idx="414">
                  <c:v>36.1</c:v>
                </c:pt>
                <c:pt idx="415">
                  <c:v>35.700000000000003</c:v>
                </c:pt>
                <c:pt idx="416">
                  <c:v>35.4</c:v>
                </c:pt>
                <c:pt idx="417">
                  <c:v>35</c:v>
                </c:pt>
                <c:pt idx="418">
                  <c:v>34.700000000000003</c:v>
                </c:pt>
                <c:pt idx="419">
                  <c:v>34.4</c:v>
                </c:pt>
                <c:pt idx="420">
                  <c:v>34.200000000000003</c:v>
                </c:pt>
                <c:pt idx="421">
                  <c:v>33.9</c:v>
                </c:pt>
                <c:pt idx="422">
                  <c:v>33.6</c:v>
                </c:pt>
                <c:pt idx="423">
                  <c:v>33.4</c:v>
                </c:pt>
                <c:pt idx="424">
                  <c:v>33.1</c:v>
                </c:pt>
                <c:pt idx="425">
                  <c:v>32.9</c:v>
                </c:pt>
                <c:pt idx="426">
                  <c:v>32.700000000000003</c:v>
                </c:pt>
                <c:pt idx="427">
                  <c:v>32.5</c:v>
                </c:pt>
                <c:pt idx="428">
                  <c:v>32.299999999999997</c:v>
                </c:pt>
                <c:pt idx="429">
                  <c:v>32</c:v>
                </c:pt>
                <c:pt idx="430">
                  <c:v>31.9</c:v>
                </c:pt>
                <c:pt idx="431">
                  <c:v>31.7</c:v>
                </c:pt>
                <c:pt idx="432">
                  <c:v>31.5</c:v>
                </c:pt>
                <c:pt idx="433">
                  <c:v>31.3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FC94-474A-ABAC-FA30C8C0FC4D}"/>
            </c:ext>
          </c:extLst>
        </c:ser>
        <c:ser>
          <c:idx val="9"/>
          <c:order val="8"/>
          <c:tx>
            <c:strRef>
              <c:f>'Sloupec V6-int. (07-03)+10min'!$K$4</c:f>
              <c:strCache>
                <c:ptCount val="1"/>
                <c:pt idx="0">
                  <c:v>43</c:v>
                </c:pt>
              </c:strCache>
            </c:strRef>
          </c:tx>
          <c:spPr>
            <a:ln w="12700">
              <a:solidFill>
                <a:srgbClr val="00B050"/>
              </a:solidFill>
              <a:prstDash val="solid"/>
            </a:ln>
          </c:spPr>
          <c:marker>
            <c:symbol val="none"/>
          </c:marker>
          <c:xVal>
            <c:numRef>
              <c:f>'Sloupec V6-int. (07-03)+10min'!$B$5:$B$439</c:f>
              <c:numCache>
                <c:formatCode>[$-F400]h:mm:ss\ AM/PM</c:formatCode>
                <c:ptCount val="435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  <c:pt idx="367">
                  <c:v>4.9305555555555554E-2</c:v>
                </c:pt>
                <c:pt idx="368">
                  <c:v>5.6250000000000001E-2</c:v>
                </c:pt>
                <c:pt idx="369">
                  <c:v>6.3194444444444442E-2</c:v>
                </c:pt>
                <c:pt idx="370">
                  <c:v>7.013888888888889E-2</c:v>
                </c:pt>
                <c:pt idx="371">
                  <c:v>7.7083333333333337E-2</c:v>
                </c:pt>
                <c:pt idx="372">
                  <c:v>8.4027777777777771E-2</c:v>
                </c:pt>
                <c:pt idx="373">
                  <c:v>9.0972222222222218E-2</c:v>
                </c:pt>
                <c:pt idx="374">
                  <c:v>9.7916666666666666E-2</c:v>
                </c:pt>
                <c:pt idx="375">
                  <c:v>0.10486111111111111</c:v>
                </c:pt>
                <c:pt idx="376">
                  <c:v>0.11180555555555556</c:v>
                </c:pt>
                <c:pt idx="377">
                  <c:v>0.11875000000000001</c:v>
                </c:pt>
                <c:pt idx="378">
                  <c:v>0.12569444444444444</c:v>
                </c:pt>
                <c:pt idx="379">
                  <c:v>0.132638888888889</c:v>
                </c:pt>
                <c:pt idx="380">
                  <c:v>0.139583333333333</c:v>
                </c:pt>
                <c:pt idx="381">
                  <c:v>0.14652777777777801</c:v>
                </c:pt>
                <c:pt idx="382">
                  <c:v>0.15347222222222201</c:v>
                </c:pt>
                <c:pt idx="383">
                  <c:v>0.16041666666666701</c:v>
                </c:pt>
                <c:pt idx="384">
                  <c:v>0.16736111111111099</c:v>
                </c:pt>
                <c:pt idx="385">
                  <c:v>0.17430555555555599</c:v>
                </c:pt>
                <c:pt idx="386">
                  <c:v>0.18124999999999999</c:v>
                </c:pt>
                <c:pt idx="387">
                  <c:v>0.188194444444444</c:v>
                </c:pt>
                <c:pt idx="388">
                  <c:v>0.195138888888889</c:v>
                </c:pt>
                <c:pt idx="389">
                  <c:v>0.202083333333333</c:v>
                </c:pt>
                <c:pt idx="390">
                  <c:v>0.20902777777777801</c:v>
                </c:pt>
                <c:pt idx="391">
                  <c:v>0.21597222222222201</c:v>
                </c:pt>
                <c:pt idx="392">
                  <c:v>0.22291666666666701</c:v>
                </c:pt>
                <c:pt idx="393">
                  <c:v>0.22986111111111099</c:v>
                </c:pt>
                <c:pt idx="394">
                  <c:v>0.23680555555555599</c:v>
                </c:pt>
                <c:pt idx="395">
                  <c:v>0.24374999999999999</c:v>
                </c:pt>
                <c:pt idx="396">
                  <c:v>0.250694444444444</c:v>
                </c:pt>
                <c:pt idx="397">
                  <c:v>0.25763888888888897</c:v>
                </c:pt>
                <c:pt idx="398">
                  <c:v>0.264583333333333</c:v>
                </c:pt>
                <c:pt idx="399">
                  <c:v>0.27152777777777798</c:v>
                </c:pt>
                <c:pt idx="400">
                  <c:v>0.27847222222222201</c:v>
                </c:pt>
                <c:pt idx="401">
                  <c:v>0.28541666666666698</c:v>
                </c:pt>
                <c:pt idx="402">
                  <c:v>0.29236111111111102</c:v>
                </c:pt>
                <c:pt idx="403">
                  <c:v>0.29930555555555599</c:v>
                </c:pt>
                <c:pt idx="404">
                  <c:v>0.30625000000000002</c:v>
                </c:pt>
                <c:pt idx="405">
                  <c:v>0.313194444444444</c:v>
                </c:pt>
                <c:pt idx="406">
                  <c:v>0.32013888888888897</c:v>
                </c:pt>
                <c:pt idx="407">
                  <c:v>0.327083333333333</c:v>
                </c:pt>
                <c:pt idx="408">
                  <c:v>0.33402777777777798</c:v>
                </c:pt>
                <c:pt idx="409">
                  <c:v>0.34097222222222201</c:v>
                </c:pt>
                <c:pt idx="410">
                  <c:v>0.34791666666666698</c:v>
                </c:pt>
                <c:pt idx="411">
                  <c:v>0.35486111111111102</c:v>
                </c:pt>
                <c:pt idx="412">
                  <c:v>0.36180555555555599</c:v>
                </c:pt>
                <c:pt idx="413">
                  <c:v>0.36875000000000002</c:v>
                </c:pt>
                <c:pt idx="414">
                  <c:v>0.375694444444444</c:v>
                </c:pt>
                <c:pt idx="415">
                  <c:v>0.38263888888888897</c:v>
                </c:pt>
                <c:pt idx="416">
                  <c:v>0.389583333333333</c:v>
                </c:pt>
                <c:pt idx="417">
                  <c:v>0.39652777777777798</c:v>
                </c:pt>
                <c:pt idx="418">
                  <c:v>0.40347222222222201</c:v>
                </c:pt>
                <c:pt idx="419">
                  <c:v>0.41041666666666698</c:v>
                </c:pt>
                <c:pt idx="420">
                  <c:v>0.41736111111111102</c:v>
                </c:pt>
                <c:pt idx="421">
                  <c:v>0.42430555555555599</c:v>
                </c:pt>
                <c:pt idx="422">
                  <c:v>0.43125000000000002</c:v>
                </c:pt>
                <c:pt idx="423">
                  <c:v>0.438194444444444</c:v>
                </c:pt>
                <c:pt idx="424">
                  <c:v>0.44513888888888897</c:v>
                </c:pt>
                <c:pt idx="425">
                  <c:v>0.452083333333333</c:v>
                </c:pt>
                <c:pt idx="426">
                  <c:v>0.45902777777777798</c:v>
                </c:pt>
                <c:pt idx="427">
                  <c:v>0.46597222222222201</c:v>
                </c:pt>
                <c:pt idx="428">
                  <c:v>0.47291666666666698</c:v>
                </c:pt>
                <c:pt idx="429">
                  <c:v>0.47986111111111102</c:v>
                </c:pt>
                <c:pt idx="430">
                  <c:v>0.48680555555555599</c:v>
                </c:pt>
                <c:pt idx="431">
                  <c:v>0.49375000000000002</c:v>
                </c:pt>
                <c:pt idx="432">
                  <c:v>0.500694444444444</c:v>
                </c:pt>
                <c:pt idx="433">
                  <c:v>0.50763888888888897</c:v>
                </c:pt>
              </c:numCache>
            </c:numRef>
          </c:xVal>
          <c:yVal>
            <c:numRef>
              <c:f>'Sloupec V6-int. (07-03)+10min'!$K$5:$K$439</c:f>
              <c:numCache>
                <c:formatCode>0</c:formatCode>
                <c:ptCount val="435"/>
                <c:pt idx="0">
                  <c:v>21.8</c:v>
                </c:pt>
                <c:pt idx="1">
                  <c:v>21.8</c:v>
                </c:pt>
                <c:pt idx="2">
                  <c:v>21.8</c:v>
                </c:pt>
                <c:pt idx="3">
                  <c:v>21.8</c:v>
                </c:pt>
                <c:pt idx="4">
                  <c:v>21.8</c:v>
                </c:pt>
                <c:pt idx="5">
                  <c:v>21.8</c:v>
                </c:pt>
                <c:pt idx="6">
                  <c:v>21.8</c:v>
                </c:pt>
                <c:pt idx="7">
                  <c:v>21.8</c:v>
                </c:pt>
                <c:pt idx="8">
                  <c:v>21.8</c:v>
                </c:pt>
                <c:pt idx="9">
                  <c:v>21.8</c:v>
                </c:pt>
                <c:pt idx="10">
                  <c:v>21.8</c:v>
                </c:pt>
                <c:pt idx="11">
                  <c:v>21.8</c:v>
                </c:pt>
                <c:pt idx="12">
                  <c:v>21.8</c:v>
                </c:pt>
                <c:pt idx="13">
                  <c:v>21.8</c:v>
                </c:pt>
                <c:pt idx="14">
                  <c:v>21.8</c:v>
                </c:pt>
                <c:pt idx="15">
                  <c:v>21.8</c:v>
                </c:pt>
                <c:pt idx="16">
                  <c:v>21.8</c:v>
                </c:pt>
                <c:pt idx="17">
                  <c:v>21.8</c:v>
                </c:pt>
                <c:pt idx="18">
                  <c:v>21.8</c:v>
                </c:pt>
                <c:pt idx="19">
                  <c:v>21.8</c:v>
                </c:pt>
                <c:pt idx="20">
                  <c:v>21.8</c:v>
                </c:pt>
                <c:pt idx="21">
                  <c:v>21.8</c:v>
                </c:pt>
                <c:pt idx="22">
                  <c:v>21.8</c:v>
                </c:pt>
                <c:pt idx="23">
                  <c:v>21.8</c:v>
                </c:pt>
                <c:pt idx="24">
                  <c:v>21.8</c:v>
                </c:pt>
                <c:pt idx="25">
                  <c:v>21.9</c:v>
                </c:pt>
                <c:pt idx="26">
                  <c:v>21.9</c:v>
                </c:pt>
                <c:pt idx="27">
                  <c:v>21.9</c:v>
                </c:pt>
                <c:pt idx="28">
                  <c:v>21.9</c:v>
                </c:pt>
                <c:pt idx="29">
                  <c:v>21.9</c:v>
                </c:pt>
                <c:pt idx="30">
                  <c:v>22</c:v>
                </c:pt>
                <c:pt idx="31">
                  <c:v>22.1</c:v>
                </c:pt>
                <c:pt idx="32">
                  <c:v>22.4</c:v>
                </c:pt>
                <c:pt idx="33">
                  <c:v>23.2</c:v>
                </c:pt>
                <c:pt idx="34">
                  <c:v>24.9</c:v>
                </c:pt>
                <c:pt idx="35">
                  <c:v>28</c:v>
                </c:pt>
                <c:pt idx="36">
                  <c:v>32.1</c:v>
                </c:pt>
                <c:pt idx="37">
                  <c:v>36.9</c:v>
                </c:pt>
                <c:pt idx="38">
                  <c:v>41.9</c:v>
                </c:pt>
                <c:pt idx="39">
                  <c:v>41.9</c:v>
                </c:pt>
                <c:pt idx="40">
                  <c:v>46.5</c:v>
                </c:pt>
                <c:pt idx="41">
                  <c:v>50.6</c:v>
                </c:pt>
                <c:pt idx="42">
                  <c:v>54.2</c:v>
                </c:pt>
                <c:pt idx="43">
                  <c:v>57.2</c:v>
                </c:pt>
                <c:pt idx="44">
                  <c:v>59.6</c:v>
                </c:pt>
                <c:pt idx="45">
                  <c:v>61.7</c:v>
                </c:pt>
                <c:pt idx="46">
                  <c:v>63.5</c:v>
                </c:pt>
                <c:pt idx="47">
                  <c:v>65</c:v>
                </c:pt>
                <c:pt idx="48">
                  <c:v>66.2</c:v>
                </c:pt>
                <c:pt idx="49">
                  <c:v>66.2</c:v>
                </c:pt>
                <c:pt idx="50">
                  <c:v>67.3</c:v>
                </c:pt>
                <c:pt idx="51">
                  <c:v>68.2</c:v>
                </c:pt>
                <c:pt idx="52">
                  <c:v>69</c:v>
                </c:pt>
                <c:pt idx="53">
                  <c:v>69.7</c:v>
                </c:pt>
                <c:pt idx="54">
                  <c:v>70.400000000000006</c:v>
                </c:pt>
                <c:pt idx="55">
                  <c:v>70.900000000000006</c:v>
                </c:pt>
                <c:pt idx="56">
                  <c:v>71.400000000000006</c:v>
                </c:pt>
                <c:pt idx="57">
                  <c:v>71.8</c:v>
                </c:pt>
                <c:pt idx="58">
                  <c:v>72.2</c:v>
                </c:pt>
                <c:pt idx="59">
                  <c:v>72.2</c:v>
                </c:pt>
                <c:pt idx="60">
                  <c:v>72.599999999999994</c:v>
                </c:pt>
                <c:pt idx="61">
                  <c:v>72.900000000000006</c:v>
                </c:pt>
                <c:pt idx="62">
                  <c:v>73.099999999999994</c:v>
                </c:pt>
                <c:pt idx="63">
                  <c:v>73.3</c:v>
                </c:pt>
                <c:pt idx="64">
                  <c:v>73.5</c:v>
                </c:pt>
                <c:pt idx="65">
                  <c:v>73.7</c:v>
                </c:pt>
                <c:pt idx="66">
                  <c:v>73.8</c:v>
                </c:pt>
                <c:pt idx="67">
                  <c:v>74</c:v>
                </c:pt>
                <c:pt idx="68">
                  <c:v>74.099999999999994</c:v>
                </c:pt>
                <c:pt idx="69">
                  <c:v>74.099999999999994</c:v>
                </c:pt>
                <c:pt idx="70">
                  <c:v>74.2</c:v>
                </c:pt>
                <c:pt idx="71">
                  <c:v>74.2</c:v>
                </c:pt>
                <c:pt idx="72">
                  <c:v>74.3</c:v>
                </c:pt>
                <c:pt idx="73">
                  <c:v>74.3</c:v>
                </c:pt>
                <c:pt idx="74">
                  <c:v>74.3</c:v>
                </c:pt>
                <c:pt idx="75">
                  <c:v>74.3</c:v>
                </c:pt>
                <c:pt idx="76">
                  <c:v>74.3</c:v>
                </c:pt>
                <c:pt idx="77">
                  <c:v>74.3</c:v>
                </c:pt>
                <c:pt idx="78">
                  <c:v>74.2</c:v>
                </c:pt>
                <c:pt idx="79">
                  <c:v>74.2</c:v>
                </c:pt>
                <c:pt idx="80">
                  <c:v>74.2</c:v>
                </c:pt>
                <c:pt idx="81">
                  <c:v>74.099999999999994</c:v>
                </c:pt>
                <c:pt idx="82">
                  <c:v>74.099999999999994</c:v>
                </c:pt>
                <c:pt idx="83">
                  <c:v>74</c:v>
                </c:pt>
                <c:pt idx="84">
                  <c:v>73.900000000000006</c:v>
                </c:pt>
                <c:pt idx="85">
                  <c:v>73.7</c:v>
                </c:pt>
                <c:pt idx="86">
                  <c:v>73.599999999999994</c:v>
                </c:pt>
                <c:pt idx="87">
                  <c:v>73.5</c:v>
                </c:pt>
                <c:pt idx="88">
                  <c:v>73.400000000000006</c:v>
                </c:pt>
                <c:pt idx="89">
                  <c:v>73.400000000000006</c:v>
                </c:pt>
                <c:pt idx="90">
                  <c:v>73.2</c:v>
                </c:pt>
                <c:pt idx="91">
                  <c:v>73.099999999999994</c:v>
                </c:pt>
                <c:pt idx="92">
                  <c:v>73</c:v>
                </c:pt>
                <c:pt idx="93">
                  <c:v>72.900000000000006</c:v>
                </c:pt>
                <c:pt idx="94">
                  <c:v>72.7</c:v>
                </c:pt>
                <c:pt idx="95">
                  <c:v>72.599999999999994</c:v>
                </c:pt>
                <c:pt idx="96">
                  <c:v>72.400000000000006</c:v>
                </c:pt>
                <c:pt idx="97">
                  <c:v>72.3</c:v>
                </c:pt>
                <c:pt idx="98">
                  <c:v>72.099999999999994</c:v>
                </c:pt>
                <c:pt idx="99">
                  <c:v>72.099999999999994</c:v>
                </c:pt>
                <c:pt idx="100">
                  <c:v>72</c:v>
                </c:pt>
                <c:pt idx="101">
                  <c:v>71.8</c:v>
                </c:pt>
                <c:pt idx="102">
                  <c:v>71.599999999999994</c:v>
                </c:pt>
                <c:pt idx="103">
                  <c:v>71.5</c:v>
                </c:pt>
                <c:pt idx="104">
                  <c:v>71.3</c:v>
                </c:pt>
                <c:pt idx="105">
                  <c:v>71.099999999999994</c:v>
                </c:pt>
                <c:pt idx="106">
                  <c:v>70.900000000000006</c:v>
                </c:pt>
                <c:pt idx="107">
                  <c:v>70.7</c:v>
                </c:pt>
                <c:pt idx="108">
                  <c:v>70.5</c:v>
                </c:pt>
                <c:pt idx="109">
                  <c:v>70.5</c:v>
                </c:pt>
                <c:pt idx="110">
                  <c:v>70.3</c:v>
                </c:pt>
                <c:pt idx="111">
                  <c:v>70.2</c:v>
                </c:pt>
                <c:pt idx="112">
                  <c:v>70</c:v>
                </c:pt>
                <c:pt idx="113">
                  <c:v>69.8</c:v>
                </c:pt>
                <c:pt idx="114">
                  <c:v>69.599999999999994</c:v>
                </c:pt>
                <c:pt idx="115">
                  <c:v>69.5</c:v>
                </c:pt>
                <c:pt idx="116">
                  <c:v>69.3</c:v>
                </c:pt>
                <c:pt idx="117">
                  <c:v>69.099999999999994</c:v>
                </c:pt>
                <c:pt idx="118">
                  <c:v>68.900000000000006</c:v>
                </c:pt>
                <c:pt idx="119">
                  <c:v>68.900000000000006</c:v>
                </c:pt>
                <c:pt idx="120">
                  <c:v>68.8</c:v>
                </c:pt>
                <c:pt idx="121">
                  <c:v>68.599999999999994</c:v>
                </c:pt>
                <c:pt idx="122">
                  <c:v>68.400000000000006</c:v>
                </c:pt>
                <c:pt idx="123">
                  <c:v>68.3</c:v>
                </c:pt>
                <c:pt idx="124">
                  <c:v>68.099999999999994</c:v>
                </c:pt>
                <c:pt idx="125">
                  <c:v>68</c:v>
                </c:pt>
                <c:pt idx="126">
                  <c:v>67.8</c:v>
                </c:pt>
                <c:pt idx="127">
                  <c:v>67.599999999999994</c:v>
                </c:pt>
                <c:pt idx="128">
                  <c:v>67.5</c:v>
                </c:pt>
                <c:pt idx="129">
                  <c:v>67.5</c:v>
                </c:pt>
                <c:pt idx="130">
                  <c:v>67.3</c:v>
                </c:pt>
                <c:pt idx="131">
                  <c:v>67.2</c:v>
                </c:pt>
                <c:pt idx="132">
                  <c:v>67</c:v>
                </c:pt>
                <c:pt idx="133">
                  <c:v>66.900000000000006</c:v>
                </c:pt>
                <c:pt idx="134">
                  <c:v>66.7</c:v>
                </c:pt>
                <c:pt idx="135">
                  <c:v>66.599999999999994</c:v>
                </c:pt>
                <c:pt idx="136">
                  <c:v>66.400000000000006</c:v>
                </c:pt>
                <c:pt idx="137">
                  <c:v>66.3</c:v>
                </c:pt>
                <c:pt idx="138">
                  <c:v>66.099999999999994</c:v>
                </c:pt>
                <c:pt idx="139">
                  <c:v>66</c:v>
                </c:pt>
                <c:pt idx="140">
                  <c:v>66</c:v>
                </c:pt>
                <c:pt idx="141">
                  <c:v>65.8</c:v>
                </c:pt>
                <c:pt idx="142">
                  <c:v>65.7</c:v>
                </c:pt>
                <c:pt idx="143">
                  <c:v>65.599999999999994</c:v>
                </c:pt>
                <c:pt idx="144">
                  <c:v>65.5</c:v>
                </c:pt>
                <c:pt idx="145">
                  <c:v>65.3</c:v>
                </c:pt>
                <c:pt idx="146">
                  <c:v>65.2</c:v>
                </c:pt>
                <c:pt idx="147">
                  <c:v>65</c:v>
                </c:pt>
                <c:pt idx="148">
                  <c:v>64.900000000000006</c:v>
                </c:pt>
                <c:pt idx="149">
                  <c:v>64.8</c:v>
                </c:pt>
                <c:pt idx="150">
                  <c:v>64.8</c:v>
                </c:pt>
                <c:pt idx="151">
                  <c:v>64.7</c:v>
                </c:pt>
                <c:pt idx="152">
                  <c:v>64.5</c:v>
                </c:pt>
                <c:pt idx="153">
                  <c:v>64.400000000000006</c:v>
                </c:pt>
                <c:pt idx="154">
                  <c:v>64.2</c:v>
                </c:pt>
                <c:pt idx="155">
                  <c:v>64.099999999999994</c:v>
                </c:pt>
                <c:pt idx="156">
                  <c:v>64</c:v>
                </c:pt>
                <c:pt idx="157">
                  <c:v>63.9</c:v>
                </c:pt>
                <c:pt idx="158">
                  <c:v>63.7</c:v>
                </c:pt>
                <c:pt idx="159">
                  <c:v>63.6</c:v>
                </c:pt>
                <c:pt idx="160">
                  <c:v>63.6</c:v>
                </c:pt>
                <c:pt idx="161">
                  <c:v>63.5</c:v>
                </c:pt>
                <c:pt idx="162">
                  <c:v>63.4</c:v>
                </c:pt>
                <c:pt idx="163">
                  <c:v>63.3</c:v>
                </c:pt>
                <c:pt idx="164">
                  <c:v>63.1</c:v>
                </c:pt>
                <c:pt idx="165">
                  <c:v>63</c:v>
                </c:pt>
                <c:pt idx="166">
                  <c:v>62.9</c:v>
                </c:pt>
                <c:pt idx="167">
                  <c:v>62.8</c:v>
                </c:pt>
                <c:pt idx="168">
                  <c:v>62.7</c:v>
                </c:pt>
                <c:pt idx="169">
                  <c:v>62.6</c:v>
                </c:pt>
                <c:pt idx="170">
                  <c:v>62.6</c:v>
                </c:pt>
                <c:pt idx="171">
                  <c:v>62.5</c:v>
                </c:pt>
                <c:pt idx="172">
                  <c:v>62.4</c:v>
                </c:pt>
                <c:pt idx="173">
                  <c:v>62.3</c:v>
                </c:pt>
                <c:pt idx="174">
                  <c:v>62.2</c:v>
                </c:pt>
                <c:pt idx="175">
                  <c:v>62.1</c:v>
                </c:pt>
                <c:pt idx="176">
                  <c:v>62</c:v>
                </c:pt>
                <c:pt idx="177">
                  <c:v>61.9</c:v>
                </c:pt>
                <c:pt idx="178">
                  <c:v>61.8</c:v>
                </c:pt>
                <c:pt idx="179">
                  <c:v>61.7</c:v>
                </c:pt>
                <c:pt idx="180">
                  <c:v>61.7</c:v>
                </c:pt>
                <c:pt idx="181">
                  <c:v>61.6</c:v>
                </c:pt>
                <c:pt idx="182">
                  <c:v>61.5</c:v>
                </c:pt>
                <c:pt idx="183">
                  <c:v>61.4</c:v>
                </c:pt>
                <c:pt idx="184">
                  <c:v>61.4</c:v>
                </c:pt>
                <c:pt idx="185">
                  <c:v>61.3</c:v>
                </c:pt>
                <c:pt idx="186">
                  <c:v>61.2</c:v>
                </c:pt>
                <c:pt idx="187">
                  <c:v>61.1</c:v>
                </c:pt>
                <c:pt idx="188">
                  <c:v>61</c:v>
                </c:pt>
                <c:pt idx="189">
                  <c:v>60.9</c:v>
                </c:pt>
                <c:pt idx="190">
                  <c:v>60.9</c:v>
                </c:pt>
                <c:pt idx="191">
                  <c:v>60.8</c:v>
                </c:pt>
                <c:pt idx="192">
                  <c:v>60.7</c:v>
                </c:pt>
                <c:pt idx="193">
                  <c:v>60.6</c:v>
                </c:pt>
                <c:pt idx="194">
                  <c:v>60.5</c:v>
                </c:pt>
                <c:pt idx="195">
                  <c:v>60.5</c:v>
                </c:pt>
                <c:pt idx="196">
                  <c:v>60.4</c:v>
                </c:pt>
                <c:pt idx="197">
                  <c:v>60.3</c:v>
                </c:pt>
                <c:pt idx="198">
                  <c:v>60.2</c:v>
                </c:pt>
                <c:pt idx="199">
                  <c:v>60.2</c:v>
                </c:pt>
                <c:pt idx="200">
                  <c:v>60.2</c:v>
                </c:pt>
                <c:pt idx="201">
                  <c:v>60.1</c:v>
                </c:pt>
                <c:pt idx="202">
                  <c:v>60</c:v>
                </c:pt>
                <c:pt idx="203">
                  <c:v>59.9</c:v>
                </c:pt>
                <c:pt idx="204">
                  <c:v>59.8</c:v>
                </c:pt>
                <c:pt idx="205">
                  <c:v>59.7</c:v>
                </c:pt>
                <c:pt idx="206">
                  <c:v>59.7</c:v>
                </c:pt>
                <c:pt idx="207">
                  <c:v>59.6</c:v>
                </c:pt>
                <c:pt idx="208">
                  <c:v>59.5</c:v>
                </c:pt>
                <c:pt idx="209">
                  <c:v>59.5</c:v>
                </c:pt>
                <c:pt idx="210">
                  <c:v>59.5</c:v>
                </c:pt>
                <c:pt idx="211">
                  <c:v>59.4</c:v>
                </c:pt>
                <c:pt idx="212">
                  <c:v>59.3</c:v>
                </c:pt>
                <c:pt idx="213">
                  <c:v>59.2</c:v>
                </c:pt>
                <c:pt idx="214">
                  <c:v>59.2</c:v>
                </c:pt>
                <c:pt idx="215">
                  <c:v>59.1</c:v>
                </c:pt>
                <c:pt idx="216">
                  <c:v>59</c:v>
                </c:pt>
                <c:pt idx="217">
                  <c:v>58.9</c:v>
                </c:pt>
                <c:pt idx="218">
                  <c:v>58.9</c:v>
                </c:pt>
                <c:pt idx="219">
                  <c:v>58.8</c:v>
                </c:pt>
                <c:pt idx="220">
                  <c:v>58.8</c:v>
                </c:pt>
                <c:pt idx="221">
                  <c:v>58.7</c:v>
                </c:pt>
                <c:pt idx="222">
                  <c:v>58.7</c:v>
                </c:pt>
                <c:pt idx="223">
                  <c:v>58.6</c:v>
                </c:pt>
                <c:pt idx="224">
                  <c:v>58.6</c:v>
                </c:pt>
                <c:pt idx="225">
                  <c:v>58.5</c:v>
                </c:pt>
                <c:pt idx="226">
                  <c:v>58.4</c:v>
                </c:pt>
                <c:pt idx="227">
                  <c:v>58.3</c:v>
                </c:pt>
                <c:pt idx="228">
                  <c:v>58.3</c:v>
                </c:pt>
                <c:pt idx="229">
                  <c:v>58.2</c:v>
                </c:pt>
                <c:pt idx="230">
                  <c:v>58.2</c:v>
                </c:pt>
                <c:pt idx="231">
                  <c:v>58.2</c:v>
                </c:pt>
                <c:pt idx="232">
                  <c:v>58.1</c:v>
                </c:pt>
                <c:pt idx="233">
                  <c:v>58</c:v>
                </c:pt>
                <c:pt idx="234">
                  <c:v>57.9</c:v>
                </c:pt>
                <c:pt idx="235">
                  <c:v>57.9</c:v>
                </c:pt>
                <c:pt idx="236">
                  <c:v>57.8</c:v>
                </c:pt>
                <c:pt idx="237">
                  <c:v>57.7</c:v>
                </c:pt>
                <c:pt idx="238">
                  <c:v>57.7</c:v>
                </c:pt>
                <c:pt idx="239">
                  <c:v>57.6</c:v>
                </c:pt>
                <c:pt idx="240">
                  <c:v>57.6</c:v>
                </c:pt>
                <c:pt idx="241">
                  <c:v>57.6</c:v>
                </c:pt>
                <c:pt idx="242">
                  <c:v>57.5</c:v>
                </c:pt>
                <c:pt idx="243">
                  <c:v>57.4</c:v>
                </c:pt>
                <c:pt idx="244">
                  <c:v>57.4</c:v>
                </c:pt>
                <c:pt idx="245">
                  <c:v>57.3</c:v>
                </c:pt>
                <c:pt idx="246">
                  <c:v>57.3</c:v>
                </c:pt>
                <c:pt idx="247">
                  <c:v>57.2</c:v>
                </c:pt>
                <c:pt idx="248">
                  <c:v>57.1</c:v>
                </c:pt>
                <c:pt idx="249">
                  <c:v>57.1</c:v>
                </c:pt>
                <c:pt idx="250">
                  <c:v>57</c:v>
                </c:pt>
                <c:pt idx="251">
                  <c:v>57</c:v>
                </c:pt>
                <c:pt idx="252">
                  <c:v>57</c:v>
                </c:pt>
                <c:pt idx="253">
                  <c:v>56.9</c:v>
                </c:pt>
                <c:pt idx="254">
                  <c:v>56.8</c:v>
                </c:pt>
                <c:pt idx="255">
                  <c:v>56.8</c:v>
                </c:pt>
                <c:pt idx="256">
                  <c:v>56.7</c:v>
                </c:pt>
                <c:pt idx="257">
                  <c:v>56.6</c:v>
                </c:pt>
                <c:pt idx="258">
                  <c:v>56.6</c:v>
                </c:pt>
                <c:pt idx="259">
                  <c:v>56.5</c:v>
                </c:pt>
                <c:pt idx="260">
                  <c:v>56.5</c:v>
                </c:pt>
                <c:pt idx="261">
                  <c:v>56.5</c:v>
                </c:pt>
                <c:pt idx="262">
                  <c:v>56.4</c:v>
                </c:pt>
                <c:pt idx="263">
                  <c:v>56.3</c:v>
                </c:pt>
                <c:pt idx="264">
                  <c:v>56.2</c:v>
                </c:pt>
                <c:pt idx="265">
                  <c:v>56.2</c:v>
                </c:pt>
                <c:pt idx="266">
                  <c:v>56.1</c:v>
                </c:pt>
                <c:pt idx="267">
                  <c:v>56</c:v>
                </c:pt>
                <c:pt idx="268">
                  <c:v>56</c:v>
                </c:pt>
                <c:pt idx="269">
                  <c:v>55.9</c:v>
                </c:pt>
                <c:pt idx="270">
                  <c:v>55.8</c:v>
                </c:pt>
                <c:pt idx="271">
                  <c:v>55.8</c:v>
                </c:pt>
                <c:pt idx="272">
                  <c:v>55.8</c:v>
                </c:pt>
                <c:pt idx="273">
                  <c:v>55.7</c:v>
                </c:pt>
                <c:pt idx="274">
                  <c:v>55.7</c:v>
                </c:pt>
                <c:pt idx="275">
                  <c:v>55.6</c:v>
                </c:pt>
                <c:pt idx="276">
                  <c:v>55.6</c:v>
                </c:pt>
                <c:pt idx="277">
                  <c:v>55.5</c:v>
                </c:pt>
                <c:pt idx="278">
                  <c:v>55.5</c:v>
                </c:pt>
                <c:pt idx="279">
                  <c:v>55.5</c:v>
                </c:pt>
                <c:pt idx="280">
                  <c:v>55.4</c:v>
                </c:pt>
                <c:pt idx="281">
                  <c:v>55.4</c:v>
                </c:pt>
                <c:pt idx="282">
                  <c:v>55.4</c:v>
                </c:pt>
                <c:pt idx="283">
                  <c:v>55.4</c:v>
                </c:pt>
                <c:pt idx="284">
                  <c:v>55.4</c:v>
                </c:pt>
                <c:pt idx="285">
                  <c:v>55.4</c:v>
                </c:pt>
                <c:pt idx="286">
                  <c:v>55.5</c:v>
                </c:pt>
                <c:pt idx="287">
                  <c:v>55.5</c:v>
                </c:pt>
                <c:pt idx="288">
                  <c:v>55.7</c:v>
                </c:pt>
                <c:pt idx="289">
                  <c:v>55.8</c:v>
                </c:pt>
                <c:pt idx="290">
                  <c:v>56</c:v>
                </c:pt>
                <c:pt idx="291">
                  <c:v>56</c:v>
                </c:pt>
                <c:pt idx="292">
                  <c:v>56.3</c:v>
                </c:pt>
                <c:pt idx="293">
                  <c:v>56.6</c:v>
                </c:pt>
                <c:pt idx="294">
                  <c:v>57</c:v>
                </c:pt>
                <c:pt idx="295">
                  <c:v>57.6</c:v>
                </c:pt>
                <c:pt idx="296">
                  <c:v>58.1</c:v>
                </c:pt>
                <c:pt idx="297">
                  <c:v>58.7</c:v>
                </c:pt>
                <c:pt idx="298">
                  <c:v>59.2</c:v>
                </c:pt>
                <c:pt idx="299">
                  <c:v>59.8</c:v>
                </c:pt>
                <c:pt idx="300">
                  <c:v>60.5</c:v>
                </c:pt>
                <c:pt idx="301">
                  <c:v>60.5</c:v>
                </c:pt>
                <c:pt idx="302">
                  <c:v>61.1</c:v>
                </c:pt>
                <c:pt idx="303">
                  <c:v>61.8</c:v>
                </c:pt>
                <c:pt idx="304">
                  <c:v>62.4</c:v>
                </c:pt>
                <c:pt idx="305">
                  <c:v>63</c:v>
                </c:pt>
                <c:pt idx="306">
                  <c:v>63.6</c:v>
                </c:pt>
                <c:pt idx="307">
                  <c:v>64.2</c:v>
                </c:pt>
                <c:pt idx="308">
                  <c:v>64.900000000000006</c:v>
                </c:pt>
                <c:pt idx="309">
                  <c:v>65.5</c:v>
                </c:pt>
                <c:pt idx="310">
                  <c:v>66.099999999999994</c:v>
                </c:pt>
                <c:pt idx="311">
                  <c:v>66.099999999999994</c:v>
                </c:pt>
                <c:pt idx="312">
                  <c:v>66.7</c:v>
                </c:pt>
                <c:pt idx="313">
                  <c:v>67.2</c:v>
                </c:pt>
                <c:pt idx="314">
                  <c:v>67.900000000000006</c:v>
                </c:pt>
                <c:pt idx="315">
                  <c:v>68.5</c:v>
                </c:pt>
                <c:pt idx="316">
                  <c:v>69</c:v>
                </c:pt>
                <c:pt idx="317">
                  <c:v>69.599999999999994</c:v>
                </c:pt>
                <c:pt idx="318">
                  <c:v>70.2</c:v>
                </c:pt>
                <c:pt idx="319">
                  <c:v>70.8</c:v>
                </c:pt>
                <c:pt idx="320">
                  <c:v>71.400000000000006</c:v>
                </c:pt>
                <c:pt idx="321">
                  <c:v>71.400000000000006</c:v>
                </c:pt>
                <c:pt idx="322">
                  <c:v>72</c:v>
                </c:pt>
                <c:pt idx="323">
                  <c:v>72.599999999999994</c:v>
                </c:pt>
                <c:pt idx="324">
                  <c:v>73.2</c:v>
                </c:pt>
                <c:pt idx="325">
                  <c:v>73.8</c:v>
                </c:pt>
                <c:pt idx="326">
                  <c:v>74.400000000000006</c:v>
                </c:pt>
                <c:pt idx="327">
                  <c:v>75</c:v>
                </c:pt>
                <c:pt idx="328">
                  <c:v>75.599999999999994</c:v>
                </c:pt>
                <c:pt idx="329">
                  <c:v>76.2</c:v>
                </c:pt>
                <c:pt idx="330">
                  <c:v>76.8</c:v>
                </c:pt>
                <c:pt idx="331">
                  <c:v>76.8</c:v>
                </c:pt>
                <c:pt idx="332">
                  <c:v>77.5</c:v>
                </c:pt>
                <c:pt idx="333">
                  <c:v>78.099999999999994</c:v>
                </c:pt>
                <c:pt idx="334">
                  <c:v>78.7</c:v>
                </c:pt>
                <c:pt idx="335">
                  <c:v>79.400000000000006</c:v>
                </c:pt>
                <c:pt idx="336">
                  <c:v>80</c:v>
                </c:pt>
                <c:pt idx="337">
                  <c:v>80.599999999999994</c:v>
                </c:pt>
                <c:pt idx="338">
                  <c:v>81.2</c:v>
                </c:pt>
                <c:pt idx="339">
                  <c:v>81.8</c:v>
                </c:pt>
                <c:pt idx="340">
                  <c:v>82.4</c:v>
                </c:pt>
                <c:pt idx="341">
                  <c:v>82.4</c:v>
                </c:pt>
                <c:pt idx="342">
                  <c:v>83</c:v>
                </c:pt>
                <c:pt idx="343">
                  <c:v>83.6</c:v>
                </c:pt>
                <c:pt idx="344">
                  <c:v>84.2</c:v>
                </c:pt>
                <c:pt idx="345">
                  <c:v>84.8</c:v>
                </c:pt>
                <c:pt idx="346">
                  <c:v>85.4</c:v>
                </c:pt>
                <c:pt idx="347">
                  <c:v>85.9</c:v>
                </c:pt>
                <c:pt idx="348">
                  <c:v>86.5</c:v>
                </c:pt>
                <c:pt idx="349">
                  <c:v>87.1</c:v>
                </c:pt>
                <c:pt idx="350">
                  <c:v>87.7</c:v>
                </c:pt>
                <c:pt idx="351">
                  <c:v>88.2</c:v>
                </c:pt>
                <c:pt idx="352">
                  <c:v>88.2</c:v>
                </c:pt>
                <c:pt idx="353">
                  <c:v>88.8</c:v>
                </c:pt>
                <c:pt idx="354">
                  <c:v>89.3</c:v>
                </c:pt>
                <c:pt idx="355">
                  <c:v>89.9</c:v>
                </c:pt>
                <c:pt idx="356">
                  <c:v>90.4</c:v>
                </c:pt>
                <c:pt idx="357">
                  <c:v>90.9</c:v>
                </c:pt>
                <c:pt idx="358">
                  <c:v>91.5</c:v>
                </c:pt>
                <c:pt idx="359">
                  <c:v>92</c:v>
                </c:pt>
                <c:pt idx="360">
                  <c:v>92.5</c:v>
                </c:pt>
                <c:pt idx="361">
                  <c:v>93</c:v>
                </c:pt>
                <c:pt idx="362">
                  <c:v>93</c:v>
                </c:pt>
                <c:pt idx="363">
                  <c:v>93.5</c:v>
                </c:pt>
                <c:pt idx="364">
                  <c:v>94</c:v>
                </c:pt>
                <c:pt idx="365">
                  <c:v>94.5</c:v>
                </c:pt>
                <c:pt idx="366">
                  <c:v>95</c:v>
                </c:pt>
                <c:pt idx="367">
                  <c:v>112.2</c:v>
                </c:pt>
                <c:pt idx="368">
                  <c:v>117.1</c:v>
                </c:pt>
                <c:pt idx="369">
                  <c:v>116.2</c:v>
                </c:pt>
                <c:pt idx="370">
                  <c:v>113</c:v>
                </c:pt>
                <c:pt idx="371">
                  <c:v>108.9</c:v>
                </c:pt>
                <c:pt idx="372">
                  <c:v>104.6</c:v>
                </c:pt>
                <c:pt idx="373">
                  <c:v>100.5</c:v>
                </c:pt>
                <c:pt idx="374">
                  <c:v>96.5</c:v>
                </c:pt>
                <c:pt idx="375">
                  <c:v>92.8</c:v>
                </c:pt>
                <c:pt idx="376">
                  <c:v>89.2</c:v>
                </c:pt>
                <c:pt idx="377">
                  <c:v>85.8</c:v>
                </c:pt>
                <c:pt idx="378">
                  <c:v>82.5</c:v>
                </c:pt>
                <c:pt idx="379">
                  <c:v>79.400000000000006</c:v>
                </c:pt>
                <c:pt idx="380">
                  <c:v>76.400000000000006</c:v>
                </c:pt>
                <c:pt idx="381">
                  <c:v>73.7</c:v>
                </c:pt>
                <c:pt idx="382">
                  <c:v>71.099999999999994</c:v>
                </c:pt>
                <c:pt idx="383">
                  <c:v>68.599999999999994</c:v>
                </c:pt>
                <c:pt idx="384">
                  <c:v>66.2</c:v>
                </c:pt>
                <c:pt idx="385">
                  <c:v>64.099999999999994</c:v>
                </c:pt>
                <c:pt idx="386">
                  <c:v>62</c:v>
                </c:pt>
                <c:pt idx="387">
                  <c:v>60.1</c:v>
                </c:pt>
                <c:pt idx="388">
                  <c:v>58.3</c:v>
                </c:pt>
                <c:pt idx="389">
                  <c:v>56.6</c:v>
                </c:pt>
                <c:pt idx="390">
                  <c:v>54.9</c:v>
                </c:pt>
                <c:pt idx="391">
                  <c:v>53.4</c:v>
                </c:pt>
                <c:pt idx="392">
                  <c:v>52</c:v>
                </c:pt>
                <c:pt idx="393">
                  <c:v>50.7</c:v>
                </c:pt>
                <c:pt idx="394">
                  <c:v>49.4</c:v>
                </c:pt>
                <c:pt idx="395">
                  <c:v>48.2</c:v>
                </c:pt>
                <c:pt idx="396">
                  <c:v>47.1</c:v>
                </c:pt>
                <c:pt idx="397">
                  <c:v>46.1</c:v>
                </c:pt>
                <c:pt idx="398">
                  <c:v>45.1</c:v>
                </c:pt>
                <c:pt idx="399">
                  <c:v>44.2</c:v>
                </c:pt>
                <c:pt idx="400">
                  <c:v>43.4</c:v>
                </c:pt>
                <c:pt idx="401">
                  <c:v>42.6</c:v>
                </c:pt>
                <c:pt idx="402">
                  <c:v>41.8</c:v>
                </c:pt>
                <c:pt idx="403">
                  <c:v>41.1</c:v>
                </c:pt>
                <c:pt idx="404">
                  <c:v>40.4</c:v>
                </c:pt>
                <c:pt idx="405">
                  <c:v>39.799999999999997</c:v>
                </c:pt>
                <c:pt idx="406">
                  <c:v>39.200000000000003</c:v>
                </c:pt>
                <c:pt idx="407">
                  <c:v>38.700000000000003</c:v>
                </c:pt>
                <c:pt idx="408">
                  <c:v>38.200000000000003</c:v>
                </c:pt>
                <c:pt idx="409">
                  <c:v>37.700000000000003</c:v>
                </c:pt>
                <c:pt idx="410">
                  <c:v>37.200000000000003</c:v>
                </c:pt>
                <c:pt idx="411">
                  <c:v>36.700000000000003</c:v>
                </c:pt>
                <c:pt idx="412">
                  <c:v>36.299999999999997</c:v>
                </c:pt>
                <c:pt idx="413">
                  <c:v>35.9</c:v>
                </c:pt>
                <c:pt idx="414">
                  <c:v>35.5</c:v>
                </c:pt>
                <c:pt idx="415">
                  <c:v>35.200000000000003</c:v>
                </c:pt>
                <c:pt idx="416">
                  <c:v>34.799999999999997</c:v>
                </c:pt>
                <c:pt idx="417">
                  <c:v>34.5</c:v>
                </c:pt>
                <c:pt idx="418">
                  <c:v>34.200000000000003</c:v>
                </c:pt>
                <c:pt idx="419">
                  <c:v>33.9</c:v>
                </c:pt>
                <c:pt idx="420">
                  <c:v>33.6</c:v>
                </c:pt>
                <c:pt idx="421">
                  <c:v>33.4</c:v>
                </c:pt>
                <c:pt idx="422">
                  <c:v>33.1</c:v>
                </c:pt>
                <c:pt idx="423">
                  <c:v>32.799999999999997</c:v>
                </c:pt>
                <c:pt idx="424">
                  <c:v>32.6</c:v>
                </c:pt>
                <c:pt idx="425">
                  <c:v>32.4</c:v>
                </c:pt>
                <c:pt idx="426">
                  <c:v>32.1</c:v>
                </c:pt>
                <c:pt idx="427">
                  <c:v>31.9</c:v>
                </c:pt>
                <c:pt idx="428">
                  <c:v>31.7</c:v>
                </c:pt>
                <c:pt idx="429">
                  <c:v>31.5</c:v>
                </c:pt>
                <c:pt idx="430">
                  <c:v>31.3</c:v>
                </c:pt>
                <c:pt idx="431">
                  <c:v>31.1</c:v>
                </c:pt>
                <c:pt idx="432">
                  <c:v>30.9</c:v>
                </c:pt>
                <c:pt idx="433">
                  <c:v>30.7</c:v>
                </c:pt>
              </c:numCache>
            </c:numRef>
          </c:yVal>
          <c:smooth val="1"/>
          <c:extLst xmlns:c15="http://schemas.microsoft.com/office/drawing/2012/chart">
            <c:ext xmlns:c16="http://schemas.microsoft.com/office/drawing/2014/chart" uri="{C3380CC4-5D6E-409C-BE32-E72D297353CC}">
              <c16:uniqueId val="{00000008-FC94-474A-ABAC-FA30C8C0FC4D}"/>
            </c:ext>
          </c:extLst>
        </c:ser>
        <c:ser>
          <c:idx val="10"/>
          <c:order val="9"/>
          <c:tx>
            <c:strRef>
              <c:f>'Sloupec V6-int. (07-03)+10min'!$L$4</c:f>
              <c:strCache>
                <c:ptCount val="1"/>
                <c:pt idx="0">
                  <c:v>41</c:v>
                </c:pt>
              </c:strCache>
            </c:strRef>
          </c:tx>
          <c:spPr>
            <a:ln w="12700">
              <a:solidFill>
                <a:srgbClr val="0070C0"/>
              </a:solidFill>
              <a:prstDash val="solid"/>
            </a:ln>
          </c:spPr>
          <c:marker>
            <c:symbol val="none"/>
          </c:marker>
          <c:xVal>
            <c:numRef>
              <c:f>'Sloupec V6-int. (07-03)+10min'!$B$5:$B$439</c:f>
              <c:numCache>
                <c:formatCode>[$-F400]h:mm:ss\ AM/PM</c:formatCode>
                <c:ptCount val="435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  <c:pt idx="367">
                  <c:v>4.9305555555555554E-2</c:v>
                </c:pt>
                <c:pt idx="368">
                  <c:v>5.6250000000000001E-2</c:v>
                </c:pt>
                <c:pt idx="369">
                  <c:v>6.3194444444444442E-2</c:v>
                </c:pt>
                <c:pt idx="370">
                  <c:v>7.013888888888889E-2</c:v>
                </c:pt>
                <c:pt idx="371">
                  <c:v>7.7083333333333337E-2</c:v>
                </c:pt>
                <c:pt idx="372">
                  <c:v>8.4027777777777771E-2</c:v>
                </c:pt>
                <c:pt idx="373">
                  <c:v>9.0972222222222218E-2</c:v>
                </c:pt>
                <c:pt idx="374">
                  <c:v>9.7916666666666666E-2</c:v>
                </c:pt>
                <c:pt idx="375">
                  <c:v>0.10486111111111111</c:v>
                </c:pt>
                <c:pt idx="376">
                  <c:v>0.11180555555555556</c:v>
                </c:pt>
                <c:pt idx="377">
                  <c:v>0.11875000000000001</c:v>
                </c:pt>
                <c:pt idx="378">
                  <c:v>0.12569444444444444</c:v>
                </c:pt>
                <c:pt idx="379">
                  <c:v>0.132638888888889</c:v>
                </c:pt>
                <c:pt idx="380">
                  <c:v>0.139583333333333</c:v>
                </c:pt>
                <c:pt idx="381">
                  <c:v>0.14652777777777801</c:v>
                </c:pt>
                <c:pt idx="382">
                  <c:v>0.15347222222222201</c:v>
                </c:pt>
                <c:pt idx="383">
                  <c:v>0.16041666666666701</c:v>
                </c:pt>
                <c:pt idx="384">
                  <c:v>0.16736111111111099</c:v>
                </c:pt>
                <c:pt idx="385">
                  <c:v>0.17430555555555599</c:v>
                </c:pt>
                <c:pt idx="386">
                  <c:v>0.18124999999999999</c:v>
                </c:pt>
                <c:pt idx="387">
                  <c:v>0.188194444444444</c:v>
                </c:pt>
                <c:pt idx="388">
                  <c:v>0.195138888888889</c:v>
                </c:pt>
                <c:pt idx="389">
                  <c:v>0.202083333333333</c:v>
                </c:pt>
                <c:pt idx="390">
                  <c:v>0.20902777777777801</c:v>
                </c:pt>
                <c:pt idx="391">
                  <c:v>0.21597222222222201</c:v>
                </c:pt>
                <c:pt idx="392">
                  <c:v>0.22291666666666701</c:v>
                </c:pt>
                <c:pt idx="393">
                  <c:v>0.22986111111111099</c:v>
                </c:pt>
                <c:pt idx="394">
                  <c:v>0.23680555555555599</c:v>
                </c:pt>
                <c:pt idx="395">
                  <c:v>0.24374999999999999</c:v>
                </c:pt>
                <c:pt idx="396">
                  <c:v>0.250694444444444</c:v>
                </c:pt>
                <c:pt idx="397">
                  <c:v>0.25763888888888897</c:v>
                </c:pt>
                <c:pt idx="398">
                  <c:v>0.264583333333333</c:v>
                </c:pt>
                <c:pt idx="399">
                  <c:v>0.27152777777777798</c:v>
                </c:pt>
                <c:pt idx="400">
                  <c:v>0.27847222222222201</c:v>
                </c:pt>
                <c:pt idx="401">
                  <c:v>0.28541666666666698</c:v>
                </c:pt>
                <c:pt idx="402">
                  <c:v>0.29236111111111102</c:v>
                </c:pt>
                <c:pt idx="403">
                  <c:v>0.29930555555555599</c:v>
                </c:pt>
                <c:pt idx="404">
                  <c:v>0.30625000000000002</c:v>
                </c:pt>
                <c:pt idx="405">
                  <c:v>0.313194444444444</c:v>
                </c:pt>
                <c:pt idx="406">
                  <c:v>0.32013888888888897</c:v>
                </c:pt>
                <c:pt idx="407">
                  <c:v>0.327083333333333</c:v>
                </c:pt>
                <c:pt idx="408">
                  <c:v>0.33402777777777798</c:v>
                </c:pt>
                <c:pt idx="409">
                  <c:v>0.34097222222222201</c:v>
                </c:pt>
                <c:pt idx="410">
                  <c:v>0.34791666666666698</c:v>
                </c:pt>
                <c:pt idx="411">
                  <c:v>0.35486111111111102</c:v>
                </c:pt>
                <c:pt idx="412">
                  <c:v>0.36180555555555599</c:v>
                </c:pt>
                <c:pt idx="413">
                  <c:v>0.36875000000000002</c:v>
                </c:pt>
                <c:pt idx="414">
                  <c:v>0.375694444444444</c:v>
                </c:pt>
                <c:pt idx="415">
                  <c:v>0.38263888888888897</c:v>
                </c:pt>
                <c:pt idx="416">
                  <c:v>0.389583333333333</c:v>
                </c:pt>
                <c:pt idx="417">
                  <c:v>0.39652777777777798</c:v>
                </c:pt>
                <c:pt idx="418">
                  <c:v>0.40347222222222201</c:v>
                </c:pt>
                <c:pt idx="419">
                  <c:v>0.41041666666666698</c:v>
                </c:pt>
                <c:pt idx="420">
                  <c:v>0.41736111111111102</c:v>
                </c:pt>
                <c:pt idx="421">
                  <c:v>0.42430555555555599</c:v>
                </c:pt>
                <c:pt idx="422">
                  <c:v>0.43125000000000002</c:v>
                </c:pt>
                <c:pt idx="423">
                  <c:v>0.438194444444444</c:v>
                </c:pt>
                <c:pt idx="424">
                  <c:v>0.44513888888888897</c:v>
                </c:pt>
                <c:pt idx="425">
                  <c:v>0.452083333333333</c:v>
                </c:pt>
                <c:pt idx="426">
                  <c:v>0.45902777777777798</c:v>
                </c:pt>
                <c:pt idx="427">
                  <c:v>0.46597222222222201</c:v>
                </c:pt>
                <c:pt idx="428">
                  <c:v>0.47291666666666698</c:v>
                </c:pt>
                <c:pt idx="429">
                  <c:v>0.47986111111111102</c:v>
                </c:pt>
                <c:pt idx="430">
                  <c:v>0.48680555555555599</c:v>
                </c:pt>
                <c:pt idx="431">
                  <c:v>0.49375000000000002</c:v>
                </c:pt>
                <c:pt idx="432">
                  <c:v>0.500694444444444</c:v>
                </c:pt>
                <c:pt idx="433">
                  <c:v>0.50763888888888897</c:v>
                </c:pt>
              </c:numCache>
            </c:numRef>
          </c:xVal>
          <c:yVal>
            <c:numRef>
              <c:f>'Sloupec V6-int. (07-03)+10min'!$L$5:$L$439</c:f>
              <c:numCache>
                <c:formatCode>0</c:formatCode>
                <c:ptCount val="435"/>
                <c:pt idx="0">
                  <c:v>21.5</c:v>
                </c:pt>
                <c:pt idx="1">
                  <c:v>21.5</c:v>
                </c:pt>
                <c:pt idx="2">
                  <c:v>21.6</c:v>
                </c:pt>
                <c:pt idx="3">
                  <c:v>21.6</c:v>
                </c:pt>
                <c:pt idx="4">
                  <c:v>21.6</c:v>
                </c:pt>
                <c:pt idx="5">
                  <c:v>21.6</c:v>
                </c:pt>
                <c:pt idx="6">
                  <c:v>21.6</c:v>
                </c:pt>
                <c:pt idx="7">
                  <c:v>21.5</c:v>
                </c:pt>
                <c:pt idx="8">
                  <c:v>21.5</c:v>
                </c:pt>
                <c:pt idx="9">
                  <c:v>21.5</c:v>
                </c:pt>
                <c:pt idx="10">
                  <c:v>21.5</c:v>
                </c:pt>
                <c:pt idx="11">
                  <c:v>21.5</c:v>
                </c:pt>
                <c:pt idx="12">
                  <c:v>21.5</c:v>
                </c:pt>
                <c:pt idx="13">
                  <c:v>21.5</c:v>
                </c:pt>
                <c:pt idx="14">
                  <c:v>21.5</c:v>
                </c:pt>
                <c:pt idx="15">
                  <c:v>21.5</c:v>
                </c:pt>
                <c:pt idx="16">
                  <c:v>21.5</c:v>
                </c:pt>
                <c:pt idx="17">
                  <c:v>21.5</c:v>
                </c:pt>
                <c:pt idx="18">
                  <c:v>21.5</c:v>
                </c:pt>
                <c:pt idx="19">
                  <c:v>21.6</c:v>
                </c:pt>
                <c:pt idx="20">
                  <c:v>21.6</c:v>
                </c:pt>
                <c:pt idx="21">
                  <c:v>21.6</c:v>
                </c:pt>
                <c:pt idx="22">
                  <c:v>21.6</c:v>
                </c:pt>
                <c:pt idx="23">
                  <c:v>21.6</c:v>
                </c:pt>
                <c:pt idx="24">
                  <c:v>21.6</c:v>
                </c:pt>
                <c:pt idx="25">
                  <c:v>21.6</c:v>
                </c:pt>
                <c:pt idx="26">
                  <c:v>21.6</c:v>
                </c:pt>
                <c:pt idx="27">
                  <c:v>21.7</c:v>
                </c:pt>
                <c:pt idx="28">
                  <c:v>21.7</c:v>
                </c:pt>
                <c:pt idx="29">
                  <c:v>21.7</c:v>
                </c:pt>
                <c:pt idx="30">
                  <c:v>21.8</c:v>
                </c:pt>
                <c:pt idx="31">
                  <c:v>21.8</c:v>
                </c:pt>
                <c:pt idx="32">
                  <c:v>21.9</c:v>
                </c:pt>
                <c:pt idx="33">
                  <c:v>22.2</c:v>
                </c:pt>
                <c:pt idx="34">
                  <c:v>23</c:v>
                </c:pt>
                <c:pt idx="35">
                  <c:v>25.3</c:v>
                </c:pt>
                <c:pt idx="36">
                  <c:v>29.6</c:v>
                </c:pt>
                <c:pt idx="37">
                  <c:v>35.4</c:v>
                </c:pt>
                <c:pt idx="38">
                  <c:v>41.7</c:v>
                </c:pt>
                <c:pt idx="39">
                  <c:v>41.7</c:v>
                </c:pt>
                <c:pt idx="40">
                  <c:v>47.5</c:v>
                </c:pt>
                <c:pt idx="41">
                  <c:v>52.4</c:v>
                </c:pt>
                <c:pt idx="42">
                  <c:v>56.4</c:v>
                </c:pt>
                <c:pt idx="43">
                  <c:v>59.6</c:v>
                </c:pt>
                <c:pt idx="44">
                  <c:v>62.2</c:v>
                </c:pt>
                <c:pt idx="45">
                  <c:v>64.3</c:v>
                </c:pt>
                <c:pt idx="46">
                  <c:v>66</c:v>
                </c:pt>
                <c:pt idx="47">
                  <c:v>67.5</c:v>
                </c:pt>
                <c:pt idx="48">
                  <c:v>68.7</c:v>
                </c:pt>
                <c:pt idx="49">
                  <c:v>68.7</c:v>
                </c:pt>
                <c:pt idx="50">
                  <c:v>69.7</c:v>
                </c:pt>
                <c:pt idx="51">
                  <c:v>70.7</c:v>
                </c:pt>
                <c:pt idx="52">
                  <c:v>71.5</c:v>
                </c:pt>
                <c:pt idx="53">
                  <c:v>72.2</c:v>
                </c:pt>
                <c:pt idx="54">
                  <c:v>72.900000000000006</c:v>
                </c:pt>
                <c:pt idx="55">
                  <c:v>73.5</c:v>
                </c:pt>
                <c:pt idx="56">
                  <c:v>74</c:v>
                </c:pt>
                <c:pt idx="57">
                  <c:v>74.5</c:v>
                </c:pt>
                <c:pt idx="58">
                  <c:v>74.900000000000006</c:v>
                </c:pt>
                <c:pt idx="59">
                  <c:v>74.900000000000006</c:v>
                </c:pt>
                <c:pt idx="60">
                  <c:v>75.3</c:v>
                </c:pt>
                <c:pt idx="61">
                  <c:v>75.599999999999994</c:v>
                </c:pt>
                <c:pt idx="62">
                  <c:v>75.900000000000006</c:v>
                </c:pt>
                <c:pt idx="63">
                  <c:v>76.2</c:v>
                </c:pt>
                <c:pt idx="64">
                  <c:v>76.400000000000006</c:v>
                </c:pt>
                <c:pt idx="65">
                  <c:v>76.599999999999994</c:v>
                </c:pt>
                <c:pt idx="66">
                  <c:v>76.8</c:v>
                </c:pt>
                <c:pt idx="67">
                  <c:v>77</c:v>
                </c:pt>
                <c:pt idx="68">
                  <c:v>77.099999999999994</c:v>
                </c:pt>
                <c:pt idx="69">
                  <c:v>77.099999999999994</c:v>
                </c:pt>
                <c:pt idx="70">
                  <c:v>77.3</c:v>
                </c:pt>
                <c:pt idx="71">
                  <c:v>77.400000000000006</c:v>
                </c:pt>
                <c:pt idx="72">
                  <c:v>77.5</c:v>
                </c:pt>
                <c:pt idx="73">
                  <c:v>77.599999999999994</c:v>
                </c:pt>
                <c:pt idx="74">
                  <c:v>77.7</c:v>
                </c:pt>
                <c:pt idx="75">
                  <c:v>77.8</c:v>
                </c:pt>
                <c:pt idx="76">
                  <c:v>77.900000000000006</c:v>
                </c:pt>
                <c:pt idx="77">
                  <c:v>78</c:v>
                </c:pt>
                <c:pt idx="78">
                  <c:v>78.099999999999994</c:v>
                </c:pt>
                <c:pt idx="79">
                  <c:v>78.099999999999994</c:v>
                </c:pt>
                <c:pt idx="80">
                  <c:v>78.099999999999994</c:v>
                </c:pt>
                <c:pt idx="81">
                  <c:v>78.099999999999994</c:v>
                </c:pt>
                <c:pt idx="82">
                  <c:v>78.2</c:v>
                </c:pt>
                <c:pt idx="83">
                  <c:v>78.2</c:v>
                </c:pt>
                <c:pt idx="84">
                  <c:v>78.2</c:v>
                </c:pt>
                <c:pt idx="85">
                  <c:v>78.3</c:v>
                </c:pt>
                <c:pt idx="86">
                  <c:v>78.3</c:v>
                </c:pt>
                <c:pt idx="87">
                  <c:v>78.400000000000006</c:v>
                </c:pt>
                <c:pt idx="88">
                  <c:v>78.400000000000006</c:v>
                </c:pt>
                <c:pt idx="89">
                  <c:v>78.400000000000006</c:v>
                </c:pt>
                <c:pt idx="90">
                  <c:v>78.400000000000006</c:v>
                </c:pt>
                <c:pt idx="91">
                  <c:v>78.5</c:v>
                </c:pt>
                <c:pt idx="92">
                  <c:v>78.5</c:v>
                </c:pt>
                <c:pt idx="93">
                  <c:v>78.599999999999994</c:v>
                </c:pt>
                <c:pt idx="94">
                  <c:v>78.599999999999994</c:v>
                </c:pt>
                <c:pt idx="95">
                  <c:v>78.599999999999994</c:v>
                </c:pt>
                <c:pt idx="96">
                  <c:v>78.599999999999994</c:v>
                </c:pt>
                <c:pt idx="97">
                  <c:v>78.599999999999994</c:v>
                </c:pt>
                <c:pt idx="98">
                  <c:v>78.599999999999994</c:v>
                </c:pt>
                <c:pt idx="99">
                  <c:v>78.599999999999994</c:v>
                </c:pt>
                <c:pt idx="100">
                  <c:v>78.599999999999994</c:v>
                </c:pt>
                <c:pt idx="101">
                  <c:v>78.599999999999994</c:v>
                </c:pt>
                <c:pt idx="102">
                  <c:v>78.599999999999994</c:v>
                </c:pt>
                <c:pt idx="103">
                  <c:v>78.5</c:v>
                </c:pt>
                <c:pt idx="104">
                  <c:v>78.5</c:v>
                </c:pt>
                <c:pt idx="105">
                  <c:v>78.5</c:v>
                </c:pt>
                <c:pt idx="106">
                  <c:v>78.400000000000006</c:v>
                </c:pt>
                <c:pt idx="107">
                  <c:v>78.3</c:v>
                </c:pt>
                <c:pt idx="108">
                  <c:v>78.2</c:v>
                </c:pt>
                <c:pt idx="109">
                  <c:v>78.2</c:v>
                </c:pt>
                <c:pt idx="110">
                  <c:v>78.2</c:v>
                </c:pt>
                <c:pt idx="111">
                  <c:v>78.099999999999994</c:v>
                </c:pt>
                <c:pt idx="112">
                  <c:v>78.099999999999994</c:v>
                </c:pt>
                <c:pt idx="113">
                  <c:v>78</c:v>
                </c:pt>
                <c:pt idx="114">
                  <c:v>77.900000000000006</c:v>
                </c:pt>
                <c:pt idx="115">
                  <c:v>77.8</c:v>
                </c:pt>
                <c:pt idx="116">
                  <c:v>77.7</c:v>
                </c:pt>
                <c:pt idx="117">
                  <c:v>77.7</c:v>
                </c:pt>
                <c:pt idx="118">
                  <c:v>77.599999999999994</c:v>
                </c:pt>
                <c:pt idx="119">
                  <c:v>77.599999999999994</c:v>
                </c:pt>
                <c:pt idx="120">
                  <c:v>77.5</c:v>
                </c:pt>
                <c:pt idx="121">
                  <c:v>77.400000000000006</c:v>
                </c:pt>
                <c:pt idx="122">
                  <c:v>77.3</c:v>
                </c:pt>
                <c:pt idx="123">
                  <c:v>77.3</c:v>
                </c:pt>
                <c:pt idx="124">
                  <c:v>77.2</c:v>
                </c:pt>
                <c:pt idx="125">
                  <c:v>77</c:v>
                </c:pt>
                <c:pt idx="126">
                  <c:v>76.900000000000006</c:v>
                </c:pt>
                <c:pt idx="127">
                  <c:v>76.8</c:v>
                </c:pt>
                <c:pt idx="128">
                  <c:v>76.7</c:v>
                </c:pt>
                <c:pt idx="129">
                  <c:v>76.7</c:v>
                </c:pt>
                <c:pt idx="130">
                  <c:v>76.5</c:v>
                </c:pt>
                <c:pt idx="131">
                  <c:v>76.400000000000006</c:v>
                </c:pt>
                <c:pt idx="132">
                  <c:v>76.2</c:v>
                </c:pt>
                <c:pt idx="133">
                  <c:v>76.099999999999994</c:v>
                </c:pt>
                <c:pt idx="134">
                  <c:v>75.900000000000006</c:v>
                </c:pt>
                <c:pt idx="135">
                  <c:v>75.7</c:v>
                </c:pt>
                <c:pt idx="136">
                  <c:v>75.599999999999994</c:v>
                </c:pt>
                <c:pt idx="137">
                  <c:v>75.400000000000006</c:v>
                </c:pt>
                <c:pt idx="138">
                  <c:v>75.2</c:v>
                </c:pt>
                <c:pt idx="139">
                  <c:v>75</c:v>
                </c:pt>
                <c:pt idx="140">
                  <c:v>75</c:v>
                </c:pt>
                <c:pt idx="141">
                  <c:v>74.900000000000006</c:v>
                </c:pt>
                <c:pt idx="142">
                  <c:v>74.7</c:v>
                </c:pt>
                <c:pt idx="143">
                  <c:v>74.5</c:v>
                </c:pt>
                <c:pt idx="144">
                  <c:v>74.400000000000006</c:v>
                </c:pt>
                <c:pt idx="145">
                  <c:v>74.2</c:v>
                </c:pt>
                <c:pt idx="146">
                  <c:v>74</c:v>
                </c:pt>
                <c:pt idx="147">
                  <c:v>73.8</c:v>
                </c:pt>
                <c:pt idx="148">
                  <c:v>73.599999999999994</c:v>
                </c:pt>
                <c:pt idx="149">
                  <c:v>73.400000000000006</c:v>
                </c:pt>
                <c:pt idx="150">
                  <c:v>73.400000000000006</c:v>
                </c:pt>
                <c:pt idx="151">
                  <c:v>73.2</c:v>
                </c:pt>
                <c:pt idx="152">
                  <c:v>73</c:v>
                </c:pt>
                <c:pt idx="153">
                  <c:v>72.8</c:v>
                </c:pt>
                <c:pt idx="154">
                  <c:v>72.599999999999994</c:v>
                </c:pt>
                <c:pt idx="155">
                  <c:v>72.400000000000006</c:v>
                </c:pt>
                <c:pt idx="156">
                  <c:v>72.2</c:v>
                </c:pt>
                <c:pt idx="157">
                  <c:v>72</c:v>
                </c:pt>
                <c:pt idx="158">
                  <c:v>71.8</c:v>
                </c:pt>
                <c:pt idx="159">
                  <c:v>71.599999999999994</c:v>
                </c:pt>
                <c:pt idx="160">
                  <c:v>71.599999999999994</c:v>
                </c:pt>
                <c:pt idx="161">
                  <c:v>71.400000000000006</c:v>
                </c:pt>
                <c:pt idx="162">
                  <c:v>71.2</c:v>
                </c:pt>
                <c:pt idx="163">
                  <c:v>71</c:v>
                </c:pt>
                <c:pt idx="164">
                  <c:v>70.8</c:v>
                </c:pt>
                <c:pt idx="165">
                  <c:v>70.599999999999994</c:v>
                </c:pt>
                <c:pt idx="166">
                  <c:v>70.5</c:v>
                </c:pt>
                <c:pt idx="167">
                  <c:v>70.3</c:v>
                </c:pt>
                <c:pt idx="168">
                  <c:v>70.099999999999994</c:v>
                </c:pt>
                <c:pt idx="169">
                  <c:v>69.900000000000006</c:v>
                </c:pt>
                <c:pt idx="170">
                  <c:v>69.900000000000006</c:v>
                </c:pt>
                <c:pt idx="171">
                  <c:v>69.7</c:v>
                </c:pt>
                <c:pt idx="172">
                  <c:v>69.5</c:v>
                </c:pt>
                <c:pt idx="173">
                  <c:v>69.400000000000006</c:v>
                </c:pt>
                <c:pt idx="174">
                  <c:v>69.2</c:v>
                </c:pt>
                <c:pt idx="175">
                  <c:v>69</c:v>
                </c:pt>
                <c:pt idx="176">
                  <c:v>68.900000000000006</c:v>
                </c:pt>
                <c:pt idx="177">
                  <c:v>68.7</c:v>
                </c:pt>
                <c:pt idx="178">
                  <c:v>68.599999999999994</c:v>
                </c:pt>
                <c:pt idx="179">
                  <c:v>68.400000000000006</c:v>
                </c:pt>
                <c:pt idx="180">
                  <c:v>68.400000000000006</c:v>
                </c:pt>
                <c:pt idx="181">
                  <c:v>68.2</c:v>
                </c:pt>
                <c:pt idx="182">
                  <c:v>68.099999999999994</c:v>
                </c:pt>
                <c:pt idx="183">
                  <c:v>67.900000000000006</c:v>
                </c:pt>
                <c:pt idx="184">
                  <c:v>67.8</c:v>
                </c:pt>
                <c:pt idx="185">
                  <c:v>67.7</c:v>
                </c:pt>
                <c:pt idx="186">
                  <c:v>67.5</c:v>
                </c:pt>
                <c:pt idx="187">
                  <c:v>67.400000000000006</c:v>
                </c:pt>
                <c:pt idx="188">
                  <c:v>67.2</c:v>
                </c:pt>
                <c:pt idx="189">
                  <c:v>67.099999999999994</c:v>
                </c:pt>
                <c:pt idx="190">
                  <c:v>67.099999999999994</c:v>
                </c:pt>
                <c:pt idx="191">
                  <c:v>66.900000000000006</c:v>
                </c:pt>
                <c:pt idx="192">
                  <c:v>66.8</c:v>
                </c:pt>
                <c:pt idx="193">
                  <c:v>66.7</c:v>
                </c:pt>
                <c:pt idx="194">
                  <c:v>66.5</c:v>
                </c:pt>
                <c:pt idx="195">
                  <c:v>66.400000000000006</c:v>
                </c:pt>
                <c:pt idx="196">
                  <c:v>66.2</c:v>
                </c:pt>
                <c:pt idx="197">
                  <c:v>66.099999999999994</c:v>
                </c:pt>
                <c:pt idx="198">
                  <c:v>66</c:v>
                </c:pt>
                <c:pt idx="199">
                  <c:v>65.900000000000006</c:v>
                </c:pt>
                <c:pt idx="200">
                  <c:v>65.900000000000006</c:v>
                </c:pt>
                <c:pt idx="201">
                  <c:v>65.7</c:v>
                </c:pt>
                <c:pt idx="202">
                  <c:v>65.599999999999994</c:v>
                </c:pt>
                <c:pt idx="203">
                  <c:v>65.5</c:v>
                </c:pt>
                <c:pt idx="204">
                  <c:v>65.400000000000006</c:v>
                </c:pt>
                <c:pt idx="205">
                  <c:v>65.2</c:v>
                </c:pt>
                <c:pt idx="206">
                  <c:v>65.099999999999994</c:v>
                </c:pt>
                <c:pt idx="207">
                  <c:v>65</c:v>
                </c:pt>
                <c:pt idx="208">
                  <c:v>64.900000000000006</c:v>
                </c:pt>
                <c:pt idx="209">
                  <c:v>64.8</c:v>
                </c:pt>
                <c:pt idx="210">
                  <c:v>64.8</c:v>
                </c:pt>
                <c:pt idx="211">
                  <c:v>64.599999999999994</c:v>
                </c:pt>
                <c:pt idx="212">
                  <c:v>64.5</c:v>
                </c:pt>
                <c:pt idx="213">
                  <c:v>64.400000000000006</c:v>
                </c:pt>
                <c:pt idx="214">
                  <c:v>64.2</c:v>
                </c:pt>
                <c:pt idx="215">
                  <c:v>64.2</c:v>
                </c:pt>
                <c:pt idx="216">
                  <c:v>64</c:v>
                </c:pt>
                <c:pt idx="217">
                  <c:v>63.9</c:v>
                </c:pt>
                <c:pt idx="218">
                  <c:v>63.8</c:v>
                </c:pt>
                <c:pt idx="219">
                  <c:v>63.7</c:v>
                </c:pt>
                <c:pt idx="220">
                  <c:v>63.7</c:v>
                </c:pt>
                <c:pt idx="221">
                  <c:v>63.6</c:v>
                </c:pt>
                <c:pt idx="222">
                  <c:v>63.4</c:v>
                </c:pt>
                <c:pt idx="223">
                  <c:v>63.3</c:v>
                </c:pt>
                <c:pt idx="224">
                  <c:v>63.2</c:v>
                </c:pt>
                <c:pt idx="225">
                  <c:v>63.1</c:v>
                </c:pt>
                <c:pt idx="226">
                  <c:v>63</c:v>
                </c:pt>
                <c:pt idx="227">
                  <c:v>62.9</c:v>
                </c:pt>
                <c:pt idx="228">
                  <c:v>62.8</c:v>
                </c:pt>
                <c:pt idx="229">
                  <c:v>62.6</c:v>
                </c:pt>
                <c:pt idx="230">
                  <c:v>62.6</c:v>
                </c:pt>
                <c:pt idx="231">
                  <c:v>62.5</c:v>
                </c:pt>
                <c:pt idx="232">
                  <c:v>62.4</c:v>
                </c:pt>
                <c:pt idx="233">
                  <c:v>62.3</c:v>
                </c:pt>
                <c:pt idx="234">
                  <c:v>62.2</c:v>
                </c:pt>
                <c:pt idx="235">
                  <c:v>62.1</c:v>
                </c:pt>
                <c:pt idx="236">
                  <c:v>62</c:v>
                </c:pt>
                <c:pt idx="237">
                  <c:v>61.8</c:v>
                </c:pt>
                <c:pt idx="238">
                  <c:v>61.7</c:v>
                </c:pt>
                <c:pt idx="239">
                  <c:v>61.6</c:v>
                </c:pt>
                <c:pt idx="240">
                  <c:v>61.6</c:v>
                </c:pt>
                <c:pt idx="241">
                  <c:v>61.5</c:v>
                </c:pt>
                <c:pt idx="242">
                  <c:v>61.4</c:v>
                </c:pt>
                <c:pt idx="243">
                  <c:v>61.3</c:v>
                </c:pt>
                <c:pt idx="244">
                  <c:v>61.2</c:v>
                </c:pt>
                <c:pt idx="245">
                  <c:v>61</c:v>
                </c:pt>
                <c:pt idx="246">
                  <c:v>60.9</c:v>
                </c:pt>
                <c:pt idx="247">
                  <c:v>60.8</c:v>
                </c:pt>
                <c:pt idx="248">
                  <c:v>60.7</c:v>
                </c:pt>
                <c:pt idx="249">
                  <c:v>60.6</c:v>
                </c:pt>
                <c:pt idx="250">
                  <c:v>60.5</c:v>
                </c:pt>
                <c:pt idx="251">
                  <c:v>60.5</c:v>
                </c:pt>
                <c:pt idx="252">
                  <c:v>60.3</c:v>
                </c:pt>
                <c:pt idx="253">
                  <c:v>60.2</c:v>
                </c:pt>
                <c:pt idx="254">
                  <c:v>60.1</c:v>
                </c:pt>
                <c:pt idx="255">
                  <c:v>60</c:v>
                </c:pt>
                <c:pt idx="256">
                  <c:v>59.9</c:v>
                </c:pt>
                <c:pt idx="257">
                  <c:v>59.8</c:v>
                </c:pt>
                <c:pt idx="258">
                  <c:v>59.6</c:v>
                </c:pt>
                <c:pt idx="259">
                  <c:v>59.6</c:v>
                </c:pt>
                <c:pt idx="260">
                  <c:v>59.4</c:v>
                </c:pt>
                <c:pt idx="261">
                  <c:v>59.4</c:v>
                </c:pt>
                <c:pt idx="262">
                  <c:v>59.3</c:v>
                </c:pt>
                <c:pt idx="263">
                  <c:v>59.2</c:v>
                </c:pt>
                <c:pt idx="264">
                  <c:v>59.1</c:v>
                </c:pt>
                <c:pt idx="265">
                  <c:v>58.9</c:v>
                </c:pt>
                <c:pt idx="266">
                  <c:v>58.9</c:v>
                </c:pt>
                <c:pt idx="267">
                  <c:v>58.7</c:v>
                </c:pt>
                <c:pt idx="268">
                  <c:v>58.6</c:v>
                </c:pt>
                <c:pt idx="269">
                  <c:v>58.5</c:v>
                </c:pt>
                <c:pt idx="270">
                  <c:v>58.4</c:v>
                </c:pt>
                <c:pt idx="271">
                  <c:v>58.4</c:v>
                </c:pt>
                <c:pt idx="272">
                  <c:v>58.3</c:v>
                </c:pt>
                <c:pt idx="273">
                  <c:v>58.2</c:v>
                </c:pt>
                <c:pt idx="274">
                  <c:v>58.1</c:v>
                </c:pt>
                <c:pt idx="275">
                  <c:v>58</c:v>
                </c:pt>
                <c:pt idx="276">
                  <c:v>57.9</c:v>
                </c:pt>
                <c:pt idx="277">
                  <c:v>57.8</c:v>
                </c:pt>
                <c:pt idx="278">
                  <c:v>57.7</c:v>
                </c:pt>
                <c:pt idx="279">
                  <c:v>57.6</c:v>
                </c:pt>
                <c:pt idx="280">
                  <c:v>57.5</c:v>
                </c:pt>
                <c:pt idx="281">
                  <c:v>57.5</c:v>
                </c:pt>
                <c:pt idx="282">
                  <c:v>57.4</c:v>
                </c:pt>
                <c:pt idx="283">
                  <c:v>57.3</c:v>
                </c:pt>
                <c:pt idx="284">
                  <c:v>57.2</c:v>
                </c:pt>
                <c:pt idx="285">
                  <c:v>57.1</c:v>
                </c:pt>
                <c:pt idx="286">
                  <c:v>57</c:v>
                </c:pt>
                <c:pt idx="287">
                  <c:v>56.9</c:v>
                </c:pt>
                <c:pt idx="288">
                  <c:v>56.8</c:v>
                </c:pt>
                <c:pt idx="289">
                  <c:v>56.8</c:v>
                </c:pt>
                <c:pt idx="290">
                  <c:v>56.7</c:v>
                </c:pt>
                <c:pt idx="291">
                  <c:v>56.7</c:v>
                </c:pt>
                <c:pt idx="292">
                  <c:v>56.7</c:v>
                </c:pt>
                <c:pt idx="293">
                  <c:v>56.7</c:v>
                </c:pt>
                <c:pt idx="294">
                  <c:v>56.6</c:v>
                </c:pt>
                <c:pt idx="295">
                  <c:v>56.6</c:v>
                </c:pt>
                <c:pt idx="296">
                  <c:v>56.7</c:v>
                </c:pt>
                <c:pt idx="297">
                  <c:v>56.7</c:v>
                </c:pt>
                <c:pt idx="298">
                  <c:v>56.7</c:v>
                </c:pt>
                <c:pt idx="299">
                  <c:v>56.8</c:v>
                </c:pt>
                <c:pt idx="300">
                  <c:v>57</c:v>
                </c:pt>
                <c:pt idx="301">
                  <c:v>57</c:v>
                </c:pt>
                <c:pt idx="302">
                  <c:v>57.2</c:v>
                </c:pt>
                <c:pt idx="303">
                  <c:v>57.5</c:v>
                </c:pt>
                <c:pt idx="304">
                  <c:v>57.8</c:v>
                </c:pt>
                <c:pt idx="305">
                  <c:v>58.3</c:v>
                </c:pt>
                <c:pt idx="306">
                  <c:v>58.9</c:v>
                </c:pt>
                <c:pt idx="307">
                  <c:v>59.5</c:v>
                </c:pt>
                <c:pt idx="308">
                  <c:v>59.9</c:v>
                </c:pt>
                <c:pt idx="309">
                  <c:v>60.3</c:v>
                </c:pt>
                <c:pt idx="310">
                  <c:v>60.7</c:v>
                </c:pt>
                <c:pt idx="311">
                  <c:v>60.7</c:v>
                </c:pt>
                <c:pt idx="312">
                  <c:v>61.1</c:v>
                </c:pt>
                <c:pt idx="313">
                  <c:v>61.5</c:v>
                </c:pt>
                <c:pt idx="314">
                  <c:v>61.9</c:v>
                </c:pt>
                <c:pt idx="315">
                  <c:v>62.3</c:v>
                </c:pt>
                <c:pt idx="316">
                  <c:v>62.8</c:v>
                </c:pt>
                <c:pt idx="317">
                  <c:v>63.3</c:v>
                </c:pt>
                <c:pt idx="318">
                  <c:v>63.8</c:v>
                </c:pt>
                <c:pt idx="319">
                  <c:v>64.5</c:v>
                </c:pt>
                <c:pt idx="320">
                  <c:v>65</c:v>
                </c:pt>
                <c:pt idx="321">
                  <c:v>65</c:v>
                </c:pt>
                <c:pt idx="322">
                  <c:v>65.599999999999994</c:v>
                </c:pt>
                <c:pt idx="323">
                  <c:v>66.099999999999994</c:v>
                </c:pt>
                <c:pt idx="324">
                  <c:v>66.599999999999994</c:v>
                </c:pt>
                <c:pt idx="325">
                  <c:v>67</c:v>
                </c:pt>
                <c:pt idx="326">
                  <c:v>67.400000000000006</c:v>
                </c:pt>
                <c:pt idx="327">
                  <c:v>67.900000000000006</c:v>
                </c:pt>
                <c:pt idx="328">
                  <c:v>68.3</c:v>
                </c:pt>
                <c:pt idx="329">
                  <c:v>68.7</c:v>
                </c:pt>
                <c:pt idx="330">
                  <c:v>69.099999999999994</c:v>
                </c:pt>
                <c:pt idx="331">
                  <c:v>69.099999999999994</c:v>
                </c:pt>
                <c:pt idx="332">
                  <c:v>69.400000000000006</c:v>
                </c:pt>
                <c:pt idx="333">
                  <c:v>69.8</c:v>
                </c:pt>
                <c:pt idx="334">
                  <c:v>70.2</c:v>
                </c:pt>
                <c:pt idx="335">
                  <c:v>70.599999999999994</c:v>
                </c:pt>
                <c:pt idx="336">
                  <c:v>70.900000000000006</c:v>
                </c:pt>
                <c:pt idx="337">
                  <c:v>71.3</c:v>
                </c:pt>
                <c:pt idx="338">
                  <c:v>71.599999999999994</c:v>
                </c:pt>
                <c:pt idx="339">
                  <c:v>72</c:v>
                </c:pt>
                <c:pt idx="340">
                  <c:v>72.400000000000006</c:v>
                </c:pt>
                <c:pt idx="341">
                  <c:v>72.400000000000006</c:v>
                </c:pt>
                <c:pt idx="342">
                  <c:v>72.7</c:v>
                </c:pt>
                <c:pt idx="343">
                  <c:v>73</c:v>
                </c:pt>
                <c:pt idx="344">
                  <c:v>73.400000000000006</c:v>
                </c:pt>
                <c:pt idx="345">
                  <c:v>73.7</c:v>
                </c:pt>
                <c:pt idx="346">
                  <c:v>74</c:v>
                </c:pt>
                <c:pt idx="347">
                  <c:v>74.400000000000006</c:v>
                </c:pt>
                <c:pt idx="348">
                  <c:v>74.7</c:v>
                </c:pt>
                <c:pt idx="349">
                  <c:v>75</c:v>
                </c:pt>
                <c:pt idx="350">
                  <c:v>75.3</c:v>
                </c:pt>
                <c:pt idx="351">
                  <c:v>75.599999999999994</c:v>
                </c:pt>
                <c:pt idx="352">
                  <c:v>75.599999999999994</c:v>
                </c:pt>
                <c:pt idx="353">
                  <c:v>75.900000000000006</c:v>
                </c:pt>
                <c:pt idx="354">
                  <c:v>76.2</c:v>
                </c:pt>
                <c:pt idx="355">
                  <c:v>76.5</c:v>
                </c:pt>
                <c:pt idx="356">
                  <c:v>76.8</c:v>
                </c:pt>
                <c:pt idx="357">
                  <c:v>77.099999999999994</c:v>
                </c:pt>
                <c:pt idx="358">
                  <c:v>77.400000000000006</c:v>
                </c:pt>
                <c:pt idx="359">
                  <c:v>77.7</c:v>
                </c:pt>
                <c:pt idx="360">
                  <c:v>77.900000000000006</c:v>
                </c:pt>
                <c:pt idx="361">
                  <c:v>78.2</c:v>
                </c:pt>
                <c:pt idx="362">
                  <c:v>78.2</c:v>
                </c:pt>
                <c:pt idx="363">
                  <c:v>78.5</c:v>
                </c:pt>
                <c:pt idx="364">
                  <c:v>78.8</c:v>
                </c:pt>
                <c:pt idx="365">
                  <c:v>79</c:v>
                </c:pt>
                <c:pt idx="366">
                  <c:v>79.3</c:v>
                </c:pt>
                <c:pt idx="367">
                  <c:v>88.2</c:v>
                </c:pt>
                <c:pt idx="368">
                  <c:v>91.2</c:v>
                </c:pt>
                <c:pt idx="369">
                  <c:v>91.2</c:v>
                </c:pt>
                <c:pt idx="370">
                  <c:v>89.6</c:v>
                </c:pt>
                <c:pt idx="371">
                  <c:v>87.3</c:v>
                </c:pt>
                <c:pt idx="372">
                  <c:v>84.8</c:v>
                </c:pt>
                <c:pt idx="373">
                  <c:v>82.1</c:v>
                </c:pt>
                <c:pt idx="374">
                  <c:v>79.5</c:v>
                </c:pt>
                <c:pt idx="375">
                  <c:v>77</c:v>
                </c:pt>
                <c:pt idx="376">
                  <c:v>74.5</c:v>
                </c:pt>
                <c:pt idx="377">
                  <c:v>72.099999999999994</c:v>
                </c:pt>
                <c:pt idx="378">
                  <c:v>69.8</c:v>
                </c:pt>
                <c:pt idx="379">
                  <c:v>67.599999999999994</c:v>
                </c:pt>
                <c:pt idx="380">
                  <c:v>65.5</c:v>
                </c:pt>
                <c:pt idx="381">
                  <c:v>63.5</c:v>
                </c:pt>
                <c:pt idx="382">
                  <c:v>61.6</c:v>
                </c:pt>
                <c:pt idx="383">
                  <c:v>59.8</c:v>
                </c:pt>
                <c:pt idx="384">
                  <c:v>58.1</c:v>
                </c:pt>
                <c:pt idx="385">
                  <c:v>56.5</c:v>
                </c:pt>
                <c:pt idx="386">
                  <c:v>54.9</c:v>
                </c:pt>
                <c:pt idx="387">
                  <c:v>53.5</c:v>
                </c:pt>
                <c:pt idx="388">
                  <c:v>52.1</c:v>
                </c:pt>
                <c:pt idx="389">
                  <c:v>50.8</c:v>
                </c:pt>
                <c:pt idx="390">
                  <c:v>49.5</c:v>
                </c:pt>
                <c:pt idx="391">
                  <c:v>48.4</c:v>
                </c:pt>
                <c:pt idx="392">
                  <c:v>47.3</c:v>
                </c:pt>
                <c:pt idx="393">
                  <c:v>46.2</c:v>
                </c:pt>
                <c:pt idx="394">
                  <c:v>45.2</c:v>
                </c:pt>
                <c:pt idx="395">
                  <c:v>44.3</c:v>
                </c:pt>
                <c:pt idx="396">
                  <c:v>43.4</c:v>
                </c:pt>
                <c:pt idx="397">
                  <c:v>42.6</c:v>
                </c:pt>
                <c:pt idx="398">
                  <c:v>41.8</c:v>
                </c:pt>
                <c:pt idx="399">
                  <c:v>41.1</c:v>
                </c:pt>
                <c:pt idx="400">
                  <c:v>40.4</c:v>
                </c:pt>
                <c:pt idx="401">
                  <c:v>39.799999999999997</c:v>
                </c:pt>
                <c:pt idx="402">
                  <c:v>39.200000000000003</c:v>
                </c:pt>
                <c:pt idx="403">
                  <c:v>38.6</c:v>
                </c:pt>
                <c:pt idx="404">
                  <c:v>38</c:v>
                </c:pt>
                <c:pt idx="405">
                  <c:v>37.5</c:v>
                </c:pt>
                <c:pt idx="406">
                  <c:v>37.1</c:v>
                </c:pt>
                <c:pt idx="407">
                  <c:v>36.6</c:v>
                </c:pt>
                <c:pt idx="408">
                  <c:v>36.200000000000003</c:v>
                </c:pt>
                <c:pt idx="409">
                  <c:v>35.700000000000003</c:v>
                </c:pt>
                <c:pt idx="410">
                  <c:v>35.4</c:v>
                </c:pt>
                <c:pt idx="411">
                  <c:v>35</c:v>
                </c:pt>
                <c:pt idx="412">
                  <c:v>34.6</c:v>
                </c:pt>
                <c:pt idx="413">
                  <c:v>34.299999999999997</c:v>
                </c:pt>
                <c:pt idx="414">
                  <c:v>34</c:v>
                </c:pt>
                <c:pt idx="415">
                  <c:v>33.700000000000003</c:v>
                </c:pt>
                <c:pt idx="416">
                  <c:v>33.4</c:v>
                </c:pt>
                <c:pt idx="417">
                  <c:v>33.1</c:v>
                </c:pt>
                <c:pt idx="418">
                  <c:v>32.9</c:v>
                </c:pt>
                <c:pt idx="419">
                  <c:v>32.6</c:v>
                </c:pt>
                <c:pt idx="420">
                  <c:v>32.4</c:v>
                </c:pt>
                <c:pt idx="421">
                  <c:v>32.1</c:v>
                </c:pt>
                <c:pt idx="422">
                  <c:v>31.9</c:v>
                </c:pt>
                <c:pt idx="423">
                  <c:v>31.7</c:v>
                </c:pt>
                <c:pt idx="424">
                  <c:v>31.5</c:v>
                </c:pt>
                <c:pt idx="425">
                  <c:v>31.3</c:v>
                </c:pt>
                <c:pt idx="426">
                  <c:v>31.1</c:v>
                </c:pt>
                <c:pt idx="427">
                  <c:v>30.9</c:v>
                </c:pt>
                <c:pt idx="428">
                  <c:v>30.7</c:v>
                </c:pt>
                <c:pt idx="429">
                  <c:v>30.5</c:v>
                </c:pt>
                <c:pt idx="430">
                  <c:v>30.3</c:v>
                </c:pt>
                <c:pt idx="431">
                  <c:v>30.1</c:v>
                </c:pt>
                <c:pt idx="432">
                  <c:v>29.9</c:v>
                </c:pt>
                <c:pt idx="433">
                  <c:v>29.7</c:v>
                </c:pt>
              </c:numCache>
            </c:numRef>
          </c:yVal>
          <c:smooth val="1"/>
          <c:extLst xmlns:c15="http://schemas.microsoft.com/office/drawing/2012/chart">
            <c:ext xmlns:c16="http://schemas.microsoft.com/office/drawing/2014/chart" uri="{C3380CC4-5D6E-409C-BE32-E72D297353CC}">
              <c16:uniqueId val="{00000009-FC94-474A-ABAC-FA30C8C0FC4D}"/>
            </c:ext>
          </c:extLst>
        </c:ser>
        <c:ser>
          <c:idx val="11"/>
          <c:order val="10"/>
          <c:tx>
            <c:strRef>
              <c:f>'Sloupec V6-int. (07-03)+10min'!$M$4</c:f>
              <c:strCache>
                <c:ptCount val="1"/>
                <c:pt idx="0">
                  <c:v>25</c:v>
                </c:pt>
              </c:strCache>
            </c:strRef>
          </c:tx>
          <c:spPr>
            <a:ln w="12700">
              <a:solidFill>
                <a:srgbClr val="C00000"/>
              </a:solidFill>
              <a:prstDash val="solid"/>
            </a:ln>
          </c:spPr>
          <c:marker>
            <c:symbol val="none"/>
          </c:marker>
          <c:xVal>
            <c:numRef>
              <c:f>'Sloupec V6-int. (07-03)+10min'!$B$5:$B$439</c:f>
              <c:numCache>
                <c:formatCode>[$-F400]h:mm:ss\ AM/PM</c:formatCode>
                <c:ptCount val="435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  <c:pt idx="367">
                  <c:v>4.9305555555555554E-2</c:v>
                </c:pt>
                <c:pt idx="368">
                  <c:v>5.6250000000000001E-2</c:v>
                </c:pt>
                <c:pt idx="369">
                  <c:v>6.3194444444444442E-2</c:v>
                </c:pt>
                <c:pt idx="370">
                  <c:v>7.013888888888889E-2</c:v>
                </c:pt>
                <c:pt idx="371">
                  <c:v>7.7083333333333337E-2</c:v>
                </c:pt>
                <c:pt idx="372">
                  <c:v>8.4027777777777771E-2</c:v>
                </c:pt>
                <c:pt idx="373">
                  <c:v>9.0972222222222218E-2</c:v>
                </c:pt>
                <c:pt idx="374">
                  <c:v>9.7916666666666666E-2</c:v>
                </c:pt>
                <c:pt idx="375">
                  <c:v>0.10486111111111111</c:v>
                </c:pt>
                <c:pt idx="376">
                  <c:v>0.11180555555555556</c:v>
                </c:pt>
                <c:pt idx="377">
                  <c:v>0.11875000000000001</c:v>
                </c:pt>
                <c:pt idx="378">
                  <c:v>0.12569444444444444</c:v>
                </c:pt>
                <c:pt idx="379">
                  <c:v>0.132638888888889</c:v>
                </c:pt>
                <c:pt idx="380">
                  <c:v>0.139583333333333</c:v>
                </c:pt>
                <c:pt idx="381">
                  <c:v>0.14652777777777801</c:v>
                </c:pt>
                <c:pt idx="382">
                  <c:v>0.15347222222222201</c:v>
                </c:pt>
                <c:pt idx="383">
                  <c:v>0.16041666666666701</c:v>
                </c:pt>
                <c:pt idx="384">
                  <c:v>0.16736111111111099</c:v>
                </c:pt>
                <c:pt idx="385">
                  <c:v>0.17430555555555599</c:v>
                </c:pt>
                <c:pt idx="386">
                  <c:v>0.18124999999999999</c:v>
                </c:pt>
                <c:pt idx="387">
                  <c:v>0.188194444444444</c:v>
                </c:pt>
                <c:pt idx="388">
                  <c:v>0.195138888888889</c:v>
                </c:pt>
                <c:pt idx="389">
                  <c:v>0.202083333333333</c:v>
                </c:pt>
                <c:pt idx="390">
                  <c:v>0.20902777777777801</c:v>
                </c:pt>
                <c:pt idx="391">
                  <c:v>0.21597222222222201</c:v>
                </c:pt>
                <c:pt idx="392">
                  <c:v>0.22291666666666701</c:v>
                </c:pt>
                <c:pt idx="393">
                  <c:v>0.22986111111111099</c:v>
                </c:pt>
                <c:pt idx="394">
                  <c:v>0.23680555555555599</c:v>
                </c:pt>
                <c:pt idx="395">
                  <c:v>0.24374999999999999</c:v>
                </c:pt>
                <c:pt idx="396">
                  <c:v>0.250694444444444</c:v>
                </c:pt>
                <c:pt idx="397">
                  <c:v>0.25763888888888897</c:v>
                </c:pt>
                <c:pt idx="398">
                  <c:v>0.264583333333333</c:v>
                </c:pt>
                <c:pt idx="399">
                  <c:v>0.27152777777777798</c:v>
                </c:pt>
                <c:pt idx="400">
                  <c:v>0.27847222222222201</c:v>
                </c:pt>
                <c:pt idx="401">
                  <c:v>0.28541666666666698</c:v>
                </c:pt>
                <c:pt idx="402">
                  <c:v>0.29236111111111102</c:v>
                </c:pt>
                <c:pt idx="403">
                  <c:v>0.29930555555555599</c:v>
                </c:pt>
                <c:pt idx="404">
                  <c:v>0.30625000000000002</c:v>
                </c:pt>
                <c:pt idx="405">
                  <c:v>0.313194444444444</c:v>
                </c:pt>
                <c:pt idx="406">
                  <c:v>0.32013888888888897</c:v>
                </c:pt>
                <c:pt idx="407">
                  <c:v>0.327083333333333</c:v>
                </c:pt>
                <c:pt idx="408">
                  <c:v>0.33402777777777798</c:v>
                </c:pt>
                <c:pt idx="409">
                  <c:v>0.34097222222222201</c:v>
                </c:pt>
                <c:pt idx="410">
                  <c:v>0.34791666666666698</c:v>
                </c:pt>
                <c:pt idx="411">
                  <c:v>0.35486111111111102</c:v>
                </c:pt>
                <c:pt idx="412">
                  <c:v>0.36180555555555599</c:v>
                </c:pt>
                <c:pt idx="413">
                  <c:v>0.36875000000000002</c:v>
                </c:pt>
                <c:pt idx="414">
                  <c:v>0.375694444444444</c:v>
                </c:pt>
                <c:pt idx="415">
                  <c:v>0.38263888888888897</c:v>
                </c:pt>
                <c:pt idx="416">
                  <c:v>0.389583333333333</c:v>
                </c:pt>
                <c:pt idx="417">
                  <c:v>0.39652777777777798</c:v>
                </c:pt>
                <c:pt idx="418">
                  <c:v>0.40347222222222201</c:v>
                </c:pt>
                <c:pt idx="419">
                  <c:v>0.41041666666666698</c:v>
                </c:pt>
                <c:pt idx="420">
                  <c:v>0.41736111111111102</c:v>
                </c:pt>
                <c:pt idx="421">
                  <c:v>0.42430555555555599</c:v>
                </c:pt>
                <c:pt idx="422">
                  <c:v>0.43125000000000002</c:v>
                </c:pt>
                <c:pt idx="423">
                  <c:v>0.438194444444444</c:v>
                </c:pt>
                <c:pt idx="424">
                  <c:v>0.44513888888888897</c:v>
                </c:pt>
                <c:pt idx="425">
                  <c:v>0.452083333333333</c:v>
                </c:pt>
                <c:pt idx="426">
                  <c:v>0.45902777777777798</c:v>
                </c:pt>
                <c:pt idx="427">
                  <c:v>0.46597222222222201</c:v>
                </c:pt>
                <c:pt idx="428">
                  <c:v>0.47291666666666698</c:v>
                </c:pt>
                <c:pt idx="429">
                  <c:v>0.47986111111111102</c:v>
                </c:pt>
                <c:pt idx="430">
                  <c:v>0.48680555555555599</c:v>
                </c:pt>
                <c:pt idx="431">
                  <c:v>0.49375000000000002</c:v>
                </c:pt>
                <c:pt idx="432">
                  <c:v>0.500694444444444</c:v>
                </c:pt>
                <c:pt idx="433">
                  <c:v>0.50763888888888897</c:v>
                </c:pt>
              </c:numCache>
            </c:numRef>
          </c:xVal>
          <c:yVal>
            <c:numRef>
              <c:f>'Sloupec V6-int. (07-03)+10min'!$M$5:$M$439</c:f>
              <c:numCache>
                <c:formatCode>0</c:formatCode>
                <c:ptCount val="435"/>
                <c:pt idx="0">
                  <c:v>21.8</c:v>
                </c:pt>
                <c:pt idx="1">
                  <c:v>21.8</c:v>
                </c:pt>
                <c:pt idx="2">
                  <c:v>21.8</c:v>
                </c:pt>
                <c:pt idx="3">
                  <c:v>21.8</c:v>
                </c:pt>
                <c:pt idx="4">
                  <c:v>21.8</c:v>
                </c:pt>
                <c:pt idx="5">
                  <c:v>21.8</c:v>
                </c:pt>
                <c:pt idx="6">
                  <c:v>21.8</c:v>
                </c:pt>
                <c:pt idx="7">
                  <c:v>21.8</c:v>
                </c:pt>
                <c:pt idx="8">
                  <c:v>21.8</c:v>
                </c:pt>
                <c:pt idx="9">
                  <c:v>21.8</c:v>
                </c:pt>
                <c:pt idx="10">
                  <c:v>21.8</c:v>
                </c:pt>
                <c:pt idx="11">
                  <c:v>21.8</c:v>
                </c:pt>
                <c:pt idx="12">
                  <c:v>21.8</c:v>
                </c:pt>
                <c:pt idx="13">
                  <c:v>21.8</c:v>
                </c:pt>
                <c:pt idx="14">
                  <c:v>21.8</c:v>
                </c:pt>
                <c:pt idx="15">
                  <c:v>21.8</c:v>
                </c:pt>
                <c:pt idx="16">
                  <c:v>21.8</c:v>
                </c:pt>
                <c:pt idx="17">
                  <c:v>21.8</c:v>
                </c:pt>
                <c:pt idx="18">
                  <c:v>21.8</c:v>
                </c:pt>
                <c:pt idx="19">
                  <c:v>21.8</c:v>
                </c:pt>
                <c:pt idx="20">
                  <c:v>21.8</c:v>
                </c:pt>
                <c:pt idx="21">
                  <c:v>21.8</c:v>
                </c:pt>
                <c:pt idx="22">
                  <c:v>21.8</c:v>
                </c:pt>
                <c:pt idx="23">
                  <c:v>21.8</c:v>
                </c:pt>
                <c:pt idx="24">
                  <c:v>21.8</c:v>
                </c:pt>
                <c:pt idx="25">
                  <c:v>21.8</c:v>
                </c:pt>
                <c:pt idx="26">
                  <c:v>21.9</c:v>
                </c:pt>
                <c:pt idx="27">
                  <c:v>21.9</c:v>
                </c:pt>
                <c:pt idx="28">
                  <c:v>21.9</c:v>
                </c:pt>
                <c:pt idx="29">
                  <c:v>21.9</c:v>
                </c:pt>
                <c:pt idx="30">
                  <c:v>21.9</c:v>
                </c:pt>
                <c:pt idx="31">
                  <c:v>21.9</c:v>
                </c:pt>
                <c:pt idx="32">
                  <c:v>22</c:v>
                </c:pt>
                <c:pt idx="33">
                  <c:v>22</c:v>
                </c:pt>
                <c:pt idx="34">
                  <c:v>22.2</c:v>
                </c:pt>
                <c:pt idx="35">
                  <c:v>22.5</c:v>
                </c:pt>
                <c:pt idx="36">
                  <c:v>23.4</c:v>
                </c:pt>
                <c:pt idx="37">
                  <c:v>24.9</c:v>
                </c:pt>
                <c:pt idx="38">
                  <c:v>27.5</c:v>
                </c:pt>
                <c:pt idx="39">
                  <c:v>27.5</c:v>
                </c:pt>
                <c:pt idx="40">
                  <c:v>31.4</c:v>
                </c:pt>
                <c:pt idx="41">
                  <c:v>36.1</c:v>
                </c:pt>
                <c:pt idx="42">
                  <c:v>41.1</c:v>
                </c:pt>
                <c:pt idx="43">
                  <c:v>46</c:v>
                </c:pt>
                <c:pt idx="44">
                  <c:v>50.2</c:v>
                </c:pt>
                <c:pt idx="45">
                  <c:v>53.7</c:v>
                </c:pt>
                <c:pt idx="46">
                  <c:v>56.8</c:v>
                </c:pt>
                <c:pt idx="47">
                  <c:v>59.3</c:v>
                </c:pt>
                <c:pt idx="48">
                  <c:v>61.2</c:v>
                </c:pt>
                <c:pt idx="49">
                  <c:v>61.2</c:v>
                </c:pt>
                <c:pt idx="50">
                  <c:v>62.8</c:v>
                </c:pt>
                <c:pt idx="51">
                  <c:v>64.3</c:v>
                </c:pt>
                <c:pt idx="52">
                  <c:v>65.599999999999994</c:v>
                </c:pt>
                <c:pt idx="53">
                  <c:v>66.8</c:v>
                </c:pt>
                <c:pt idx="54">
                  <c:v>67.900000000000006</c:v>
                </c:pt>
                <c:pt idx="55">
                  <c:v>68.8</c:v>
                </c:pt>
                <c:pt idx="56">
                  <c:v>69.5</c:v>
                </c:pt>
                <c:pt idx="57">
                  <c:v>70.3</c:v>
                </c:pt>
                <c:pt idx="58">
                  <c:v>70.900000000000006</c:v>
                </c:pt>
                <c:pt idx="59">
                  <c:v>70.900000000000006</c:v>
                </c:pt>
                <c:pt idx="60">
                  <c:v>71.5</c:v>
                </c:pt>
                <c:pt idx="61">
                  <c:v>72</c:v>
                </c:pt>
                <c:pt idx="62">
                  <c:v>72.400000000000006</c:v>
                </c:pt>
                <c:pt idx="63">
                  <c:v>72.8</c:v>
                </c:pt>
                <c:pt idx="64">
                  <c:v>73.2</c:v>
                </c:pt>
                <c:pt idx="65">
                  <c:v>73.5</c:v>
                </c:pt>
                <c:pt idx="66">
                  <c:v>73.900000000000006</c:v>
                </c:pt>
                <c:pt idx="67">
                  <c:v>74.2</c:v>
                </c:pt>
                <c:pt idx="68">
                  <c:v>74.400000000000006</c:v>
                </c:pt>
                <c:pt idx="69">
                  <c:v>74.400000000000006</c:v>
                </c:pt>
                <c:pt idx="70">
                  <c:v>74.599999999999994</c:v>
                </c:pt>
                <c:pt idx="71">
                  <c:v>74.8</c:v>
                </c:pt>
                <c:pt idx="72">
                  <c:v>75</c:v>
                </c:pt>
                <c:pt idx="73">
                  <c:v>75.2</c:v>
                </c:pt>
                <c:pt idx="74">
                  <c:v>75.400000000000006</c:v>
                </c:pt>
                <c:pt idx="75">
                  <c:v>75.5</c:v>
                </c:pt>
                <c:pt idx="76">
                  <c:v>75.599999999999994</c:v>
                </c:pt>
                <c:pt idx="77">
                  <c:v>75.7</c:v>
                </c:pt>
                <c:pt idx="78">
                  <c:v>75.8</c:v>
                </c:pt>
                <c:pt idx="79">
                  <c:v>75.8</c:v>
                </c:pt>
                <c:pt idx="80">
                  <c:v>75.900000000000006</c:v>
                </c:pt>
                <c:pt idx="81">
                  <c:v>76</c:v>
                </c:pt>
                <c:pt idx="82">
                  <c:v>76.099999999999994</c:v>
                </c:pt>
                <c:pt idx="83">
                  <c:v>76.2</c:v>
                </c:pt>
                <c:pt idx="84">
                  <c:v>76.2</c:v>
                </c:pt>
                <c:pt idx="85">
                  <c:v>76.3</c:v>
                </c:pt>
                <c:pt idx="86">
                  <c:v>76.400000000000006</c:v>
                </c:pt>
                <c:pt idx="87">
                  <c:v>76.5</c:v>
                </c:pt>
                <c:pt idx="88">
                  <c:v>76.5</c:v>
                </c:pt>
                <c:pt idx="89">
                  <c:v>76.5</c:v>
                </c:pt>
                <c:pt idx="90">
                  <c:v>76.599999999999994</c:v>
                </c:pt>
                <c:pt idx="91">
                  <c:v>76.7</c:v>
                </c:pt>
                <c:pt idx="92">
                  <c:v>76.8</c:v>
                </c:pt>
                <c:pt idx="93">
                  <c:v>76.8</c:v>
                </c:pt>
                <c:pt idx="94">
                  <c:v>76.900000000000006</c:v>
                </c:pt>
                <c:pt idx="95">
                  <c:v>77</c:v>
                </c:pt>
                <c:pt idx="96">
                  <c:v>77</c:v>
                </c:pt>
                <c:pt idx="97">
                  <c:v>77.099999999999994</c:v>
                </c:pt>
                <c:pt idx="98">
                  <c:v>77.099999999999994</c:v>
                </c:pt>
                <c:pt idx="99">
                  <c:v>77.099999999999994</c:v>
                </c:pt>
                <c:pt idx="100">
                  <c:v>77.099999999999994</c:v>
                </c:pt>
                <c:pt idx="101">
                  <c:v>77.099999999999994</c:v>
                </c:pt>
                <c:pt idx="102">
                  <c:v>77.2</c:v>
                </c:pt>
                <c:pt idx="103">
                  <c:v>77.2</c:v>
                </c:pt>
                <c:pt idx="104">
                  <c:v>77.2</c:v>
                </c:pt>
                <c:pt idx="105">
                  <c:v>77.2</c:v>
                </c:pt>
                <c:pt idx="106">
                  <c:v>77.2</c:v>
                </c:pt>
                <c:pt idx="107">
                  <c:v>77.2</c:v>
                </c:pt>
                <c:pt idx="108">
                  <c:v>77.2</c:v>
                </c:pt>
                <c:pt idx="109">
                  <c:v>77.2</c:v>
                </c:pt>
                <c:pt idx="110">
                  <c:v>77.2</c:v>
                </c:pt>
                <c:pt idx="111">
                  <c:v>77.2</c:v>
                </c:pt>
                <c:pt idx="112">
                  <c:v>77.099999999999994</c:v>
                </c:pt>
                <c:pt idx="113">
                  <c:v>77.099999999999994</c:v>
                </c:pt>
                <c:pt idx="114">
                  <c:v>77.099999999999994</c:v>
                </c:pt>
                <c:pt idx="115">
                  <c:v>77.099999999999994</c:v>
                </c:pt>
                <c:pt idx="116">
                  <c:v>77.099999999999994</c:v>
                </c:pt>
                <c:pt idx="117">
                  <c:v>77.2</c:v>
                </c:pt>
                <c:pt idx="118">
                  <c:v>77.2</c:v>
                </c:pt>
                <c:pt idx="119">
                  <c:v>77.2</c:v>
                </c:pt>
                <c:pt idx="120">
                  <c:v>77.2</c:v>
                </c:pt>
                <c:pt idx="121">
                  <c:v>77.2</c:v>
                </c:pt>
                <c:pt idx="122">
                  <c:v>77.2</c:v>
                </c:pt>
                <c:pt idx="123">
                  <c:v>77.2</c:v>
                </c:pt>
                <c:pt idx="124">
                  <c:v>77.2</c:v>
                </c:pt>
                <c:pt idx="125">
                  <c:v>77.2</c:v>
                </c:pt>
                <c:pt idx="126">
                  <c:v>77.2</c:v>
                </c:pt>
                <c:pt idx="127">
                  <c:v>77.2</c:v>
                </c:pt>
                <c:pt idx="128">
                  <c:v>77.2</c:v>
                </c:pt>
                <c:pt idx="129">
                  <c:v>77.2</c:v>
                </c:pt>
                <c:pt idx="130">
                  <c:v>77.2</c:v>
                </c:pt>
                <c:pt idx="131">
                  <c:v>77.2</c:v>
                </c:pt>
                <c:pt idx="132">
                  <c:v>77.2</c:v>
                </c:pt>
                <c:pt idx="133">
                  <c:v>77.099999999999994</c:v>
                </c:pt>
                <c:pt idx="134">
                  <c:v>77.099999999999994</c:v>
                </c:pt>
                <c:pt idx="135">
                  <c:v>77.099999999999994</c:v>
                </c:pt>
                <c:pt idx="136">
                  <c:v>77.099999999999994</c:v>
                </c:pt>
                <c:pt idx="137">
                  <c:v>77</c:v>
                </c:pt>
                <c:pt idx="138">
                  <c:v>77</c:v>
                </c:pt>
                <c:pt idx="139">
                  <c:v>77</c:v>
                </c:pt>
                <c:pt idx="140">
                  <c:v>77</c:v>
                </c:pt>
                <c:pt idx="141">
                  <c:v>76.900000000000006</c:v>
                </c:pt>
                <c:pt idx="142">
                  <c:v>76.900000000000006</c:v>
                </c:pt>
                <c:pt idx="143">
                  <c:v>76.8</c:v>
                </c:pt>
                <c:pt idx="144">
                  <c:v>76.8</c:v>
                </c:pt>
                <c:pt idx="145">
                  <c:v>76.7</c:v>
                </c:pt>
                <c:pt idx="146">
                  <c:v>76.599999999999994</c:v>
                </c:pt>
                <c:pt idx="147">
                  <c:v>76.5</c:v>
                </c:pt>
                <c:pt idx="148">
                  <c:v>76.400000000000006</c:v>
                </c:pt>
                <c:pt idx="149">
                  <c:v>76.3</c:v>
                </c:pt>
                <c:pt idx="150">
                  <c:v>76.3</c:v>
                </c:pt>
                <c:pt idx="151">
                  <c:v>76.2</c:v>
                </c:pt>
                <c:pt idx="152">
                  <c:v>76</c:v>
                </c:pt>
                <c:pt idx="153">
                  <c:v>75.900000000000006</c:v>
                </c:pt>
                <c:pt idx="154">
                  <c:v>75.8</c:v>
                </c:pt>
                <c:pt idx="155">
                  <c:v>75.599999999999994</c:v>
                </c:pt>
                <c:pt idx="156">
                  <c:v>75.5</c:v>
                </c:pt>
                <c:pt idx="157">
                  <c:v>75.3</c:v>
                </c:pt>
                <c:pt idx="158">
                  <c:v>75.099999999999994</c:v>
                </c:pt>
                <c:pt idx="159">
                  <c:v>75</c:v>
                </c:pt>
                <c:pt idx="160">
                  <c:v>75</c:v>
                </c:pt>
                <c:pt idx="161">
                  <c:v>74.8</c:v>
                </c:pt>
                <c:pt idx="162">
                  <c:v>74.599999999999994</c:v>
                </c:pt>
                <c:pt idx="163">
                  <c:v>74.5</c:v>
                </c:pt>
                <c:pt idx="164">
                  <c:v>74.3</c:v>
                </c:pt>
                <c:pt idx="165">
                  <c:v>74.2</c:v>
                </c:pt>
                <c:pt idx="166">
                  <c:v>74</c:v>
                </c:pt>
                <c:pt idx="167">
                  <c:v>73.8</c:v>
                </c:pt>
                <c:pt idx="168">
                  <c:v>73.599999999999994</c:v>
                </c:pt>
                <c:pt idx="169">
                  <c:v>73.5</c:v>
                </c:pt>
                <c:pt idx="170">
                  <c:v>73.5</c:v>
                </c:pt>
                <c:pt idx="171">
                  <c:v>73.3</c:v>
                </c:pt>
                <c:pt idx="172">
                  <c:v>73.099999999999994</c:v>
                </c:pt>
                <c:pt idx="173">
                  <c:v>72.900000000000006</c:v>
                </c:pt>
                <c:pt idx="174">
                  <c:v>72.8</c:v>
                </c:pt>
                <c:pt idx="175">
                  <c:v>72.599999999999994</c:v>
                </c:pt>
                <c:pt idx="176">
                  <c:v>72.400000000000006</c:v>
                </c:pt>
                <c:pt idx="177">
                  <c:v>72.2</c:v>
                </c:pt>
                <c:pt idx="178">
                  <c:v>72.099999999999994</c:v>
                </c:pt>
                <c:pt idx="179">
                  <c:v>71.900000000000006</c:v>
                </c:pt>
                <c:pt idx="180">
                  <c:v>71.900000000000006</c:v>
                </c:pt>
                <c:pt idx="181">
                  <c:v>71.7</c:v>
                </c:pt>
                <c:pt idx="182">
                  <c:v>71.5</c:v>
                </c:pt>
                <c:pt idx="183">
                  <c:v>71.400000000000006</c:v>
                </c:pt>
                <c:pt idx="184">
                  <c:v>71.2</c:v>
                </c:pt>
                <c:pt idx="185">
                  <c:v>71</c:v>
                </c:pt>
                <c:pt idx="186">
                  <c:v>70.900000000000006</c:v>
                </c:pt>
                <c:pt idx="187">
                  <c:v>70.7</c:v>
                </c:pt>
                <c:pt idx="188">
                  <c:v>70.5</c:v>
                </c:pt>
                <c:pt idx="189">
                  <c:v>70.3</c:v>
                </c:pt>
                <c:pt idx="190">
                  <c:v>70.3</c:v>
                </c:pt>
                <c:pt idx="191">
                  <c:v>70.2</c:v>
                </c:pt>
                <c:pt idx="192">
                  <c:v>70</c:v>
                </c:pt>
                <c:pt idx="193">
                  <c:v>69.8</c:v>
                </c:pt>
                <c:pt idx="194">
                  <c:v>69.599999999999994</c:v>
                </c:pt>
                <c:pt idx="195">
                  <c:v>69.5</c:v>
                </c:pt>
                <c:pt idx="196">
                  <c:v>69.3</c:v>
                </c:pt>
                <c:pt idx="197">
                  <c:v>69.099999999999994</c:v>
                </c:pt>
                <c:pt idx="198">
                  <c:v>69</c:v>
                </c:pt>
                <c:pt idx="199">
                  <c:v>68.8</c:v>
                </c:pt>
                <c:pt idx="200">
                  <c:v>68.8</c:v>
                </c:pt>
                <c:pt idx="201">
                  <c:v>68.599999999999994</c:v>
                </c:pt>
                <c:pt idx="202">
                  <c:v>68.5</c:v>
                </c:pt>
                <c:pt idx="203">
                  <c:v>68.3</c:v>
                </c:pt>
                <c:pt idx="204">
                  <c:v>68.099999999999994</c:v>
                </c:pt>
                <c:pt idx="205">
                  <c:v>68</c:v>
                </c:pt>
                <c:pt idx="206">
                  <c:v>67.8</c:v>
                </c:pt>
                <c:pt idx="207">
                  <c:v>67.599999999999994</c:v>
                </c:pt>
                <c:pt idx="208">
                  <c:v>67.5</c:v>
                </c:pt>
                <c:pt idx="209">
                  <c:v>67.3</c:v>
                </c:pt>
                <c:pt idx="210">
                  <c:v>67.3</c:v>
                </c:pt>
                <c:pt idx="211">
                  <c:v>67.2</c:v>
                </c:pt>
                <c:pt idx="212">
                  <c:v>67</c:v>
                </c:pt>
                <c:pt idx="213">
                  <c:v>66.900000000000006</c:v>
                </c:pt>
                <c:pt idx="214">
                  <c:v>66.7</c:v>
                </c:pt>
                <c:pt idx="215">
                  <c:v>66.5</c:v>
                </c:pt>
                <c:pt idx="216">
                  <c:v>66.400000000000006</c:v>
                </c:pt>
                <c:pt idx="217">
                  <c:v>66.2</c:v>
                </c:pt>
                <c:pt idx="218">
                  <c:v>66.099999999999994</c:v>
                </c:pt>
                <c:pt idx="219">
                  <c:v>65.900000000000006</c:v>
                </c:pt>
                <c:pt idx="220">
                  <c:v>65.900000000000006</c:v>
                </c:pt>
                <c:pt idx="221">
                  <c:v>65.8</c:v>
                </c:pt>
                <c:pt idx="222">
                  <c:v>65.599999999999994</c:v>
                </c:pt>
                <c:pt idx="223">
                  <c:v>65.5</c:v>
                </c:pt>
                <c:pt idx="224">
                  <c:v>65.3</c:v>
                </c:pt>
                <c:pt idx="225">
                  <c:v>65.099999999999994</c:v>
                </c:pt>
                <c:pt idx="226">
                  <c:v>65</c:v>
                </c:pt>
                <c:pt idx="227">
                  <c:v>64.8</c:v>
                </c:pt>
                <c:pt idx="228">
                  <c:v>64.7</c:v>
                </c:pt>
                <c:pt idx="229">
                  <c:v>64.599999999999994</c:v>
                </c:pt>
                <c:pt idx="230">
                  <c:v>64.599999999999994</c:v>
                </c:pt>
                <c:pt idx="231">
                  <c:v>64.400000000000006</c:v>
                </c:pt>
                <c:pt idx="232">
                  <c:v>64.2</c:v>
                </c:pt>
                <c:pt idx="233">
                  <c:v>64.099999999999994</c:v>
                </c:pt>
                <c:pt idx="234">
                  <c:v>63.9</c:v>
                </c:pt>
                <c:pt idx="235">
                  <c:v>63.8</c:v>
                </c:pt>
                <c:pt idx="236">
                  <c:v>63.6</c:v>
                </c:pt>
                <c:pt idx="237">
                  <c:v>63.5</c:v>
                </c:pt>
                <c:pt idx="238">
                  <c:v>63.3</c:v>
                </c:pt>
                <c:pt idx="239">
                  <c:v>63.2</c:v>
                </c:pt>
                <c:pt idx="240">
                  <c:v>63.2</c:v>
                </c:pt>
                <c:pt idx="241">
                  <c:v>63</c:v>
                </c:pt>
                <c:pt idx="242">
                  <c:v>62.9</c:v>
                </c:pt>
                <c:pt idx="243">
                  <c:v>62.7</c:v>
                </c:pt>
                <c:pt idx="244">
                  <c:v>62.6</c:v>
                </c:pt>
                <c:pt idx="245">
                  <c:v>62.4</c:v>
                </c:pt>
                <c:pt idx="246">
                  <c:v>62.3</c:v>
                </c:pt>
                <c:pt idx="247">
                  <c:v>62.1</c:v>
                </c:pt>
                <c:pt idx="248">
                  <c:v>62</c:v>
                </c:pt>
                <c:pt idx="249">
                  <c:v>61.9</c:v>
                </c:pt>
                <c:pt idx="250">
                  <c:v>61.7</c:v>
                </c:pt>
                <c:pt idx="251">
                  <c:v>61.7</c:v>
                </c:pt>
                <c:pt idx="252">
                  <c:v>61.6</c:v>
                </c:pt>
                <c:pt idx="253">
                  <c:v>61.4</c:v>
                </c:pt>
                <c:pt idx="254">
                  <c:v>61.3</c:v>
                </c:pt>
                <c:pt idx="255">
                  <c:v>61.1</c:v>
                </c:pt>
                <c:pt idx="256">
                  <c:v>60.9</c:v>
                </c:pt>
                <c:pt idx="257">
                  <c:v>60.8</c:v>
                </c:pt>
                <c:pt idx="258">
                  <c:v>60.7</c:v>
                </c:pt>
                <c:pt idx="259">
                  <c:v>60.6</c:v>
                </c:pt>
                <c:pt idx="260">
                  <c:v>60.4</c:v>
                </c:pt>
                <c:pt idx="261">
                  <c:v>60.4</c:v>
                </c:pt>
                <c:pt idx="262">
                  <c:v>60.3</c:v>
                </c:pt>
                <c:pt idx="263">
                  <c:v>60.1</c:v>
                </c:pt>
                <c:pt idx="264">
                  <c:v>60</c:v>
                </c:pt>
                <c:pt idx="265">
                  <c:v>59.9</c:v>
                </c:pt>
                <c:pt idx="266">
                  <c:v>59.7</c:v>
                </c:pt>
                <c:pt idx="267">
                  <c:v>59.6</c:v>
                </c:pt>
                <c:pt idx="268">
                  <c:v>59.4</c:v>
                </c:pt>
                <c:pt idx="269">
                  <c:v>59.3</c:v>
                </c:pt>
                <c:pt idx="270">
                  <c:v>59.1</c:v>
                </c:pt>
                <c:pt idx="271">
                  <c:v>59.1</c:v>
                </c:pt>
                <c:pt idx="272">
                  <c:v>59</c:v>
                </c:pt>
                <c:pt idx="273">
                  <c:v>58.9</c:v>
                </c:pt>
                <c:pt idx="274">
                  <c:v>58.8</c:v>
                </c:pt>
                <c:pt idx="275">
                  <c:v>58.6</c:v>
                </c:pt>
                <c:pt idx="276">
                  <c:v>58.5</c:v>
                </c:pt>
                <c:pt idx="277">
                  <c:v>58.4</c:v>
                </c:pt>
                <c:pt idx="278">
                  <c:v>58.3</c:v>
                </c:pt>
                <c:pt idx="279">
                  <c:v>58.1</c:v>
                </c:pt>
                <c:pt idx="280">
                  <c:v>58</c:v>
                </c:pt>
                <c:pt idx="281">
                  <c:v>58</c:v>
                </c:pt>
                <c:pt idx="282">
                  <c:v>57.9</c:v>
                </c:pt>
                <c:pt idx="283">
                  <c:v>57.7</c:v>
                </c:pt>
                <c:pt idx="284">
                  <c:v>57.6</c:v>
                </c:pt>
                <c:pt idx="285">
                  <c:v>57.5</c:v>
                </c:pt>
                <c:pt idx="286">
                  <c:v>57.4</c:v>
                </c:pt>
                <c:pt idx="287">
                  <c:v>57.3</c:v>
                </c:pt>
                <c:pt idx="288">
                  <c:v>57.1</c:v>
                </c:pt>
                <c:pt idx="289">
                  <c:v>57</c:v>
                </c:pt>
                <c:pt idx="290">
                  <c:v>56.9</c:v>
                </c:pt>
                <c:pt idx="291">
                  <c:v>56.9</c:v>
                </c:pt>
                <c:pt idx="292">
                  <c:v>56.8</c:v>
                </c:pt>
                <c:pt idx="293">
                  <c:v>56.7</c:v>
                </c:pt>
                <c:pt idx="294">
                  <c:v>56.6</c:v>
                </c:pt>
                <c:pt idx="295">
                  <c:v>56.4</c:v>
                </c:pt>
                <c:pt idx="296">
                  <c:v>56.3</c:v>
                </c:pt>
                <c:pt idx="297">
                  <c:v>56.2</c:v>
                </c:pt>
                <c:pt idx="298">
                  <c:v>56.1</c:v>
                </c:pt>
                <c:pt idx="299">
                  <c:v>56</c:v>
                </c:pt>
                <c:pt idx="300">
                  <c:v>55.8</c:v>
                </c:pt>
                <c:pt idx="301">
                  <c:v>55.8</c:v>
                </c:pt>
                <c:pt idx="302">
                  <c:v>55.8</c:v>
                </c:pt>
                <c:pt idx="303">
                  <c:v>55.6</c:v>
                </c:pt>
                <c:pt idx="304">
                  <c:v>55.5</c:v>
                </c:pt>
                <c:pt idx="305">
                  <c:v>55.4</c:v>
                </c:pt>
                <c:pt idx="306">
                  <c:v>55.3</c:v>
                </c:pt>
                <c:pt idx="307">
                  <c:v>55.2</c:v>
                </c:pt>
                <c:pt idx="308">
                  <c:v>55.1</c:v>
                </c:pt>
                <c:pt idx="309">
                  <c:v>54.9</c:v>
                </c:pt>
                <c:pt idx="310">
                  <c:v>54.8</c:v>
                </c:pt>
                <c:pt idx="311">
                  <c:v>54.8</c:v>
                </c:pt>
                <c:pt idx="312">
                  <c:v>54.8</c:v>
                </c:pt>
                <c:pt idx="313">
                  <c:v>54.7</c:v>
                </c:pt>
                <c:pt idx="314">
                  <c:v>54.5</c:v>
                </c:pt>
                <c:pt idx="315">
                  <c:v>54.4</c:v>
                </c:pt>
                <c:pt idx="316">
                  <c:v>54.3</c:v>
                </c:pt>
                <c:pt idx="317">
                  <c:v>54.2</c:v>
                </c:pt>
                <c:pt idx="318">
                  <c:v>54.1</c:v>
                </c:pt>
                <c:pt idx="319">
                  <c:v>54</c:v>
                </c:pt>
                <c:pt idx="320">
                  <c:v>53.9</c:v>
                </c:pt>
                <c:pt idx="321">
                  <c:v>53.9</c:v>
                </c:pt>
                <c:pt idx="322">
                  <c:v>53.8</c:v>
                </c:pt>
                <c:pt idx="323">
                  <c:v>53.7</c:v>
                </c:pt>
                <c:pt idx="324">
                  <c:v>53.6</c:v>
                </c:pt>
                <c:pt idx="325">
                  <c:v>53.5</c:v>
                </c:pt>
                <c:pt idx="326">
                  <c:v>53.4</c:v>
                </c:pt>
                <c:pt idx="327">
                  <c:v>53.3</c:v>
                </c:pt>
                <c:pt idx="328">
                  <c:v>53.2</c:v>
                </c:pt>
                <c:pt idx="329">
                  <c:v>53.1</c:v>
                </c:pt>
                <c:pt idx="330">
                  <c:v>53</c:v>
                </c:pt>
                <c:pt idx="331">
                  <c:v>53</c:v>
                </c:pt>
                <c:pt idx="332">
                  <c:v>52.9</c:v>
                </c:pt>
                <c:pt idx="333">
                  <c:v>52.9</c:v>
                </c:pt>
                <c:pt idx="334">
                  <c:v>52.7</c:v>
                </c:pt>
                <c:pt idx="335">
                  <c:v>52.7</c:v>
                </c:pt>
                <c:pt idx="336">
                  <c:v>52.6</c:v>
                </c:pt>
                <c:pt idx="337">
                  <c:v>52.5</c:v>
                </c:pt>
                <c:pt idx="338">
                  <c:v>52.4</c:v>
                </c:pt>
                <c:pt idx="339">
                  <c:v>52.3</c:v>
                </c:pt>
                <c:pt idx="340">
                  <c:v>52.2</c:v>
                </c:pt>
                <c:pt idx="341">
                  <c:v>52.2</c:v>
                </c:pt>
                <c:pt idx="342">
                  <c:v>52.1</c:v>
                </c:pt>
                <c:pt idx="343">
                  <c:v>52</c:v>
                </c:pt>
                <c:pt idx="344">
                  <c:v>52</c:v>
                </c:pt>
                <c:pt idx="345">
                  <c:v>51.9</c:v>
                </c:pt>
                <c:pt idx="346">
                  <c:v>51.8</c:v>
                </c:pt>
                <c:pt idx="347">
                  <c:v>51.7</c:v>
                </c:pt>
                <c:pt idx="348">
                  <c:v>51.6</c:v>
                </c:pt>
                <c:pt idx="349">
                  <c:v>51.5</c:v>
                </c:pt>
                <c:pt idx="350">
                  <c:v>51.4</c:v>
                </c:pt>
                <c:pt idx="351">
                  <c:v>51.4</c:v>
                </c:pt>
                <c:pt idx="352">
                  <c:v>51.4</c:v>
                </c:pt>
                <c:pt idx="353">
                  <c:v>51.3</c:v>
                </c:pt>
                <c:pt idx="354">
                  <c:v>51.2</c:v>
                </c:pt>
                <c:pt idx="355">
                  <c:v>51.2</c:v>
                </c:pt>
                <c:pt idx="356">
                  <c:v>51.1</c:v>
                </c:pt>
                <c:pt idx="357">
                  <c:v>51</c:v>
                </c:pt>
                <c:pt idx="358">
                  <c:v>51</c:v>
                </c:pt>
                <c:pt idx="359">
                  <c:v>50.9</c:v>
                </c:pt>
                <c:pt idx="360">
                  <c:v>50.8</c:v>
                </c:pt>
                <c:pt idx="361">
                  <c:v>50.7</c:v>
                </c:pt>
                <c:pt idx="362">
                  <c:v>50.7</c:v>
                </c:pt>
                <c:pt idx="363">
                  <c:v>50.7</c:v>
                </c:pt>
                <c:pt idx="364">
                  <c:v>50.6</c:v>
                </c:pt>
                <c:pt idx="365">
                  <c:v>50.6</c:v>
                </c:pt>
                <c:pt idx="366">
                  <c:v>50.5</c:v>
                </c:pt>
                <c:pt idx="367">
                  <c:v>57.4</c:v>
                </c:pt>
                <c:pt idx="368">
                  <c:v>62</c:v>
                </c:pt>
                <c:pt idx="369">
                  <c:v>64.2</c:v>
                </c:pt>
                <c:pt idx="370">
                  <c:v>64.900000000000006</c:v>
                </c:pt>
                <c:pt idx="371">
                  <c:v>64.7</c:v>
                </c:pt>
                <c:pt idx="372">
                  <c:v>64</c:v>
                </c:pt>
                <c:pt idx="373">
                  <c:v>62.9</c:v>
                </c:pt>
                <c:pt idx="374">
                  <c:v>61.8</c:v>
                </c:pt>
                <c:pt idx="375">
                  <c:v>60.6</c:v>
                </c:pt>
                <c:pt idx="376">
                  <c:v>59.3</c:v>
                </c:pt>
                <c:pt idx="377">
                  <c:v>58</c:v>
                </c:pt>
                <c:pt idx="378">
                  <c:v>56.7</c:v>
                </c:pt>
                <c:pt idx="379">
                  <c:v>55.4</c:v>
                </c:pt>
                <c:pt idx="380">
                  <c:v>54.1</c:v>
                </c:pt>
                <c:pt idx="381">
                  <c:v>52.9</c:v>
                </c:pt>
                <c:pt idx="382">
                  <c:v>51.8</c:v>
                </c:pt>
                <c:pt idx="383">
                  <c:v>50.7</c:v>
                </c:pt>
                <c:pt idx="384">
                  <c:v>49.5</c:v>
                </c:pt>
                <c:pt idx="385">
                  <c:v>48.5</c:v>
                </c:pt>
                <c:pt idx="386">
                  <c:v>47.5</c:v>
                </c:pt>
                <c:pt idx="387">
                  <c:v>46.6</c:v>
                </c:pt>
                <c:pt idx="388">
                  <c:v>45.6</c:v>
                </c:pt>
                <c:pt idx="389">
                  <c:v>44.8</c:v>
                </c:pt>
                <c:pt idx="390">
                  <c:v>43.9</c:v>
                </c:pt>
                <c:pt idx="391">
                  <c:v>43.2</c:v>
                </c:pt>
                <c:pt idx="392">
                  <c:v>42.4</c:v>
                </c:pt>
                <c:pt idx="393">
                  <c:v>41.7</c:v>
                </c:pt>
                <c:pt idx="394">
                  <c:v>41</c:v>
                </c:pt>
                <c:pt idx="395">
                  <c:v>40.299999999999997</c:v>
                </c:pt>
                <c:pt idx="396">
                  <c:v>39.700000000000003</c:v>
                </c:pt>
                <c:pt idx="397">
                  <c:v>39.200000000000003</c:v>
                </c:pt>
                <c:pt idx="398">
                  <c:v>38.6</c:v>
                </c:pt>
                <c:pt idx="399">
                  <c:v>38.1</c:v>
                </c:pt>
                <c:pt idx="400">
                  <c:v>37.6</c:v>
                </c:pt>
                <c:pt idx="401">
                  <c:v>37.200000000000003</c:v>
                </c:pt>
                <c:pt idx="402">
                  <c:v>36.799999999999997</c:v>
                </c:pt>
                <c:pt idx="403">
                  <c:v>36.4</c:v>
                </c:pt>
                <c:pt idx="404">
                  <c:v>36</c:v>
                </c:pt>
                <c:pt idx="405">
                  <c:v>35.6</c:v>
                </c:pt>
                <c:pt idx="406">
                  <c:v>35.299999999999997</c:v>
                </c:pt>
                <c:pt idx="407">
                  <c:v>34.9</c:v>
                </c:pt>
                <c:pt idx="408">
                  <c:v>34.6</c:v>
                </c:pt>
                <c:pt idx="409">
                  <c:v>34.4</c:v>
                </c:pt>
                <c:pt idx="410">
                  <c:v>34</c:v>
                </c:pt>
                <c:pt idx="411">
                  <c:v>33.799999999999997</c:v>
                </c:pt>
                <c:pt idx="412">
                  <c:v>33.5</c:v>
                </c:pt>
                <c:pt idx="413">
                  <c:v>33.299999999999997</c:v>
                </c:pt>
                <c:pt idx="414">
                  <c:v>33.1</c:v>
                </c:pt>
                <c:pt idx="415">
                  <c:v>32.799999999999997</c:v>
                </c:pt>
                <c:pt idx="416">
                  <c:v>32.6</c:v>
                </c:pt>
                <c:pt idx="417">
                  <c:v>32.4</c:v>
                </c:pt>
                <c:pt idx="418">
                  <c:v>32.299999999999997</c:v>
                </c:pt>
                <c:pt idx="419">
                  <c:v>32.1</c:v>
                </c:pt>
                <c:pt idx="420">
                  <c:v>31.9</c:v>
                </c:pt>
                <c:pt idx="421">
                  <c:v>31.7</c:v>
                </c:pt>
                <c:pt idx="422">
                  <c:v>31.6</c:v>
                </c:pt>
                <c:pt idx="423">
                  <c:v>31.4</c:v>
                </c:pt>
                <c:pt idx="424">
                  <c:v>31.3</c:v>
                </c:pt>
                <c:pt idx="425">
                  <c:v>31.1</c:v>
                </c:pt>
                <c:pt idx="426">
                  <c:v>30.9</c:v>
                </c:pt>
                <c:pt idx="427">
                  <c:v>30.8</c:v>
                </c:pt>
                <c:pt idx="428">
                  <c:v>30.7</c:v>
                </c:pt>
                <c:pt idx="429">
                  <c:v>30.5</c:v>
                </c:pt>
                <c:pt idx="430">
                  <c:v>30.4</c:v>
                </c:pt>
                <c:pt idx="431">
                  <c:v>30.2</c:v>
                </c:pt>
                <c:pt idx="432">
                  <c:v>30.1</c:v>
                </c:pt>
                <c:pt idx="433">
                  <c:v>30</c:v>
                </c:pt>
              </c:numCache>
            </c:numRef>
          </c:yVal>
          <c:smooth val="1"/>
          <c:extLst xmlns:c15="http://schemas.microsoft.com/office/drawing/2012/chart">
            <c:ext xmlns:c16="http://schemas.microsoft.com/office/drawing/2014/chart" uri="{C3380CC4-5D6E-409C-BE32-E72D297353CC}">
              <c16:uniqueId val="{0000000A-FC94-474A-ABAC-FA30C8C0FC4D}"/>
            </c:ext>
          </c:extLst>
        </c:ser>
        <c:ser>
          <c:idx val="8"/>
          <c:order val="11"/>
          <c:tx>
            <c:strRef>
              <c:f>'Sloupec V6-int. (07-03)+10min'!$N$4</c:f>
              <c:strCache>
                <c:ptCount val="1"/>
                <c:pt idx="0">
                  <c:v>15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'Sloupec V6-int. (07-03)+10min'!$B$5:$B$439</c:f>
              <c:numCache>
                <c:formatCode>[$-F400]h:mm:ss\ AM/PM</c:formatCode>
                <c:ptCount val="435"/>
                <c:pt idx="0">
                  <c:v>0</c:v>
                </c:pt>
                <c:pt idx="1">
                  <c:v>1.1574074074074073E-4</c:v>
                </c:pt>
                <c:pt idx="2">
                  <c:v>2.31481481481481E-4</c:v>
                </c:pt>
                <c:pt idx="3">
                  <c:v>3.4722222222222202E-4</c:v>
                </c:pt>
                <c:pt idx="4">
                  <c:v>4.6296296296296298E-4</c:v>
                </c:pt>
                <c:pt idx="5">
                  <c:v>5.78703703703704E-4</c:v>
                </c:pt>
                <c:pt idx="6">
                  <c:v>6.9444444444444404E-4</c:v>
                </c:pt>
                <c:pt idx="7">
                  <c:v>8.1018518518518505E-4</c:v>
                </c:pt>
                <c:pt idx="8">
                  <c:v>9.2592592592592596E-4</c:v>
                </c:pt>
                <c:pt idx="9">
                  <c:v>1.0416666666666699E-3</c:v>
                </c:pt>
                <c:pt idx="10">
                  <c:v>1.1574074074074099E-3</c:v>
                </c:pt>
                <c:pt idx="11">
                  <c:v>1.27314814814815E-3</c:v>
                </c:pt>
                <c:pt idx="12">
                  <c:v>1.38888888888889E-3</c:v>
                </c:pt>
                <c:pt idx="13">
                  <c:v>1.5046296296296301E-3</c:v>
                </c:pt>
                <c:pt idx="14">
                  <c:v>1.6203703703703701E-3</c:v>
                </c:pt>
                <c:pt idx="15">
                  <c:v>1.7361111111111099E-3</c:v>
                </c:pt>
                <c:pt idx="16">
                  <c:v>1.85185185185184E-3</c:v>
                </c:pt>
                <c:pt idx="17">
                  <c:v>1.9675925925925798E-3</c:v>
                </c:pt>
                <c:pt idx="18">
                  <c:v>2.0833333333333199E-3</c:v>
                </c:pt>
                <c:pt idx="19">
                  <c:v>2.1990740740740599E-3</c:v>
                </c:pt>
                <c:pt idx="20">
                  <c:v>2.3148148148147999E-3</c:v>
                </c:pt>
                <c:pt idx="21">
                  <c:v>2.43055555555554E-3</c:v>
                </c:pt>
                <c:pt idx="22">
                  <c:v>2.54629629629628E-3</c:v>
                </c:pt>
                <c:pt idx="23">
                  <c:v>2.6620370370370201E-3</c:v>
                </c:pt>
                <c:pt idx="24">
                  <c:v>2.7777777777777601E-3</c:v>
                </c:pt>
                <c:pt idx="25">
                  <c:v>2.8935185185185001E-3</c:v>
                </c:pt>
                <c:pt idx="26">
                  <c:v>3.0092592592592402E-3</c:v>
                </c:pt>
                <c:pt idx="27">
                  <c:v>3.1249999999999798E-3</c:v>
                </c:pt>
                <c:pt idx="28">
                  <c:v>3.2407407407407198E-3</c:v>
                </c:pt>
                <c:pt idx="29">
                  <c:v>3.3564814814814599E-3</c:v>
                </c:pt>
                <c:pt idx="30">
                  <c:v>3.4722222222221999E-3</c:v>
                </c:pt>
                <c:pt idx="31">
                  <c:v>3.58796296296294E-3</c:v>
                </c:pt>
                <c:pt idx="32">
                  <c:v>3.70370370370368E-3</c:v>
                </c:pt>
                <c:pt idx="33">
                  <c:v>3.81944444444442E-3</c:v>
                </c:pt>
                <c:pt idx="34">
                  <c:v>3.9351851851851596E-3</c:v>
                </c:pt>
                <c:pt idx="35">
                  <c:v>4.0509259259258997E-3</c:v>
                </c:pt>
                <c:pt idx="36">
                  <c:v>4.1666666666666397E-3</c:v>
                </c:pt>
                <c:pt idx="37">
                  <c:v>4.2824074074073798E-3</c:v>
                </c:pt>
                <c:pt idx="38">
                  <c:v>4.3981481481481198E-3</c:v>
                </c:pt>
                <c:pt idx="39">
                  <c:v>4.5138888888888598E-3</c:v>
                </c:pt>
                <c:pt idx="40">
                  <c:v>4.6296296296295999E-3</c:v>
                </c:pt>
                <c:pt idx="41">
                  <c:v>4.7453703703703399E-3</c:v>
                </c:pt>
                <c:pt idx="42">
                  <c:v>4.86111111111108E-3</c:v>
                </c:pt>
                <c:pt idx="43">
                  <c:v>4.97685185185182E-3</c:v>
                </c:pt>
                <c:pt idx="44">
                  <c:v>5.09259259259256E-3</c:v>
                </c:pt>
                <c:pt idx="45">
                  <c:v>5.2083333333333001E-3</c:v>
                </c:pt>
                <c:pt idx="46">
                  <c:v>5.3240740740740401E-3</c:v>
                </c:pt>
                <c:pt idx="47">
                  <c:v>5.4398148148147802E-3</c:v>
                </c:pt>
                <c:pt idx="48">
                  <c:v>5.5555555555555202E-3</c:v>
                </c:pt>
                <c:pt idx="49">
                  <c:v>5.6712962962962602E-3</c:v>
                </c:pt>
                <c:pt idx="50">
                  <c:v>5.7870370370370003E-3</c:v>
                </c:pt>
                <c:pt idx="51">
                  <c:v>5.9027777777777403E-3</c:v>
                </c:pt>
                <c:pt idx="52">
                  <c:v>6.0185185185184804E-3</c:v>
                </c:pt>
                <c:pt idx="53">
                  <c:v>6.1342592592592204E-3</c:v>
                </c:pt>
                <c:pt idx="54">
                  <c:v>6.2499999999999596E-3</c:v>
                </c:pt>
                <c:pt idx="55">
                  <c:v>6.3657407407406996E-3</c:v>
                </c:pt>
                <c:pt idx="56">
                  <c:v>6.4814814814814397E-3</c:v>
                </c:pt>
                <c:pt idx="57">
                  <c:v>6.5972222222221797E-3</c:v>
                </c:pt>
                <c:pt idx="58">
                  <c:v>6.7129629629629197E-3</c:v>
                </c:pt>
                <c:pt idx="59">
                  <c:v>6.8287037037036598E-3</c:v>
                </c:pt>
                <c:pt idx="60">
                  <c:v>6.9444444444443998E-3</c:v>
                </c:pt>
                <c:pt idx="61">
                  <c:v>7.0601851851851399E-3</c:v>
                </c:pt>
                <c:pt idx="62">
                  <c:v>7.1759259259258799E-3</c:v>
                </c:pt>
                <c:pt idx="63">
                  <c:v>7.2916666666666199E-3</c:v>
                </c:pt>
                <c:pt idx="64">
                  <c:v>7.40740740740736E-3</c:v>
                </c:pt>
                <c:pt idx="65">
                  <c:v>7.5231481481481E-3</c:v>
                </c:pt>
                <c:pt idx="66">
                  <c:v>7.6388888888888401E-3</c:v>
                </c:pt>
                <c:pt idx="67">
                  <c:v>7.7546296296295801E-3</c:v>
                </c:pt>
                <c:pt idx="68">
                  <c:v>7.8703703703703193E-3</c:v>
                </c:pt>
                <c:pt idx="69">
                  <c:v>7.9861111111110602E-3</c:v>
                </c:pt>
                <c:pt idx="70">
                  <c:v>8.1018518518517994E-3</c:v>
                </c:pt>
                <c:pt idx="71">
                  <c:v>8.2175925925925403E-3</c:v>
                </c:pt>
                <c:pt idx="72">
                  <c:v>8.3333333333332794E-3</c:v>
                </c:pt>
                <c:pt idx="73">
                  <c:v>8.4490740740740203E-3</c:v>
                </c:pt>
                <c:pt idx="74">
                  <c:v>8.5648148148147595E-3</c:v>
                </c:pt>
                <c:pt idx="75">
                  <c:v>8.6805555555555004E-3</c:v>
                </c:pt>
                <c:pt idx="76">
                  <c:v>8.7962962962962396E-3</c:v>
                </c:pt>
                <c:pt idx="77">
                  <c:v>8.9120370370369805E-3</c:v>
                </c:pt>
                <c:pt idx="78">
                  <c:v>9.0277777777777197E-3</c:v>
                </c:pt>
                <c:pt idx="79">
                  <c:v>9.1435185185184606E-3</c:v>
                </c:pt>
                <c:pt idx="80">
                  <c:v>9.2592592592591998E-3</c:v>
                </c:pt>
                <c:pt idx="81">
                  <c:v>9.3749999999999407E-3</c:v>
                </c:pt>
                <c:pt idx="82">
                  <c:v>9.4907407407406903E-3</c:v>
                </c:pt>
                <c:pt idx="83">
                  <c:v>9.6064814814814208E-3</c:v>
                </c:pt>
                <c:pt idx="84">
                  <c:v>9.7222222222221703E-3</c:v>
                </c:pt>
                <c:pt idx="85">
                  <c:v>9.8379629629629008E-3</c:v>
                </c:pt>
                <c:pt idx="86">
                  <c:v>9.9537037037036504E-3</c:v>
                </c:pt>
                <c:pt idx="87">
                  <c:v>1.00694444444444E-2</c:v>
                </c:pt>
                <c:pt idx="88">
                  <c:v>1.0185185185185099E-2</c:v>
                </c:pt>
                <c:pt idx="89">
                  <c:v>1.0300925925925899E-2</c:v>
                </c:pt>
                <c:pt idx="90">
                  <c:v>1.04166666666666E-2</c:v>
                </c:pt>
                <c:pt idx="91">
                  <c:v>1.0532407407407299E-2</c:v>
                </c:pt>
                <c:pt idx="92">
                  <c:v>1.0648148148148099E-2</c:v>
                </c:pt>
                <c:pt idx="93">
                  <c:v>1.07638888888888E-2</c:v>
                </c:pt>
                <c:pt idx="94">
                  <c:v>1.08796296296296E-2</c:v>
                </c:pt>
                <c:pt idx="95">
                  <c:v>1.09953703703703E-2</c:v>
                </c:pt>
                <c:pt idx="96">
                  <c:v>1.1111111111111001E-2</c:v>
                </c:pt>
                <c:pt idx="97">
                  <c:v>1.12268518518518E-2</c:v>
                </c:pt>
                <c:pt idx="98">
                  <c:v>1.13425925925925E-2</c:v>
                </c:pt>
                <c:pt idx="99">
                  <c:v>1.14583333333333E-2</c:v>
                </c:pt>
                <c:pt idx="100">
                  <c:v>1.1574074074074001E-2</c:v>
                </c:pt>
                <c:pt idx="101">
                  <c:v>1.16898148148147E-2</c:v>
                </c:pt>
                <c:pt idx="102">
                  <c:v>1.18055555555555E-2</c:v>
                </c:pt>
                <c:pt idx="103">
                  <c:v>1.1921296296296201E-2</c:v>
                </c:pt>
                <c:pt idx="104">
                  <c:v>1.2037037037037001E-2</c:v>
                </c:pt>
                <c:pt idx="105">
                  <c:v>1.21527777777777E-2</c:v>
                </c:pt>
                <c:pt idx="106">
                  <c:v>1.2268518518518399E-2</c:v>
                </c:pt>
                <c:pt idx="107">
                  <c:v>1.2384259259259201E-2</c:v>
                </c:pt>
                <c:pt idx="108">
                  <c:v>1.24999999999999E-2</c:v>
                </c:pt>
                <c:pt idx="109">
                  <c:v>1.26157407407407E-2</c:v>
                </c:pt>
                <c:pt idx="110">
                  <c:v>1.2731481481481399E-2</c:v>
                </c:pt>
                <c:pt idx="111">
                  <c:v>1.28472222222221E-2</c:v>
                </c:pt>
                <c:pt idx="112">
                  <c:v>1.29629629629629E-2</c:v>
                </c:pt>
                <c:pt idx="113">
                  <c:v>1.3078703703703599E-2</c:v>
                </c:pt>
                <c:pt idx="114">
                  <c:v>1.3194444444444399E-2</c:v>
                </c:pt>
                <c:pt idx="115">
                  <c:v>1.33101851851851E-2</c:v>
                </c:pt>
                <c:pt idx="116">
                  <c:v>1.34259259259258E-2</c:v>
                </c:pt>
                <c:pt idx="117">
                  <c:v>1.3541666666666599E-2</c:v>
                </c:pt>
                <c:pt idx="118">
                  <c:v>1.36574074074073E-2</c:v>
                </c:pt>
                <c:pt idx="119">
                  <c:v>1.37731481481481E-2</c:v>
                </c:pt>
                <c:pt idx="120">
                  <c:v>1.38888888888888E-2</c:v>
                </c:pt>
                <c:pt idx="121">
                  <c:v>1.4004629629629501E-2</c:v>
                </c:pt>
                <c:pt idx="122">
                  <c:v>1.4120370370370301E-2</c:v>
                </c:pt>
                <c:pt idx="123">
                  <c:v>1.4236111111111E-2</c:v>
                </c:pt>
                <c:pt idx="124">
                  <c:v>1.43518518518518E-2</c:v>
                </c:pt>
                <c:pt idx="125">
                  <c:v>1.4467592592592501E-2</c:v>
                </c:pt>
                <c:pt idx="126">
                  <c:v>1.45833333333332E-2</c:v>
                </c:pt>
                <c:pt idx="127">
                  <c:v>1.4699074074074E-2</c:v>
                </c:pt>
                <c:pt idx="128">
                  <c:v>1.4814814814814699E-2</c:v>
                </c:pt>
                <c:pt idx="129">
                  <c:v>1.4930555555555501E-2</c:v>
                </c:pt>
                <c:pt idx="130">
                  <c:v>1.50462962962962E-2</c:v>
                </c:pt>
                <c:pt idx="131">
                  <c:v>1.5162037037036899E-2</c:v>
                </c:pt>
                <c:pt idx="132">
                  <c:v>1.5277777777777699E-2</c:v>
                </c:pt>
                <c:pt idx="133">
                  <c:v>1.53935185185184E-2</c:v>
                </c:pt>
                <c:pt idx="134">
                  <c:v>1.55092592592592E-2</c:v>
                </c:pt>
                <c:pt idx="135">
                  <c:v>1.5624999999999899E-2</c:v>
                </c:pt>
                <c:pt idx="136">
                  <c:v>1.57407407407406E-2</c:v>
                </c:pt>
                <c:pt idx="137">
                  <c:v>1.5856481481481399E-2</c:v>
                </c:pt>
                <c:pt idx="138">
                  <c:v>1.59722222222221E-2</c:v>
                </c:pt>
                <c:pt idx="139">
                  <c:v>1.6087962962962901E-2</c:v>
                </c:pt>
                <c:pt idx="140">
                  <c:v>1.6203703703703599E-2</c:v>
                </c:pt>
                <c:pt idx="141">
                  <c:v>1.63194444444443E-2</c:v>
                </c:pt>
                <c:pt idx="142">
                  <c:v>1.6435185185185101E-2</c:v>
                </c:pt>
                <c:pt idx="143">
                  <c:v>1.6550925925925799E-2</c:v>
                </c:pt>
                <c:pt idx="144">
                  <c:v>1.6666666666666601E-2</c:v>
                </c:pt>
                <c:pt idx="145">
                  <c:v>1.6782407407407302E-2</c:v>
                </c:pt>
                <c:pt idx="146">
                  <c:v>1.6898148148147999E-2</c:v>
                </c:pt>
                <c:pt idx="147">
                  <c:v>1.7013888888888801E-2</c:v>
                </c:pt>
                <c:pt idx="148">
                  <c:v>1.7129629629629502E-2</c:v>
                </c:pt>
                <c:pt idx="149">
                  <c:v>1.72453703703703E-2</c:v>
                </c:pt>
                <c:pt idx="150">
                  <c:v>1.7361111111111001E-2</c:v>
                </c:pt>
                <c:pt idx="151">
                  <c:v>1.7476851851851698E-2</c:v>
                </c:pt>
                <c:pt idx="152">
                  <c:v>1.75925925925925E-2</c:v>
                </c:pt>
                <c:pt idx="153">
                  <c:v>1.7708333333333201E-2</c:v>
                </c:pt>
                <c:pt idx="154">
                  <c:v>1.7824074074073999E-2</c:v>
                </c:pt>
                <c:pt idx="155">
                  <c:v>1.79398148148147E-2</c:v>
                </c:pt>
                <c:pt idx="156">
                  <c:v>1.8055555555555401E-2</c:v>
                </c:pt>
                <c:pt idx="157">
                  <c:v>1.8171296296296199E-2</c:v>
                </c:pt>
                <c:pt idx="158">
                  <c:v>1.82870370370369E-2</c:v>
                </c:pt>
                <c:pt idx="159">
                  <c:v>1.8402777777777699E-2</c:v>
                </c:pt>
                <c:pt idx="160">
                  <c:v>1.85185185185184E-2</c:v>
                </c:pt>
                <c:pt idx="161">
                  <c:v>1.8634259259259101E-2</c:v>
                </c:pt>
                <c:pt idx="162">
                  <c:v>1.8749999999999899E-2</c:v>
                </c:pt>
                <c:pt idx="163">
                  <c:v>1.88657407407406E-2</c:v>
                </c:pt>
                <c:pt idx="164">
                  <c:v>1.8981481481481401E-2</c:v>
                </c:pt>
                <c:pt idx="165">
                  <c:v>1.9097222222222099E-2</c:v>
                </c:pt>
                <c:pt idx="166">
                  <c:v>1.92129629629628E-2</c:v>
                </c:pt>
                <c:pt idx="167">
                  <c:v>1.9328703703703601E-2</c:v>
                </c:pt>
                <c:pt idx="168">
                  <c:v>1.9444444444444299E-2</c:v>
                </c:pt>
                <c:pt idx="169">
                  <c:v>1.9560185185185101E-2</c:v>
                </c:pt>
                <c:pt idx="170">
                  <c:v>1.9675925925925802E-2</c:v>
                </c:pt>
                <c:pt idx="171">
                  <c:v>1.9791666666666499E-2</c:v>
                </c:pt>
                <c:pt idx="172">
                  <c:v>1.9907407407407301E-2</c:v>
                </c:pt>
                <c:pt idx="173">
                  <c:v>2.0023148148147998E-2</c:v>
                </c:pt>
                <c:pt idx="174">
                  <c:v>2.01388888888888E-2</c:v>
                </c:pt>
                <c:pt idx="175">
                  <c:v>2.0254629629629501E-2</c:v>
                </c:pt>
                <c:pt idx="176">
                  <c:v>2.0370370370370199E-2</c:v>
                </c:pt>
                <c:pt idx="177">
                  <c:v>2.0486111111111E-2</c:v>
                </c:pt>
                <c:pt idx="178">
                  <c:v>2.0601851851851701E-2</c:v>
                </c:pt>
                <c:pt idx="179">
                  <c:v>2.0717592592592499E-2</c:v>
                </c:pt>
                <c:pt idx="180">
                  <c:v>2.08333333333332E-2</c:v>
                </c:pt>
                <c:pt idx="181">
                  <c:v>2.0949074074073901E-2</c:v>
                </c:pt>
                <c:pt idx="182">
                  <c:v>2.10648148148147E-2</c:v>
                </c:pt>
                <c:pt idx="183">
                  <c:v>2.1180555555555401E-2</c:v>
                </c:pt>
                <c:pt idx="184">
                  <c:v>2.1296296296296199E-2</c:v>
                </c:pt>
                <c:pt idx="185">
                  <c:v>2.14120370370369E-2</c:v>
                </c:pt>
                <c:pt idx="186">
                  <c:v>2.1527777777777601E-2</c:v>
                </c:pt>
                <c:pt idx="187">
                  <c:v>2.1643518518518399E-2</c:v>
                </c:pt>
                <c:pt idx="188">
                  <c:v>2.17592592592591E-2</c:v>
                </c:pt>
                <c:pt idx="189">
                  <c:v>2.1874999999999901E-2</c:v>
                </c:pt>
                <c:pt idx="190">
                  <c:v>2.1990740740740599E-2</c:v>
                </c:pt>
                <c:pt idx="191">
                  <c:v>2.21064814814813E-2</c:v>
                </c:pt>
                <c:pt idx="192">
                  <c:v>2.2222222222222102E-2</c:v>
                </c:pt>
                <c:pt idx="193">
                  <c:v>2.2337962962962799E-2</c:v>
                </c:pt>
                <c:pt idx="194">
                  <c:v>2.2453703703703601E-2</c:v>
                </c:pt>
                <c:pt idx="195">
                  <c:v>2.2569444444444298E-2</c:v>
                </c:pt>
                <c:pt idx="196">
                  <c:v>2.2685185185184999E-2</c:v>
                </c:pt>
                <c:pt idx="197">
                  <c:v>2.2800925925925801E-2</c:v>
                </c:pt>
                <c:pt idx="198">
                  <c:v>2.2916666666666499E-2</c:v>
                </c:pt>
                <c:pt idx="199">
                  <c:v>2.30324074074073E-2</c:v>
                </c:pt>
                <c:pt idx="200">
                  <c:v>2.3148148148148001E-2</c:v>
                </c:pt>
                <c:pt idx="201">
                  <c:v>2.3263888888888699E-2</c:v>
                </c:pt>
                <c:pt idx="202">
                  <c:v>2.33796296296295E-2</c:v>
                </c:pt>
                <c:pt idx="203">
                  <c:v>2.3495370370370201E-2</c:v>
                </c:pt>
                <c:pt idx="204">
                  <c:v>2.3611111111110999E-2</c:v>
                </c:pt>
                <c:pt idx="205">
                  <c:v>2.37268518518517E-2</c:v>
                </c:pt>
                <c:pt idx="206">
                  <c:v>2.3842592592592401E-2</c:v>
                </c:pt>
                <c:pt idx="207">
                  <c:v>2.39583333333332E-2</c:v>
                </c:pt>
                <c:pt idx="208">
                  <c:v>2.4074074074073901E-2</c:v>
                </c:pt>
                <c:pt idx="209">
                  <c:v>2.4189814814814699E-2</c:v>
                </c:pt>
                <c:pt idx="210">
                  <c:v>2.43055555555554E-2</c:v>
                </c:pt>
                <c:pt idx="211">
                  <c:v>2.4421296296296201E-2</c:v>
                </c:pt>
                <c:pt idx="212">
                  <c:v>2.4537037037036899E-2</c:v>
                </c:pt>
                <c:pt idx="213">
                  <c:v>2.46527777777776E-2</c:v>
                </c:pt>
                <c:pt idx="214">
                  <c:v>2.4768518518518402E-2</c:v>
                </c:pt>
                <c:pt idx="215">
                  <c:v>2.4884259259259099E-2</c:v>
                </c:pt>
                <c:pt idx="216">
                  <c:v>2.49999999999998E-2</c:v>
                </c:pt>
                <c:pt idx="217">
                  <c:v>2.5115740740740598E-2</c:v>
                </c:pt>
                <c:pt idx="218">
                  <c:v>2.5231481481481299E-2</c:v>
                </c:pt>
                <c:pt idx="219">
                  <c:v>2.5347222222222101E-2</c:v>
                </c:pt>
                <c:pt idx="220">
                  <c:v>2.5462962962962798E-2</c:v>
                </c:pt>
                <c:pt idx="221">
                  <c:v>2.5578703703703499E-2</c:v>
                </c:pt>
                <c:pt idx="222">
                  <c:v>2.5694444444444301E-2</c:v>
                </c:pt>
                <c:pt idx="223">
                  <c:v>2.5810185185184999E-2</c:v>
                </c:pt>
                <c:pt idx="224">
                  <c:v>2.59259259259258E-2</c:v>
                </c:pt>
                <c:pt idx="225">
                  <c:v>2.6041666666666501E-2</c:v>
                </c:pt>
                <c:pt idx="226">
                  <c:v>2.6157407407407199E-2</c:v>
                </c:pt>
                <c:pt idx="227">
                  <c:v>2.6273148148148E-2</c:v>
                </c:pt>
                <c:pt idx="228">
                  <c:v>2.6388888888888701E-2</c:v>
                </c:pt>
                <c:pt idx="229">
                  <c:v>2.65046296296295E-2</c:v>
                </c:pt>
                <c:pt idx="230">
                  <c:v>2.6620370370370201E-2</c:v>
                </c:pt>
                <c:pt idx="231">
                  <c:v>2.6736111111110902E-2</c:v>
                </c:pt>
                <c:pt idx="232">
                  <c:v>2.68518518518517E-2</c:v>
                </c:pt>
                <c:pt idx="233">
                  <c:v>2.6967592592592401E-2</c:v>
                </c:pt>
                <c:pt idx="234">
                  <c:v>2.7083333333333199E-2</c:v>
                </c:pt>
                <c:pt idx="235">
                  <c:v>2.71990740740739E-2</c:v>
                </c:pt>
                <c:pt idx="236">
                  <c:v>2.7314814814814702E-2</c:v>
                </c:pt>
                <c:pt idx="237">
                  <c:v>2.7430555555555399E-2</c:v>
                </c:pt>
                <c:pt idx="238">
                  <c:v>2.75462962962961E-2</c:v>
                </c:pt>
                <c:pt idx="239">
                  <c:v>2.7662037037036898E-2</c:v>
                </c:pt>
                <c:pt idx="240">
                  <c:v>2.7777777777777599E-2</c:v>
                </c:pt>
                <c:pt idx="241">
                  <c:v>2.78935185185183E-2</c:v>
                </c:pt>
                <c:pt idx="242">
                  <c:v>2.8009259259259098E-2</c:v>
                </c:pt>
                <c:pt idx="243">
                  <c:v>2.8124999999999799E-2</c:v>
                </c:pt>
                <c:pt idx="244">
                  <c:v>2.8240740740740601E-2</c:v>
                </c:pt>
                <c:pt idx="245">
                  <c:v>2.8356481481481299E-2</c:v>
                </c:pt>
                <c:pt idx="246">
                  <c:v>2.8472222222222E-2</c:v>
                </c:pt>
                <c:pt idx="247">
                  <c:v>2.8587962962962801E-2</c:v>
                </c:pt>
                <c:pt idx="248">
                  <c:v>2.8703703703703499E-2</c:v>
                </c:pt>
                <c:pt idx="249">
                  <c:v>2.88194444444443E-2</c:v>
                </c:pt>
                <c:pt idx="250">
                  <c:v>2.8935185185185001E-2</c:v>
                </c:pt>
                <c:pt idx="251">
                  <c:v>2.90509259259258E-2</c:v>
                </c:pt>
                <c:pt idx="252">
                  <c:v>2.9166666666666501E-2</c:v>
                </c:pt>
                <c:pt idx="253">
                  <c:v>2.9282407407407202E-2</c:v>
                </c:pt>
                <c:pt idx="254">
                  <c:v>2.9398148148148E-2</c:v>
                </c:pt>
                <c:pt idx="255">
                  <c:v>2.9513888888888701E-2</c:v>
                </c:pt>
                <c:pt idx="256">
                  <c:v>2.9629629629629499E-2</c:v>
                </c:pt>
                <c:pt idx="257">
                  <c:v>2.97453703703702E-2</c:v>
                </c:pt>
                <c:pt idx="258">
                  <c:v>2.9861111111110901E-2</c:v>
                </c:pt>
                <c:pt idx="259">
                  <c:v>2.9976851851851699E-2</c:v>
                </c:pt>
                <c:pt idx="260">
                  <c:v>3.00925925925924E-2</c:v>
                </c:pt>
                <c:pt idx="261">
                  <c:v>3.0208333333333202E-2</c:v>
                </c:pt>
                <c:pt idx="262">
                  <c:v>3.0324074074073899E-2</c:v>
                </c:pt>
                <c:pt idx="263">
                  <c:v>3.04398148148146E-2</c:v>
                </c:pt>
                <c:pt idx="264">
                  <c:v>3.0555555555555398E-2</c:v>
                </c:pt>
                <c:pt idx="265">
                  <c:v>3.0671296296296099E-2</c:v>
                </c:pt>
                <c:pt idx="266">
                  <c:v>3.07870370370368E-2</c:v>
                </c:pt>
                <c:pt idx="267">
                  <c:v>3.0902777777777599E-2</c:v>
                </c:pt>
                <c:pt idx="268">
                  <c:v>3.10185185185183E-2</c:v>
                </c:pt>
                <c:pt idx="269">
                  <c:v>3.1134259259259101E-2</c:v>
                </c:pt>
                <c:pt idx="270">
                  <c:v>3.1249999999999799E-2</c:v>
                </c:pt>
                <c:pt idx="271">
                  <c:v>3.13657407407405E-2</c:v>
                </c:pt>
                <c:pt idx="272">
                  <c:v>3.1481481481481298E-2</c:v>
                </c:pt>
                <c:pt idx="273">
                  <c:v>3.1597222222221999E-2</c:v>
                </c:pt>
                <c:pt idx="274">
                  <c:v>3.1712962962962797E-2</c:v>
                </c:pt>
                <c:pt idx="275">
                  <c:v>3.1828703703703498E-2</c:v>
                </c:pt>
                <c:pt idx="276">
                  <c:v>3.1944444444444199E-2</c:v>
                </c:pt>
                <c:pt idx="277">
                  <c:v>3.2060185185184997E-2</c:v>
                </c:pt>
                <c:pt idx="278">
                  <c:v>3.2175925925925698E-2</c:v>
                </c:pt>
                <c:pt idx="279">
                  <c:v>3.2291666666666503E-2</c:v>
                </c:pt>
                <c:pt idx="280">
                  <c:v>3.2407407407407197E-2</c:v>
                </c:pt>
                <c:pt idx="281">
                  <c:v>3.2523148148147898E-2</c:v>
                </c:pt>
                <c:pt idx="282">
                  <c:v>3.2638888888888697E-2</c:v>
                </c:pt>
                <c:pt idx="283">
                  <c:v>3.2754629629629398E-2</c:v>
                </c:pt>
                <c:pt idx="284">
                  <c:v>3.2870370370370203E-2</c:v>
                </c:pt>
                <c:pt idx="285">
                  <c:v>3.2986111111110897E-2</c:v>
                </c:pt>
                <c:pt idx="286">
                  <c:v>3.3101851851851702E-2</c:v>
                </c:pt>
                <c:pt idx="287">
                  <c:v>3.3217592592592403E-2</c:v>
                </c:pt>
                <c:pt idx="288">
                  <c:v>3.3333333333333097E-2</c:v>
                </c:pt>
                <c:pt idx="289">
                  <c:v>3.3449074074073902E-2</c:v>
                </c:pt>
                <c:pt idx="290">
                  <c:v>3.3564814814814603E-2</c:v>
                </c:pt>
                <c:pt idx="291">
                  <c:v>3.3680555555555401E-2</c:v>
                </c:pt>
                <c:pt idx="292">
                  <c:v>3.3796296296296102E-2</c:v>
                </c:pt>
                <c:pt idx="293">
                  <c:v>3.3912037037036803E-2</c:v>
                </c:pt>
                <c:pt idx="294">
                  <c:v>3.4027777777777601E-2</c:v>
                </c:pt>
                <c:pt idx="295">
                  <c:v>3.4143518518518302E-2</c:v>
                </c:pt>
                <c:pt idx="296">
                  <c:v>3.4259259259259101E-2</c:v>
                </c:pt>
                <c:pt idx="297">
                  <c:v>3.4374999999999802E-2</c:v>
                </c:pt>
                <c:pt idx="298">
                  <c:v>3.4490740740740503E-2</c:v>
                </c:pt>
                <c:pt idx="299">
                  <c:v>3.4606481481481301E-2</c:v>
                </c:pt>
                <c:pt idx="300">
                  <c:v>3.4722222222222002E-2</c:v>
                </c:pt>
                <c:pt idx="301">
                  <c:v>3.48379629629628E-2</c:v>
                </c:pt>
                <c:pt idx="302">
                  <c:v>3.4953703703703501E-2</c:v>
                </c:pt>
                <c:pt idx="303">
                  <c:v>3.5069444444444202E-2</c:v>
                </c:pt>
                <c:pt idx="304">
                  <c:v>3.5185185185185E-2</c:v>
                </c:pt>
                <c:pt idx="305">
                  <c:v>3.5300925925925701E-2</c:v>
                </c:pt>
                <c:pt idx="306">
                  <c:v>3.5416666666666499E-2</c:v>
                </c:pt>
                <c:pt idx="307">
                  <c:v>3.55324074074072E-2</c:v>
                </c:pt>
                <c:pt idx="308">
                  <c:v>3.5648148148147901E-2</c:v>
                </c:pt>
                <c:pt idx="309">
                  <c:v>3.5763888888888699E-2</c:v>
                </c:pt>
                <c:pt idx="310">
                  <c:v>3.58796296296294E-2</c:v>
                </c:pt>
                <c:pt idx="311">
                  <c:v>3.5995370370370199E-2</c:v>
                </c:pt>
                <c:pt idx="312">
                  <c:v>3.61111111111109E-2</c:v>
                </c:pt>
                <c:pt idx="313">
                  <c:v>3.6226851851851601E-2</c:v>
                </c:pt>
                <c:pt idx="314">
                  <c:v>3.6342592592592399E-2</c:v>
                </c:pt>
                <c:pt idx="315">
                  <c:v>3.64583333333331E-2</c:v>
                </c:pt>
                <c:pt idx="316">
                  <c:v>3.6574074074073801E-2</c:v>
                </c:pt>
                <c:pt idx="317">
                  <c:v>3.6689814814814599E-2</c:v>
                </c:pt>
                <c:pt idx="318">
                  <c:v>3.68055555555553E-2</c:v>
                </c:pt>
                <c:pt idx="319">
                  <c:v>3.6921296296296098E-2</c:v>
                </c:pt>
                <c:pt idx="320">
                  <c:v>3.7037037037036799E-2</c:v>
                </c:pt>
                <c:pt idx="321">
                  <c:v>3.7152777777777597E-2</c:v>
                </c:pt>
                <c:pt idx="322">
                  <c:v>3.7268518518518298E-2</c:v>
                </c:pt>
                <c:pt idx="323">
                  <c:v>3.7384259259258999E-2</c:v>
                </c:pt>
                <c:pt idx="324">
                  <c:v>3.7499999999999797E-2</c:v>
                </c:pt>
                <c:pt idx="325">
                  <c:v>3.7615740740740498E-2</c:v>
                </c:pt>
                <c:pt idx="326">
                  <c:v>3.7731481481481297E-2</c:v>
                </c:pt>
                <c:pt idx="327">
                  <c:v>3.7847222222221998E-2</c:v>
                </c:pt>
                <c:pt idx="328">
                  <c:v>3.7962962962962699E-2</c:v>
                </c:pt>
                <c:pt idx="329">
                  <c:v>3.8078703703703497E-2</c:v>
                </c:pt>
                <c:pt idx="330">
                  <c:v>3.8194444444444198E-2</c:v>
                </c:pt>
                <c:pt idx="331">
                  <c:v>3.8310185185185003E-2</c:v>
                </c:pt>
                <c:pt idx="332">
                  <c:v>3.8425925925925697E-2</c:v>
                </c:pt>
                <c:pt idx="333">
                  <c:v>3.8541666666666398E-2</c:v>
                </c:pt>
                <c:pt idx="334">
                  <c:v>3.8657407407407203E-2</c:v>
                </c:pt>
                <c:pt idx="335">
                  <c:v>3.8773148148147897E-2</c:v>
                </c:pt>
                <c:pt idx="336">
                  <c:v>3.8888888888888702E-2</c:v>
                </c:pt>
                <c:pt idx="337">
                  <c:v>3.9004629629629403E-2</c:v>
                </c:pt>
                <c:pt idx="338">
                  <c:v>3.9120370370370097E-2</c:v>
                </c:pt>
                <c:pt idx="339">
                  <c:v>3.9236111111110902E-2</c:v>
                </c:pt>
                <c:pt idx="340">
                  <c:v>3.9351851851851603E-2</c:v>
                </c:pt>
                <c:pt idx="341">
                  <c:v>3.9467592592592401E-2</c:v>
                </c:pt>
                <c:pt idx="342">
                  <c:v>3.9583333333333102E-2</c:v>
                </c:pt>
                <c:pt idx="343">
                  <c:v>3.9699074074073797E-2</c:v>
                </c:pt>
                <c:pt idx="344">
                  <c:v>3.9814814814814602E-2</c:v>
                </c:pt>
                <c:pt idx="345">
                  <c:v>3.9930555555555303E-2</c:v>
                </c:pt>
                <c:pt idx="346">
                  <c:v>4.0046296296296101E-2</c:v>
                </c:pt>
                <c:pt idx="347">
                  <c:v>4.0162037037036802E-2</c:v>
                </c:pt>
                <c:pt idx="348">
                  <c:v>4.0277777777777503E-2</c:v>
                </c:pt>
                <c:pt idx="349">
                  <c:v>4.0393518518518301E-2</c:v>
                </c:pt>
                <c:pt idx="350">
                  <c:v>4.0509259259259002E-2</c:v>
                </c:pt>
                <c:pt idx="351">
                  <c:v>4.06249999999998E-2</c:v>
                </c:pt>
                <c:pt idx="352">
                  <c:v>4.0740740740740501E-2</c:v>
                </c:pt>
                <c:pt idx="353">
                  <c:v>4.0856481481481202E-2</c:v>
                </c:pt>
                <c:pt idx="354">
                  <c:v>4.0972222222222E-2</c:v>
                </c:pt>
                <c:pt idx="355">
                  <c:v>4.1087962962962701E-2</c:v>
                </c:pt>
                <c:pt idx="356">
                  <c:v>4.1203703703703499E-2</c:v>
                </c:pt>
                <c:pt idx="357">
                  <c:v>4.1319444444444201E-2</c:v>
                </c:pt>
                <c:pt idx="358">
                  <c:v>4.1435185185184902E-2</c:v>
                </c:pt>
                <c:pt idx="359">
                  <c:v>4.15509259259257E-2</c:v>
                </c:pt>
                <c:pt idx="360">
                  <c:v>4.1666666666666401E-2</c:v>
                </c:pt>
                <c:pt idx="361">
                  <c:v>4.1782407407404902E-2</c:v>
                </c:pt>
                <c:pt idx="362">
                  <c:v>4.1898148148145603E-2</c:v>
                </c:pt>
                <c:pt idx="363">
                  <c:v>4.2013888888886297E-2</c:v>
                </c:pt>
                <c:pt idx="364">
                  <c:v>4.2129629629626998E-2</c:v>
                </c:pt>
                <c:pt idx="365">
                  <c:v>4.2245370370367699E-2</c:v>
                </c:pt>
                <c:pt idx="366">
                  <c:v>4.23611111111084E-2</c:v>
                </c:pt>
                <c:pt idx="367">
                  <c:v>4.9305555555555554E-2</c:v>
                </c:pt>
                <c:pt idx="368">
                  <c:v>5.6250000000000001E-2</c:v>
                </c:pt>
                <c:pt idx="369">
                  <c:v>6.3194444444444442E-2</c:v>
                </c:pt>
                <c:pt idx="370">
                  <c:v>7.013888888888889E-2</c:v>
                </c:pt>
                <c:pt idx="371">
                  <c:v>7.7083333333333337E-2</c:v>
                </c:pt>
                <c:pt idx="372">
                  <c:v>8.4027777777777771E-2</c:v>
                </c:pt>
                <c:pt idx="373">
                  <c:v>9.0972222222222218E-2</c:v>
                </c:pt>
                <c:pt idx="374">
                  <c:v>9.7916666666666666E-2</c:v>
                </c:pt>
                <c:pt idx="375">
                  <c:v>0.10486111111111111</c:v>
                </c:pt>
                <c:pt idx="376">
                  <c:v>0.11180555555555556</c:v>
                </c:pt>
                <c:pt idx="377">
                  <c:v>0.11875000000000001</c:v>
                </c:pt>
                <c:pt idx="378">
                  <c:v>0.12569444444444444</c:v>
                </c:pt>
                <c:pt idx="379">
                  <c:v>0.132638888888889</c:v>
                </c:pt>
                <c:pt idx="380">
                  <c:v>0.139583333333333</c:v>
                </c:pt>
                <c:pt idx="381">
                  <c:v>0.14652777777777801</c:v>
                </c:pt>
                <c:pt idx="382">
                  <c:v>0.15347222222222201</c:v>
                </c:pt>
                <c:pt idx="383">
                  <c:v>0.16041666666666701</c:v>
                </c:pt>
                <c:pt idx="384">
                  <c:v>0.16736111111111099</c:v>
                </c:pt>
                <c:pt idx="385">
                  <c:v>0.17430555555555599</c:v>
                </c:pt>
                <c:pt idx="386">
                  <c:v>0.18124999999999999</c:v>
                </c:pt>
                <c:pt idx="387">
                  <c:v>0.188194444444444</c:v>
                </c:pt>
                <c:pt idx="388">
                  <c:v>0.195138888888889</c:v>
                </c:pt>
                <c:pt idx="389">
                  <c:v>0.202083333333333</c:v>
                </c:pt>
                <c:pt idx="390">
                  <c:v>0.20902777777777801</c:v>
                </c:pt>
                <c:pt idx="391">
                  <c:v>0.21597222222222201</c:v>
                </c:pt>
                <c:pt idx="392">
                  <c:v>0.22291666666666701</c:v>
                </c:pt>
                <c:pt idx="393">
                  <c:v>0.22986111111111099</c:v>
                </c:pt>
                <c:pt idx="394">
                  <c:v>0.23680555555555599</c:v>
                </c:pt>
                <c:pt idx="395">
                  <c:v>0.24374999999999999</c:v>
                </c:pt>
                <c:pt idx="396">
                  <c:v>0.250694444444444</c:v>
                </c:pt>
                <c:pt idx="397">
                  <c:v>0.25763888888888897</c:v>
                </c:pt>
                <c:pt idx="398">
                  <c:v>0.264583333333333</c:v>
                </c:pt>
                <c:pt idx="399">
                  <c:v>0.27152777777777798</c:v>
                </c:pt>
                <c:pt idx="400">
                  <c:v>0.27847222222222201</c:v>
                </c:pt>
                <c:pt idx="401">
                  <c:v>0.28541666666666698</c:v>
                </c:pt>
                <c:pt idx="402">
                  <c:v>0.29236111111111102</c:v>
                </c:pt>
                <c:pt idx="403">
                  <c:v>0.29930555555555599</c:v>
                </c:pt>
                <c:pt idx="404">
                  <c:v>0.30625000000000002</c:v>
                </c:pt>
                <c:pt idx="405">
                  <c:v>0.313194444444444</c:v>
                </c:pt>
                <c:pt idx="406">
                  <c:v>0.32013888888888897</c:v>
                </c:pt>
                <c:pt idx="407">
                  <c:v>0.327083333333333</c:v>
                </c:pt>
                <c:pt idx="408">
                  <c:v>0.33402777777777798</c:v>
                </c:pt>
                <c:pt idx="409">
                  <c:v>0.34097222222222201</c:v>
                </c:pt>
                <c:pt idx="410">
                  <c:v>0.34791666666666698</c:v>
                </c:pt>
                <c:pt idx="411">
                  <c:v>0.35486111111111102</c:v>
                </c:pt>
                <c:pt idx="412">
                  <c:v>0.36180555555555599</c:v>
                </c:pt>
                <c:pt idx="413">
                  <c:v>0.36875000000000002</c:v>
                </c:pt>
                <c:pt idx="414">
                  <c:v>0.375694444444444</c:v>
                </c:pt>
                <c:pt idx="415">
                  <c:v>0.38263888888888897</c:v>
                </c:pt>
                <c:pt idx="416">
                  <c:v>0.389583333333333</c:v>
                </c:pt>
                <c:pt idx="417">
                  <c:v>0.39652777777777798</c:v>
                </c:pt>
                <c:pt idx="418">
                  <c:v>0.40347222222222201</c:v>
                </c:pt>
                <c:pt idx="419">
                  <c:v>0.41041666666666698</c:v>
                </c:pt>
                <c:pt idx="420">
                  <c:v>0.41736111111111102</c:v>
                </c:pt>
                <c:pt idx="421">
                  <c:v>0.42430555555555599</c:v>
                </c:pt>
                <c:pt idx="422">
                  <c:v>0.43125000000000002</c:v>
                </c:pt>
                <c:pt idx="423">
                  <c:v>0.438194444444444</c:v>
                </c:pt>
                <c:pt idx="424">
                  <c:v>0.44513888888888897</c:v>
                </c:pt>
                <c:pt idx="425">
                  <c:v>0.452083333333333</c:v>
                </c:pt>
                <c:pt idx="426">
                  <c:v>0.45902777777777798</c:v>
                </c:pt>
                <c:pt idx="427">
                  <c:v>0.46597222222222201</c:v>
                </c:pt>
                <c:pt idx="428">
                  <c:v>0.47291666666666698</c:v>
                </c:pt>
                <c:pt idx="429">
                  <c:v>0.47986111111111102</c:v>
                </c:pt>
                <c:pt idx="430">
                  <c:v>0.48680555555555599</c:v>
                </c:pt>
                <c:pt idx="431">
                  <c:v>0.49375000000000002</c:v>
                </c:pt>
                <c:pt idx="432">
                  <c:v>0.500694444444444</c:v>
                </c:pt>
                <c:pt idx="433">
                  <c:v>0.50763888888888897</c:v>
                </c:pt>
              </c:numCache>
            </c:numRef>
          </c:xVal>
          <c:yVal>
            <c:numRef>
              <c:f>'Sloupec V6-int. (07-03)+10min'!$N$5:$N$439</c:f>
              <c:numCache>
                <c:formatCode>0</c:formatCode>
                <c:ptCount val="435"/>
                <c:pt idx="0">
                  <c:v>21.9</c:v>
                </c:pt>
                <c:pt idx="1">
                  <c:v>21.9</c:v>
                </c:pt>
                <c:pt idx="2">
                  <c:v>21.9</c:v>
                </c:pt>
                <c:pt idx="3">
                  <c:v>21.9</c:v>
                </c:pt>
                <c:pt idx="4">
                  <c:v>21.9</c:v>
                </c:pt>
                <c:pt idx="5">
                  <c:v>21.9</c:v>
                </c:pt>
                <c:pt idx="6">
                  <c:v>21.9</c:v>
                </c:pt>
                <c:pt idx="7">
                  <c:v>21.9</c:v>
                </c:pt>
                <c:pt idx="8">
                  <c:v>21.9</c:v>
                </c:pt>
                <c:pt idx="9">
                  <c:v>21.9</c:v>
                </c:pt>
                <c:pt idx="10">
                  <c:v>21.9</c:v>
                </c:pt>
                <c:pt idx="11">
                  <c:v>21.9</c:v>
                </c:pt>
                <c:pt idx="12">
                  <c:v>21.9</c:v>
                </c:pt>
                <c:pt idx="13">
                  <c:v>21.9</c:v>
                </c:pt>
                <c:pt idx="14">
                  <c:v>21.9</c:v>
                </c:pt>
                <c:pt idx="15">
                  <c:v>21.9</c:v>
                </c:pt>
                <c:pt idx="16">
                  <c:v>21.9</c:v>
                </c:pt>
                <c:pt idx="17">
                  <c:v>21.9</c:v>
                </c:pt>
                <c:pt idx="18">
                  <c:v>21.9</c:v>
                </c:pt>
                <c:pt idx="19">
                  <c:v>21.9</c:v>
                </c:pt>
                <c:pt idx="20">
                  <c:v>21.9</c:v>
                </c:pt>
                <c:pt idx="21">
                  <c:v>21.9</c:v>
                </c:pt>
                <c:pt idx="22">
                  <c:v>21.9</c:v>
                </c:pt>
                <c:pt idx="23">
                  <c:v>21.9</c:v>
                </c:pt>
                <c:pt idx="24">
                  <c:v>21.9</c:v>
                </c:pt>
                <c:pt idx="25">
                  <c:v>22</c:v>
                </c:pt>
                <c:pt idx="26">
                  <c:v>22</c:v>
                </c:pt>
                <c:pt idx="27">
                  <c:v>22</c:v>
                </c:pt>
                <c:pt idx="28">
                  <c:v>22</c:v>
                </c:pt>
                <c:pt idx="29">
                  <c:v>22</c:v>
                </c:pt>
                <c:pt idx="30">
                  <c:v>22</c:v>
                </c:pt>
                <c:pt idx="31">
                  <c:v>22</c:v>
                </c:pt>
                <c:pt idx="32">
                  <c:v>22</c:v>
                </c:pt>
                <c:pt idx="33">
                  <c:v>22</c:v>
                </c:pt>
                <c:pt idx="34">
                  <c:v>22.1</c:v>
                </c:pt>
                <c:pt idx="35">
                  <c:v>22.1</c:v>
                </c:pt>
                <c:pt idx="36">
                  <c:v>22.1</c:v>
                </c:pt>
                <c:pt idx="37">
                  <c:v>22.1</c:v>
                </c:pt>
                <c:pt idx="38">
                  <c:v>22.2</c:v>
                </c:pt>
                <c:pt idx="39">
                  <c:v>22.2</c:v>
                </c:pt>
                <c:pt idx="40">
                  <c:v>22.2</c:v>
                </c:pt>
                <c:pt idx="41">
                  <c:v>22.3</c:v>
                </c:pt>
                <c:pt idx="42">
                  <c:v>22.4</c:v>
                </c:pt>
                <c:pt idx="43">
                  <c:v>22.5</c:v>
                </c:pt>
                <c:pt idx="44">
                  <c:v>22.7</c:v>
                </c:pt>
                <c:pt idx="45">
                  <c:v>23.1</c:v>
                </c:pt>
                <c:pt idx="46">
                  <c:v>23.6</c:v>
                </c:pt>
                <c:pt idx="47">
                  <c:v>24.6</c:v>
                </c:pt>
                <c:pt idx="48">
                  <c:v>25.8</c:v>
                </c:pt>
                <c:pt idx="49">
                  <c:v>25.8</c:v>
                </c:pt>
                <c:pt idx="50">
                  <c:v>27.5</c:v>
                </c:pt>
                <c:pt idx="51">
                  <c:v>29.4</c:v>
                </c:pt>
                <c:pt idx="52">
                  <c:v>31.7</c:v>
                </c:pt>
                <c:pt idx="53">
                  <c:v>34</c:v>
                </c:pt>
                <c:pt idx="54">
                  <c:v>36.4</c:v>
                </c:pt>
                <c:pt idx="55">
                  <c:v>38.799999999999997</c:v>
                </c:pt>
                <c:pt idx="56">
                  <c:v>41</c:v>
                </c:pt>
                <c:pt idx="57">
                  <c:v>43.2</c:v>
                </c:pt>
                <c:pt idx="58">
                  <c:v>45.3</c:v>
                </c:pt>
                <c:pt idx="59">
                  <c:v>45.3</c:v>
                </c:pt>
                <c:pt idx="60">
                  <c:v>47.2</c:v>
                </c:pt>
                <c:pt idx="61">
                  <c:v>49</c:v>
                </c:pt>
                <c:pt idx="62">
                  <c:v>50.6</c:v>
                </c:pt>
                <c:pt idx="63">
                  <c:v>52.1</c:v>
                </c:pt>
                <c:pt idx="64">
                  <c:v>53.5</c:v>
                </c:pt>
                <c:pt idx="65">
                  <c:v>54.8</c:v>
                </c:pt>
                <c:pt idx="66">
                  <c:v>55.9</c:v>
                </c:pt>
                <c:pt idx="67">
                  <c:v>57</c:v>
                </c:pt>
                <c:pt idx="68">
                  <c:v>58</c:v>
                </c:pt>
                <c:pt idx="69">
                  <c:v>58</c:v>
                </c:pt>
                <c:pt idx="70">
                  <c:v>58.9</c:v>
                </c:pt>
                <c:pt idx="71">
                  <c:v>59.7</c:v>
                </c:pt>
                <c:pt idx="72">
                  <c:v>60.5</c:v>
                </c:pt>
                <c:pt idx="73">
                  <c:v>61.2</c:v>
                </c:pt>
                <c:pt idx="74">
                  <c:v>61.9</c:v>
                </c:pt>
                <c:pt idx="75">
                  <c:v>62.5</c:v>
                </c:pt>
                <c:pt idx="76">
                  <c:v>63.1</c:v>
                </c:pt>
                <c:pt idx="77">
                  <c:v>63.6</c:v>
                </c:pt>
                <c:pt idx="78">
                  <c:v>64.099999999999994</c:v>
                </c:pt>
                <c:pt idx="79">
                  <c:v>64.099999999999994</c:v>
                </c:pt>
                <c:pt idx="80">
                  <c:v>64.599999999999994</c:v>
                </c:pt>
                <c:pt idx="81">
                  <c:v>65</c:v>
                </c:pt>
                <c:pt idx="82">
                  <c:v>65.5</c:v>
                </c:pt>
                <c:pt idx="83">
                  <c:v>65.900000000000006</c:v>
                </c:pt>
                <c:pt idx="84">
                  <c:v>66.2</c:v>
                </c:pt>
                <c:pt idx="85">
                  <c:v>66.599999999999994</c:v>
                </c:pt>
                <c:pt idx="86">
                  <c:v>67</c:v>
                </c:pt>
                <c:pt idx="87">
                  <c:v>67.3</c:v>
                </c:pt>
                <c:pt idx="88">
                  <c:v>67.599999999999994</c:v>
                </c:pt>
                <c:pt idx="89">
                  <c:v>67.599999999999994</c:v>
                </c:pt>
                <c:pt idx="90">
                  <c:v>67.900000000000006</c:v>
                </c:pt>
                <c:pt idx="91">
                  <c:v>68.2</c:v>
                </c:pt>
                <c:pt idx="92">
                  <c:v>68.5</c:v>
                </c:pt>
                <c:pt idx="93">
                  <c:v>68.8</c:v>
                </c:pt>
                <c:pt idx="94">
                  <c:v>69</c:v>
                </c:pt>
                <c:pt idx="95">
                  <c:v>69.3</c:v>
                </c:pt>
                <c:pt idx="96">
                  <c:v>69.5</c:v>
                </c:pt>
                <c:pt idx="97">
                  <c:v>69.7</c:v>
                </c:pt>
                <c:pt idx="98">
                  <c:v>70</c:v>
                </c:pt>
                <c:pt idx="99">
                  <c:v>70</c:v>
                </c:pt>
                <c:pt idx="100">
                  <c:v>70.2</c:v>
                </c:pt>
                <c:pt idx="101">
                  <c:v>70.400000000000006</c:v>
                </c:pt>
                <c:pt idx="102">
                  <c:v>70.5</c:v>
                </c:pt>
                <c:pt idx="103">
                  <c:v>70.7</c:v>
                </c:pt>
                <c:pt idx="104">
                  <c:v>70.900000000000006</c:v>
                </c:pt>
                <c:pt idx="105">
                  <c:v>71</c:v>
                </c:pt>
                <c:pt idx="106">
                  <c:v>71.2</c:v>
                </c:pt>
                <c:pt idx="107">
                  <c:v>71.400000000000006</c:v>
                </c:pt>
                <c:pt idx="108">
                  <c:v>71.5</c:v>
                </c:pt>
                <c:pt idx="109">
                  <c:v>71.5</c:v>
                </c:pt>
                <c:pt idx="110">
                  <c:v>71.599999999999994</c:v>
                </c:pt>
                <c:pt idx="111">
                  <c:v>71.7</c:v>
                </c:pt>
                <c:pt idx="112">
                  <c:v>71.900000000000006</c:v>
                </c:pt>
                <c:pt idx="113">
                  <c:v>72</c:v>
                </c:pt>
                <c:pt idx="114">
                  <c:v>72.099999999999994</c:v>
                </c:pt>
                <c:pt idx="115">
                  <c:v>72.2</c:v>
                </c:pt>
                <c:pt idx="116">
                  <c:v>72.3</c:v>
                </c:pt>
                <c:pt idx="117">
                  <c:v>72.400000000000006</c:v>
                </c:pt>
                <c:pt idx="118">
                  <c:v>72.5</c:v>
                </c:pt>
                <c:pt idx="119">
                  <c:v>72.5</c:v>
                </c:pt>
                <c:pt idx="120">
                  <c:v>72.599999999999994</c:v>
                </c:pt>
                <c:pt idx="121">
                  <c:v>72.8</c:v>
                </c:pt>
                <c:pt idx="122">
                  <c:v>72.8</c:v>
                </c:pt>
                <c:pt idx="123">
                  <c:v>73</c:v>
                </c:pt>
                <c:pt idx="124">
                  <c:v>73.099999999999994</c:v>
                </c:pt>
                <c:pt idx="125">
                  <c:v>73.2</c:v>
                </c:pt>
                <c:pt idx="126">
                  <c:v>73.3</c:v>
                </c:pt>
                <c:pt idx="127">
                  <c:v>73.400000000000006</c:v>
                </c:pt>
                <c:pt idx="128">
                  <c:v>73.5</c:v>
                </c:pt>
                <c:pt idx="129">
                  <c:v>73.5</c:v>
                </c:pt>
                <c:pt idx="130">
                  <c:v>73.5</c:v>
                </c:pt>
                <c:pt idx="131">
                  <c:v>73.599999999999994</c:v>
                </c:pt>
                <c:pt idx="132">
                  <c:v>73.7</c:v>
                </c:pt>
                <c:pt idx="133">
                  <c:v>73.8</c:v>
                </c:pt>
                <c:pt idx="134">
                  <c:v>73.8</c:v>
                </c:pt>
                <c:pt idx="135">
                  <c:v>73.900000000000006</c:v>
                </c:pt>
                <c:pt idx="136">
                  <c:v>74</c:v>
                </c:pt>
                <c:pt idx="137">
                  <c:v>74.099999999999994</c:v>
                </c:pt>
                <c:pt idx="138">
                  <c:v>74.2</c:v>
                </c:pt>
                <c:pt idx="139">
                  <c:v>74.2</c:v>
                </c:pt>
                <c:pt idx="140">
                  <c:v>74.2</c:v>
                </c:pt>
                <c:pt idx="141">
                  <c:v>74.2</c:v>
                </c:pt>
                <c:pt idx="142">
                  <c:v>74.3</c:v>
                </c:pt>
                <c:pt idx="143">
                  <c:v>74.3</c:v>
                </c:pt>
                <c:pt idx="144">
                  <c:v>74.400000000000006</c:v>
                </c:pt>
                <c:pt idx="145">
                  <c:v>74.5</c:v>
                </c:pt>
                <c:pt idx="146">
                  <c:v>74.5</c:v>
                </c:pt>
                <c:pt idx="147">
                  <c:v>74.5</c:v>
                </c:pt>
                <c:pt idx="148">
                  <c:v>74.599999999999994</c:v>
                </c:pt>
                <c:pt idx="149">
                  <c:v>74.599999999999994</c:v>
                </c:pt>
                <c:pt idx="150">
                  <c:v>74.599999999999994</c:v>
                </c:pt>
                <c:pt idx="151">
                  <c:v>74.599999999999994</c:v>
                </c:pt>
                <c:pt idx="152">
                  <c:v>74.599999999999994</c:v>
                </c:pt>
                <c:pt idx="153">
                  <c:v>74.599999999999994</c:v>
                </c:pt>
                <c:pt idx="154">
                  <c:v>74.599999999999994</c:v>
                </c:pt>
                <c:pt idx="155">
                  <c:v>74.599999999999994</c:v>
                </c:pt>
                <c:pt idx="156">
                  <c:v>74.599999999999994</c:v>
                </c:pt>
                <c:pt idx="157">
                  <c:v>74.599999999999994</c:v>
                </c:pt>
                <c:pt idx="158">
                  <c:v>74.599999999999994</c:v>
                </c:pt>
                <c:pt idx="159">
                  <c:v>74.599999999999994</c:v>
                </c:pt>
                <c:pt idx="160">
                  <c:v>74.599999999999994</c:v>
                </c:pt>
                <c:pt idx="161">
                  <c:v>74.5</c:v>
                </c:pt>
                <c:pt idx="162">
                  <c:v>74.5</c:v>
                </c:pt>
                <c:pt idx="163">
                  <c:v>74.5</c:v>
                </c:pt>
                <c:pt idx="164">
                  <c:v>74.5</c:v>
                </c:pt>
                <c:pt idx="165">
                  <c:v>74.400000000000006</c:v>
                </c:pt>
                <c:pt idx="166">
                  <c:v>74.400000000000006</c:v>
                </c:pt>
                <c:pt idx="167">
                  <c:v>74.3</c:v>
                </c:pt>
                <c:pt idx="168">
                  <c:v>74.3</c:v>
                </c:pt>
                <c:pt idx="169">
                  <c:v>74.2</c:v>
                </c:pt>
                <c:pt idx="170">
                  <c:v>74.2</c:v>
                </c:pt>
                <c:pt idx="171">
                  <c:v>74.2</c:v>
                </c:pt>
                <c:pt idx="172">
                  <c:v>74.099999999999994</c:v>
                </c:pt>
                <c:pt idx="173">
                  <c:v>74.099999999999994</c:v>
                </c:pt>
                <c:pt idx="174">
                  <c:v>74.099999999999994</c:v>
                </c:pt>
                <c:pt idx="175">
                  <c:v>74</c:v>
                </c:pt>
                <c:pt idx="176">
                  <c:v>73.900000000000006</c:v>
                </c:pt>
                <c:pt idx="177">
                  <c:v>73.900000000000006</c:v>
                </c:pt>
                <c:pt idx="178">
                  <c:v>73.8</c:v>
                </c:pt>
                <c:pt idx="179">
                  <c:v>73.7</c:v>
                </c:pt>
                <c:pt idx="180">
                  <c:v>73.7</c:v>
                </c:pt>
                <c:pt idx="181">
                  <c:v>73.599999999999994</c:v>
                </c:pt>
                <c:pt idx="182">
                  <c:v>73.5</c:v>
                </c:pt>
                <c:pt idx="183">
                  <c:v>73.5</c:v>
                </c:pt>
                <c:pt idx="184">
                  <c:v>73.400000000000006</c:v>
                </c:pt>
                <c:pt idx="185">
                  <c:v>73.3</c:v>
                </c:pt>
                <c:pt idx="186">
                  <c:v>73.2</c:v>
                </c:pt>
                <c:pt idx="187">
                  <c:v>73.099999999999994</c:v>
                </c:pt>
                <c:pt idx="188">
                  <c:v>73</c:v>
                </c:pt>
                <c:pt idx="189">
                  <c:v>72.900000000000006</c:v>
                </c:pt>
                <c:pt idx="190">
                  <c:v>72.900000000000006</c:v>
                </c:pt>
                <c:pt idx="191">
                  <c:v>72.8</c:v>
                </c:pt>
                <c:pt idx="192">
                  <c:v>72.599999999999994</c:v>
                </c:pt>
                <c:pt idx="193">
                  <c:v>72.5</c:v>
                </c:pt>
                <c:pt idx="194">
                  <c:v>72.400000000000006</c:v>
                </c:pt>
                <c:pt idx="195">
                  <c:v>72.3</c:v>
                </c:pt>
                <c:pt idx="196">
                  <c:v>72.099999999999994</c:v>
                </c:pt>
                <c:pt idx="197">
                  <c:v>72</c:v>
                </c:pt>
                <c:pt idx="198">
                  <c:v>71.8</c:v>
                </c:pt>
                <c:pt idx="199">
                  <c:v>71.7</c:v>
                </c:pt>
                <c:pt idx="200">
                  <c:v>71.7</c:v>
                </c:pt>
                <c:pt idx="201">
                  <c:v>71.5</c:v>
                </c:pt>
                <c:pt idx="202">
                  <c:v>71.400000000000006</c:v>
                </c:pt>
                <c:pt idx="203">
                  <c:v>71.3</c:v>
                </c:pt>
                <c:pt idx="204">
                  <c:v>71.099999999999994</c:v>
                </c:pt>
                <c:pt idx="205">
                  <c:v>71</c:v>
                </c:pt>
                <c:pt idx="206">
                  <c:v>70.8</c:v>
                </c:pt>
                <c:pt idx="207">
                  <c:v>70.7</c:v>
                </c:pt>
                <c:pt idx="208">
                  <c:v>70.5</c:v>
                </c:pt>
                <c:pt idx="209">
                  <c:v>70.400000000000006</c:v>
                </c:pt>
                <c:pt idx="210">
                  <c:v>70.400000000000006</c:v>
                </c:pt>
                <c:pt idx="211">
                  <c:v>70.2</c:v>
                </c:pt>
                <c:pt idx="212">
                  <c:v>70.099999999999994</c:v>
                </c:pt>
                <c:pt idx="213">
                  <c:v>69.900000000000006</c:v>
                </c:pt>
                <c:pt idx="214">
                  <c:v>69.7</c:v>
                </c:pt>
                <c:pt idx="215">
                  <c:v>69.599999999999994</c:v>
                </c:pt>
                <c:pt idx="216">
                  <c:v>69.400000000000006</c:v>
                </c:pt>
                <c:pt idx="217">
                  <c:v>69.3</c:v>
                </c:pt>
                <c:pt idx="218">
                  <c:v>69.099999999999994</c:v>
                </c:pt>
                <c:pt idx="219">
                  <c:v>69</c:v>
                </c:pt>
                <c:pt idx="220">
                  <c:v>69</c:v>
                </c:pt>
                <c:pt idx="221">
                  <c:v>68.8</c:v>
                </c:pt>
                <c:pt idx="222">
                  <c:v>68.7</c:v>
                </c:pt>
                <c:pt idx="223">
                  <c:v>68.5</c:v>
                </c:pt>
                <c:pt idx="224">
                  <c:v>68.3</c:v>
                </c:pt>
                <c:pt idx="225">
                  <c:v>68.2</c:v>
                </c:pt>
                <c:pt idx="226">
                  <c:v>68</c:v>
                </c:pt>
                <c:pt idx="227">
                  <c:v>67.900000000000006</c:v>
                </c:pt>
                <c:pt idx="228">
                  <c:v>67.7</c:v>
                </c:pt>
                <c:pt idx="229">
                  <c:v>67.5</c:v>
                </c:pt>
                <c:pt idx="230">
                  <c:v>67.5</c:v>
                </c:pt>
                <c:pt idx="231">
                  <c:v>67.400000000000006</c:v>
                </c:pt>
                <c:pt idx="232">
                  <c:v>67.2</c:v>
                </c:pt>
                <c:pt idx="233">
                  <c:v>67.099999999999994</c:v>
                </c:pt>
                <c:pt idx="234">
                  <c:v>66.900000000000006</c:v>
                </c:pt>
                <c:pt idx="235">
                  <c:v>66.8</c:v>
                </c:pt>
                <c:pt idx="236">
                  <c:v>66.599999999999994</c:v>
                </c:pt>
                <c:pt idx="237">
                  <c:v>66.5</c:v>
                </c:pt>
                <c:pt idx="238">
                  <c:v>66.3</c:v>
                </c:pt>
                <c:pt idx="239">
                  <c:v>66.2</c:v>
                </c:pt>
                <c:pt idx="240">
                  <c:v>66.2</c:v>
                </c:pt>
                <c:pt idx="241">
                  <c:v>66</c:v>
                </c:pt>
                <c:pt idx="242">
                  <c:v>65.900000000000006</c:v>
                </c:pt>
                <c:pt idx="243">
                  <c:v>65.7</c:v>
                </c:pt>
                <c:pt idx="244">
                  <c:v>65.599999999999994</c:v>
                </c:pt>
                <c:pt idx="245">
                  <c:v>65.400000000000006</c:v>
                </c:pt>
                <c:pt idx="246">
                  <c:v>65.2</c:v>
                </c:pt>
                <c:pt idx="247">
                  <c:v>65.099999999999994</c:v>
                </c:pt>
                <c:pt idx="248">
                  <c:v>65</c:v>
                </c:pt>
                <c:pt idx="249">
                  <c:v>64.8</c:v>
                </c:pt>
                <c:pt idx="250">
                  <c:v>64.7</c:v>
                </c:pt>
                <c:pt idx="251">
                  <c:v>64.7</c:v>
                </c:pt>
                <c:pt idx="252">
                  <c:v>64.5</c:v>
                </c:pt>
                <c:pt idx="253">
                  <c:v>64.400000000000006</c:v>
                </c:pt>
                <c:pt idx="254">
                  <c:v>64.2</c:v>
                </c:pt>
                <c:pt idx="255">
                  <c:v>64.099999999999994</c:v>
                </c:pt>
                <c:pt idx="256">
                  <c:v>63.9</c:v>
                </c:pt>
                <c:pt idx="257">
                  <c:v>63.8</c:v>
                </c:pt>
                <c:pt idx="258">
                  <c:v>63.6</c:v>
                </c:pt>
                <c:pt idx="259">
                  <c:v>63.5</c:v>
                </c:pt>
                <c:pt idx="260">
                  <c:v>63.4</c:v>
                </c:pt>
                <c:pt idx="261">
                  <c:v>63.4</c:v>
                </c:pt>
                <c:pt idx="262">
                  <c:v>63.2</c:v>
                </c:pt>
                <c:pt idx="263">
                  <c:v>63.1</c:v>
                </c:pt>
                <c:pt idx="264">
                  <c:v>62.9</c:v>
                </c:pt>
                <c:pt idx="265">
                  <c:v>62.8</c:v>
                </c:pt>
                <c:pt idx="266">
                  <c:v>62.7</c:v>
                </c:pt>
                <c:pt idx="267">
                  <c:v>62.6</c:v>
                </c:pt>
                <c:pt idx="268">
                  <c:v>62.4</c:v>
                </c:pt>
                <c:pt idx="269">
                  <c:v>62.3</c:v>
                </c:pt>
                <c:pt idx="270">
                  <c:v>62.1</c:v>
                </c:pt>
                <c:pt idx="271">
                  <c:v>62.1</c:v>
                </c:pt>
                <c:pt idx="272">
                  <c:v>62</c:v>
                </c:pt>
                <c:pt idx="273">
                  <c:v>61.9</c:v>
                </c:pt>
                <c:pt idx="274">
                  <c:v>61.7</c:v>
                </c:pt>
                <c:pt idx="275">
                  <c:v>61.6</c:v>
                </c:pt>
                <c:pt idx="276">
                  <c:v>61.5</c:v>
                </c:pt>
                <c:pt idx="277">
                  <c:v>61.3</c:v>
                </c:pt>
                <c:pt idx="278">
                  <c:v>61.2</c:v>
                </c:pt>
                <c:pt idx="279">
                  <c:v>61.1</c:v>
                </c:pt>
                <c:pt idx="280">
                  <c:v>60.9</c:v>
                </c:pt>
                <c:pt idx="281">
                  <c:v>60.9</c:v>
                </c:pt>
                <c:pt idx="282">
                  <c:v>60.9</c:v>
                </c:pt>
                <c:pt idx="283">
                  <c:v>60.7</c:v>
                </c:pt>
                <c:pt idx="284">
                  <c:v>60.6</c:v>
                </c:pt>
                <c:pt idx="285">
                  <c:v>60.4</c:v>
                </c:pt>
                <c:pt idx="286">
                  <c:v>60.3</c:v>
                </c:pt>
                <c:pt idx="287">
                  <c:v>60.2</c:v>
                </c:pt>
                <c:pt idx="288">
                  <c:v>60.1</c:v>
                </c:pt>
                <c:pt idx="289">
                  <c:v>60</c:v>
                </c:pt>
                <c:pt idx="290">
                  <c:v>59.8</c:v>
                </c:pt>
                <c:pt idx="291">
                  <c:v>59.8</c:v>
                </c:pt>
                <c:pt idx="292">
                  <c:v>59.7</c:v>
                </c:pt>
                <c:pt idx="293">
                  <c:v>59.6</c:v>
                </c:pt>
                <c:pt idx="294">
                  <c:v>59.5</c:v>
                </c:pt>
                <c:pt idx="295">
                  <c:v>59.4</c:v>
                </c:pt>
                <c:pt idx="296">
                  <c:v>59.2</c:v>
                </c:pt>
                <c:pt idx="297">
                  <c:v>59.1</c:v>
                </c:pt>
                <c:pt idx="298">
                  <c:v>59</c:v>
                </c:pt>
                <c:pt idx="299">
                  <c:v>58.9</c:v>
                </c:pt>
                <c:pt idx="300">
                  <c:v>58.8</c:v>
                </c:pt>
                <c:pt idx="301">
                  <c:v>58.8</c:v>
                </c:pt>
                <c:pt idx="302">
                  <c:v>58.7</c:v>
                </c:pt>
                <c:pt idx="303">
                  <c:v>58.5</c:v>
                </c:pt>
                <c:pt idx="304">
                  <c:v>58.4</c:v>
                </c:pt>
                <c:pt idx="305">
                  <c:v>58.3</c:v>
                </c:pt>
                <c:pt idx="306">
                  <c:v>58.2</c:v>
                </c:pt>
                <c:pt idx="307">
                  <c:v>58.1</c:v>
                </c:pt>
                <c:pt idx="308">
                  <c:v>58</c:v>
                </c:pt>
                <c:pt idx="309">
                  <c:v>57.9</c:v>
                </c:pt>
                <c:pt idx="310">
                  <c:v>57.8</c:v>
                </c:pt>
                <c:pt idx="311">
                  <c:v>57.8</c:v>
                </c:pt>
                <c:pt idx="312">
                  <c:v>57.6</c:v>
                </c:pt>
                <c:pt idx="313">
                  <c:v>57.6</c:v>
                </c:pt>
                <c:pt idx="314">
                  <c:v>57.5</c:v>
                </c:pt>
                <c:pt idx="315">
                  <c:v>57.4</c:v>
                </c:pt>
                <c:pt idx="316">
                  <c:v>57.2</c:v>
                </c:pt>
                <c:pt idx="317">
                  <c:v>57.1</c:v>
                </c:pt>
                <c:pt idx="318">
                  <c:v>57</c:v>
                </c:pt>
                <c:pt idx="319">
                  <c:v>57</c:v>
                </c:pt>
                <c:pt idx="320">
                  <c:v>56.8</c:v>
                </c:pt>
                <c:pt idx="321">
                  <c:v>56.8</c:v>
                </c:pt>
                <c:pt idx="322">
                  <c:v>56.7</c:v>
                </c:pt>
                <c:pt idx="323">
                  <c:v>56.6</c:v>
                </c:pt>
                <c:pt idx="324">
                  <c:v>56.5</c:v>
                </c:pt>
                <c:pt idx="325">
                  <c:v>56.4</c:v>
                </c:pt>
                <c:pt idx="326">
                  <c:v>56.3</c:v>
                </c:pt>
                <c:pt idx="327">
                  <c:v>56.2</c:v>
                </c:pt>
                <c:pt idx="328">
                  <c:v>56.1</c:v>
                </c:pt>
                <c:pt idx="329">
                  <c:v>56</c:v>
                </c:pt>
                <c:pt idx="330">
                  <c:v>55.9</c:v>
                </c:pt>
                <c:pt idx="331">
                  <c:v>55.9</c:v>
                </c:pt>
                <c:pt idx="332">
                  <c:v>55.8</c:v>
                </c:pt>
                <c:pt idx="333">
                  <c:v>55.7</c:v>
                </c:pt>
                <c:pt idx="334">
                  <c:v>55.6</c:v>
                </c:pt>
                <c:pt idx="335">
                  <c:v>55.5</c:v>
                </c:pt>
                <c:pt idx="336">
                  <c:v>55.4</c:v>
                </c:pt>
                <c:pt idx="337">
                  <c:v>55.3</c:v>
                </c:pt>
                <c:pt idx="338">
                  <c:v>55.2</c:v>
                </c:pt>
                <c:pt idx="339">
                  <c:v>55.1</c:v>
                </c:pt>
                <c:pt idx="340">
                  <c:v>55</c:v>
                </c:pt>
                <c:pt idx="341">
                  <c:v>55</c:v>
                </c:pt>
                <c:pt idx="342">
                  <c:v>54.9</c:v>
                </c:pt>
                <c:pt idx="343">
                  <c:v>54.9</c:v>
                </c:pt>
                <c:pt idx="344">
                  <c:v>54.8</c:v>
                </c:pt>
                <c:pt idx="345">
                  <c:v>54.7</c:v>
                </c:pt>
                <c:pt idx="346">
                  <c:v>54.6</c:v>
                </c:pt>
                <c:pt idx="347">
                  <c:v>54.5</c:v>
                </c:pt>
                <c:pt idx="348">
                  <c:v>54.4</c:v>
                </c:pt>
                <c:pt idx="349">
                  <c:v>54.3</c:v>
                </c:pt>
                <c:pt idx="350">
                  <c:v>54.2</c:v>
                </c:pt>
                <c:pt idx="351">
                  <c:v>54.1</c:v>
                </c:pt>
                <c:pt idx="352">
                  <c:v>54.1</c:v>
                </c:pt>
                <c:pt idx="353">
                  <c:v>54</c:v>
                </c:pt>
                <c:pt idx="354">
                  <c:v>53.9</c:v>
                </c:pt>
                <c:pt idx="355">
                  <c:v>53.9</c:v>
                </c:pt>
                <c:pt idx="356">
                  <c:v>53.8</c:v>
                </c:pt>
                <c:pt idx="357">
                  <c:v>53.7</c:v>
                </c:pt>
                <c:pt idx="358">
                  <c:v>53.6</c:v>
                </c:pt>
                <c:pt idx="359">
                  <c:v>53.5</c:v>
                </c:pt>
                <c:pt idx="360">
                  <c:v>53.4</c:v>
                </c:pt>
                <c:pt idx="361">
                  <c:v>53.3</c:v>
                </c:pt>
                <c:pt idx="362">
                  <c:v>53.3</c:v>
                </c:pt>
                <c:pt idx="363">
                  <c:v>53.3</c:v>
                </c:pt>
                <c:pt idx="364">
                  <c:v>53.2</c:v>
                </c:pt>
                <c:pt idx="365">
                  <c:v>53.1</c:v>
                </c:pt>
                <c:pt idx="366">
                  <c:v>53</c:v>
                </c:pt>
                <c:pt idx="367">
                  <c:v>49.1</c:v>
                </c:pt>
                <c:pt idx="368">
                  <c:v>46.3</c:v>
                </c:pt>
                <c:pt idx="369">
                  <c:v>51.2</c:v>
                </c:pt>
                <c:pt idx="370">
                  <c:v>53.3</c:v>
                </c:pt>
                <c:pt idx="371">
                  <c:v>54.3</c:v>
                </c:pt>
                <c:pt idx="372">
                  <c:v>54.6</c:v>
                </c:pt>
                <c:pt idx="373">
                  <c:v>54.7</c:v>
                </c:pt>
                <c:pt idx="374">
                  <c:v>54.6</c:v>
                </c:pt>
                <c:pt idx="375">
                  <c:v>54.2</c:v>
                </c:pt>
                <c:pt idx="376">
                  <c:v>53.7</c:v>
                </c:pt>
                <c:pt idx="377">
                  <c:v>53.1</c:v>
                </c:pt>
                <c:pt idx="378">
                  <c:v>52.4</c:v>
                </c:pt>
                <c:pt idx="379">
                  <c:v>51.7</c:v>
                </c:pt>
                <c:pt idx="380">
                  <c:v>50.9</c:v>
                </c:pt>
                <c:pt idx="381">
                  <c:v>50.2</c:v>
                </c:pt>
                <c:pt idx="382">
                  <c:v>49.3</c:v>
                </c:pt>
                <c:pt idx="383">
                  <c:v>48.6</c:v>
                </c:pt>
                <c:pt idx="384">
                  <c:v>47.8</c:v>
                </c:pt>
                <c:pt idx="385">
                  <c:v>47.1</c:v>
                </c:pt>
                <c:pt idx="386">
                  <c:v>46.3</c:v>
                </c:pt>
                <c:pt idx="387">
                  <c:v>45.6</c:v>
                </c:pt>
                <c:pt idx="388">
                  <c:v>44.9</c:v>
                </c:pt>
                <c:pt idx="389">
                  <c:v>44.2</c:v>
                </c:pt>
                <c:pt idx="390">
                  <c:v>43.5</c:v>
                </c:pt>
                <c:pt idx="391">
                  <c:v>42.9</c:v>
                </c:pt>
                <c:pt idx="392">
                  <c:v>42.2</c:v>
                </c:pt>
                <c:pt idx="393">
                  <c:v>41.6</c:v>
                </c:pt>
                <c:pt idx="394">
                  <c:v>41</c:v>
                </c:pt>
                <c:pt idx="395">
                  <c:v>40.5</c:v>
                </c:pt>
                <c:pt idx="396">
                  <c:v>40</c:v>
                </c:pt>
                <c:pt idx="397">
                  <c:v>39.4</c:v>
                </c:pt>
                <c:pt idx="398">
                  <c:v>39</c:v>
                </c:pt>
                <c:pt idx="399">
                  <c:v>38.5</c:v>
                </c:pt>
                <c:pt idx="400">
                  <c:v>38.1</c:v>
                </c:pt>
                <c:pt idx="401">
                  <c:v>37.700000000000003</c:v>
                </c:pt>
                <c:pt idx="402">
                  <c:v>37.299999999999997</c:v>
                </c:pt>
                <c:pt idx="403">
                  <c:v>36.9</c:v>
                </c:pt>
                <c:pt idx="404">
                  <c:v>36.5</c:v>
                </c:pt>
                <c:pt idx="405">
                  <c:v>36.200000000000003</c:v>
                </c:pt>
                <c:pt idx="406">
                  <c:v>35.9</c:v>
                </c:pt>
                <c:pt idx="407">
                  <c:v>35.6</c:v>
                </c:pt>
                <c:pt idx="408">
                  <c:v>35.299999999999997</c:v>
                </c:pt>
                <c:pt idx="409">
                  <c:v>35</c:v>
                </c:pt>
                <c:pt idx="410">
                  <c:v>34.700000000000003</c:v>
                </c:pt>
                <c:pt idx="411">
                  <c:v>34.5</c:v>
                </c:pt>
                <c:pt idx="412">
                  <c:v>34.200000000000003</c:v>
                </c:pt>
                <c:pt idx="413">
                  <c:v>34</c:v>
                </c:pt>
                <c:pt idx="414">
                  <c:v>33.799999999999997</c:v>
                </c:pt>
                <c:pt idx="415">
                  <c:v>33.5</c:v>
                </c:pt>
                <c:pt idx="416">
                  <c:v>33.299999999999997</c:v>
                </c:pt>
                <c:pt idx="417">
                  <c:v>33.200000000000003</c:v>
                </c:pt>
                <c:pt idx="418">
                  <c:v>33</c:v>
                </c:pt>
                <c:pt idx="419">
                  <c:v>32.799999999999997</c:v>
                </c:pt>
                <c:pt idx="420">
                  <c:v>32.6</c:v>
                </c:pt>
                <c:pt idx="421">
                  <c:v>32.4</c:v>
                </c:pt>
                <c:pt idx="422">
                  <c:v>32.299999999999997</c:v>
                </c:pt>
                <c:pt idx="423">
                  <c:v>32.1</c:v>
                </c:pt>
                <c:pt idx="424">
                  <c:v>32</c:v>
                </c:pt>
                <c:pt idx="425">
                  <c:v>31.8</c:v>
                </c:pt>
                <c:pt idx="426">
                  <c:v>31.7</c:v>
                </c:pt>
                <c:pt idx="427">
                  <c:v>31.5</c:v>
                </c:pt>
                <c:pt idx="428">
                  <c:v>31.3</c:v>
                </c:pt>
                <c:pt idx="429">
                  <c:v>31.2</c:v>
                </c:pt>
                <c:pt idx="430">
                  <c:v>31</c:v>
                </c:pt>
                <c:pt idx="431">
                  <c:v>30.9</c:v>
                </c:pt>
                <c:pt idx="432">
                  <c:v>30.7</c:v>
                </c:pt>
                <c:pt idx="433">
                  <c:v>30.6</c:v>
                </c:pt>
              </c:numCache>
            </c:numRef>
          </c:yVal>
          <c:smooth val="1"/>
          <c:extLst xmlns:c15="http://schemas.microsoft.com/office/drawing/2012/chart">
            <c:ext xmlns:c16="http://schemas.microsoft.com/office/drawing/2014/chart" uri="{C3380CC4-5D6E-409C-BE32-E72D297353CC}">
              <c16:uniqueId val="{0000000B-FC94-474A-ABAC-FA30C8C0FC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5430376"/>
        <c:axId val="375429592"/>
        <c:extLst>
          <c:ext xmlns:c15="http://schemas.microsoft.com/office/drawing/2012/chart" uri="{02D57815-91ED-43cb-92C2-25804820EDAC}">
            <c15:filteredScatterSeries>
              <c15:ser>
                <c:idx val="12"/>
                <c:order val="12"/>
                <c:tx>
                  <c:strRef>
                    <c:extLst>
                      <c:ext uri="{02D57815-91ED-43cb-92C2-25804820EDAC}">
                        <c15:formulaRef>
                          <c15:sqref>'Sloupec V6-int. (07-03)+10min'!$O$4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12700"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'Sloupec V6-int. (07-03)+10min'!$B$5:$B$439</c15:sqref>
                        </c15:formulaRef>
                      </c:ext>
                    </c:extLst>
                    <c:numCache>
                      <c:formatCode>[$-F400]h:mm:ss\ AM/PM</c:formatCode>
                      <c:ptCount val="435"/>
                      <c:pt idx="0">
                        <c:v>0</c:v>
                      </c:pt>
                      <c:pt idx="1">
                        <c:v>1.1574074074074073E-4</c:v>
                      </c:pt>
                      <c:pt idx="2">
                        <c:v>2.31481481481481E-4</c:v>
                      </c:pt>
                      <c:pt idx="3">
                        <c:v>3.4722222222222202E-4</c:v>
                      </c:pt>
                      <c:pt idx="4">
                        <c:v>4.6296296296296298E-4</c:v>
                      </c:pt>
                      <c:pt idx="5">
                        <c:v>5.78703703703704E-4</c:v>
                      </c:pt>
                      <c:pt idx="6">
                        <c:v>6.9444444444444404E-4</c:v>
                      </c:pt>
                      <c:pt idx="7">
                        <c:v>8.1018518518518505E-4</c:v>
                      </c:pt>
                      <c:pt idx="8">
                        <c:v>9.2592592592592596E-4</c:v>
                      </c:pt>
                      <c:pt idx="9">
                        <c:v>1.0416666666666699E-3</c:v>
                      </c:pt>
                      <c:pt idx="10">
                        <c:v>1.1574074074074099E-3</c:v>
                      </c:pt>
                      <c:pt idx="11">
                        <c:v>1.27314814814815E-3</c:v>
                      </c:pt>
                      <c:pt idx="12">
                        <c:v>1.38888888888889E-3</c:v>
                      </c:pt>
                      <c:pt idx="13">
                        <c:v>1.5046296296296301E-3</c:v>
                      </c:pt>
                      <c:pt idx="14">
                        <c:v>1.6203703703703701E-3</c:v>
                      </c:pt>
                      <c:pt idx="15">
                        <c:v>1.7361111111111099E-3</c:v>
                      </c:pt>
                      <c:pt idx="16">
                        <c:v>1.85185185185184E-3</c:v>
                      </c:pt>
                      <c:pt idx="17">
                        <c:v>1.9675925925925798E-3</c:v>
                      </c:pt>
                      <c:pt idx="18">
                        <c:v>2.0833333333333199E-3</c:v>
                      </c:pt>
                      <c:pt idx="19">
                        <c:v>2.1990740740740599E-3</c:v>
                      </c:pt>
                      <c:pt idx="20">
                        <c:v>2.3148148148147999E-3</c:v>
                      </c:pt>
                      <c:pt idx="21">
                        <c:v>2.43055555555554E-3</c:v>
                      </c:pt>
                      <c:pt idx="22">
                        <c:v>2.54629629629628E-3</c:v>
                      </c:pt>
                      <c:pt idx="23">
                        <c:v>2.6620370370370201E-3</c:v>
                      </c:pt>
                      <c:pt idx="24">
                        <c:v>2.7777777777777601E-3</c:v>
                      </c:pt>
                      <c:pt idx="25">
                        <c:v>2.8935185185185001E-3</c:v>
                      </c:pt>
                      <c:pt idx="26">
                        <c:v>3.0092592592592402E-3</c:v>
                      </c:pt>
                      <c:pt idx="27">
                        <c:v>3.1249999999999798E-3</c:v>
                      </c:pt>
                      <c:pt idx="28">
                        <c:v>3.2407407407407198E-3</c:v>
                      </c:pt>
                      <c:pt idx="29">
                        <c:v>3.3564814814814599E-3</c:v>
                      </c:pt>
                      <c:pt idx="30">
                        <c:v>3.4722222222221999E-3</c:v>
                      </c:pt>
                      <c:pt idx="31">
                        <c:v>3.58796296296294E-3</c:v>
                      </c:pt>
                      <c:pt idx="32">
                        <c:v>3.70370370370368E-3</c:v>
                      </c:pt>
                      <c:pt idx="33">
                        <c:v>3.81944444444442E-3</c:v>
                      </c:pt>
                      <c:pt idx="34">
                        <c:v>3.9351851851851596E-3</c:v>
                      </c:pt>
                      <c:pt idx="35">
                        <c:v>4.0509259259258997E-3</c:v>
                      </c:pt>
                      <c:pt idx="36">
                        <c:v>4.1666666666666397E-3</c:v>
                      </c:pt>
                      <c:pt idx="37">
                        <c:v>4.2824074074073798E-3</c:v>
                      </c:pt>
                      <c:pt idx="38">
                        <c:v>4.3981481481481198E-3</c:v>
                      </c:pt>
                      <c:pt idx="39">
                        <c:v>4.5138888888888598E-3</c:v>
                      </c:pt>
                      <c:pt idx="40">
                        <c:v>4.6296296296295999E-3</c:v>
                      </c:pt>
                      <c:pt idx="41">
                        <c:v>4.7453703703703399E-3</c:v>
                      </c:pt>
                      <c:pt idx="42">
                        <c:v>4.86111111111108E-3</c:v>
                      </c:pt>
                      <c:pt idx="43">
                        <c:v>4.97685185185182E-3</c:v>
                      </c:pt>
                      <c:pt idx="44">
                        <c:v>5.09259259259256E-3</c:v>
                      </c:pt>
                      <c:pt idx="45">
                        <c:v>5.2083333333333001E-3</c:v>
                      </c:pt>
                      <c:pt idx="46">
                        <c:v>5.3240740740740401E-3</c:v>
                      </c:pt>
                      <c:pt idx="47">
                        <c:v>5.4398148148147802E-3</c:v>
                      </c:pt>
                      <c:pt idx="48">
                        <c:v>5.5555555555555202E-3</c:v>
                      </c:pt>
                      <c:pt idx="49">
                        <c:v>5.6712962962962602E-3</c:v>
                      </c:pt>
                      <c:pt idx="50">
                        <c:v>5.7870370370370003E-3</c:v>
                      </c:pt>
                      <c:pt idx="51">
                        <c:v>5.9027777777777403E-3</c:v>
                      </c:pt>
                      <c:pt idx="52">
                        <c:v>6.0185185185184804E-3</c:v>
                      </c:pt>
                      <c:pt idx="53">
                        <c:v>6.1342592592592204E-3</c:v>
                      </c:pt>
                      <c:pt idx="54">
                        <c:v>6.2499999999999596E-3</c:v>
                      </c:pt>
                      <c:pt idx="55">
                        <c:v>6.3657407407406996E-3</c:v>
                      </c:pt>
                      <c:pt idx="56">
                        <c:v>6.4814814814814397E-3</c:v>
                      </c:pt>
                      <c:pt idx="57">
                        <c:v>6.5972222222221797E-3</c:v>
                      </c:pt>
                      <c:pt idx="58">
                        <c:v>6.7129629629629197E-3</c:v>
                      </c:pt>
                      <c:pt idx="59">
                        <c:v>6.8287037037036598E-3</c:v>
                      </c:pt>
                      <c:pt idx="60">
                        <c:v>6.9444444444443998E-3</c:v>
                      </c:pt>
                      <c:pt idx="61">
                        <c:v>7.0601851851851399E-3</c:v>
                      </c:pt>
                      <c:pt idx="62">
                        <c:v>7.1759259259258799E-3</c:v>
                      </c:pt>
                      <c:pt idx="63">
                        <c:v>7.2916666666666199E-3</c:v>
                      </c:pt>
                      <c:pt idx="64">
                        <c:v>7.40740740740736E-3</c:v>
                      </c:pt>
                      <c:pt idx="65">
                        <c:v>7.5231481481481E-3</c:v>
                      </c:pt>
                      <c:pt idx="66">
                        <c:v>7.6388888888888401E-3</c:v>
                      </c:pt>
                      <c:pt idx="67">
                        <c:v>7.7546296296295801E-3</c:v>
                      </c:pt>
                      <c:pt idx="68">
                        <c:v>7.8703703703703193E-3</c:v>
                      </c:pt>
                      <c:pt idx="69">
                        <c:v>7.9861111111110602E-3</c:v>
                      </c:pt>
                      <c:pt idx="70">
                        <c:v>8.1018518518517994E-3</c:v>
                      </c:pt>
                      <c:pt idx="71">
                        <c:v>8.2175925925925403E-3</c:v>
                      </c:pt>
                      <c:pt idx="72">
                        <c:v>8.3333333333332794E-3</c:v>
                      </c:pt>
                      <c:pt idx="73">
                        <c:v>8.4490740740740203E-3</c:v>
                      </c:pt>
                      <c:pt idx="74">
                        <c:v>8.5648148148147595E-3</c:v>
                      </c:pt>
                      <c:pt idx="75">
                        <c:v>8.6805555555555004E-3</c:v>
                      </c:pt>
                      <c:pt idx="76">
                        <c:v>8.7962962962962396E-3</c:v>
                      </c:pt>
                      <c:pt idx="77">
                        <c:v>8.9120370370369805E-3</c:v>
                      </c:pt>
                      <c:pt idx="78">
                        <c:v>9.0277777777777197E-3</c:v>
                      </c:pt>
                      <c:pt idx="79">
                        <c:v>9.1435185185184606E-3</c:v>
                      </c:pt>
                      <c:pt idx="80">
                        <c:v>9.2592592592591998E-3</c:v>
                      </c:pt>
                      <c:pt idx="81">
                        <c:v>9.3749999999999407E-3</c:v>
                      </c:pt>
                      <c:pt idx="82">
                        <c:v>9.4907407407406903E-3</c:v>
                      </c:pt>
                      <c:pt idx="83">
                        <c:v>9.6064814814814208E-3</c:v>
                      </c:pt>
                      <c:pt idx="84">
                        <c:v>9.7222222222221703E-3</c:v>
                      </c:pt>
                      <c:pt idx="85">
                        <c:v>9.8379629629629008E-3</c:v>
                      </c:pt>
                      <c:pt idx="86">
                        <c:v>9.9537037037036504E-3</c:v>
                      </c:pt>
                      <c:pt idx="87">
                        <c:v>1.00694444444444E-2</c:v>
                      </c:pt>
                      <c:pt idx="88">
                        <c:v>1.0185185185185099E-2</c:v>
                      </c:pt>
                      <c:pt idx="89">
                        <c:v>1.0300925925925899E-2</c:v>
                      </c:pt>
                      <c:pt idx="90">
                        <c:v>1.04166666666666E-2</c:v>
                      </c:pt>
                      <c:pt idx="91">
                        <c:v>1.0532407407407299E-2</c:v>
                      </c:pt>
                      <c:pt idx="92">
                        <c:v>1.0648148148148099E-2</c:v>
                      </c:pt>
                      <c:pt idx="93">
                        <c:v>1.07638888888888E-2</c:v>
                      </c:pt>
                      <c:pt idx="94">
                        <c:v>1.08796296296296E-2</c:v>
                      </c:pt>
                      <c:pt idx="95">
                        <c:v>1.09953703703703E-2</c:v>
                      </c:pt>
                      <c:pt idx="96">
                        <c:v>1.1111111111111001E-2</c:v>
                      </c:pt>
                      <c:pt idx="97">
                        <c:v>1.12268518518518E-2</c:v>
                      </c:pt>
                      <c:pt idx="98">
                        <c:v>1.13425925925925E-2</c:v>
                      </c:pt>
                      <c:pt idx="99">
                        <c:v>1.14583333333333E-2</c:v>
                      </c:pt>
                      <c:pt idx="100">
                        <c:v>1.1574074074074001E-2</c:v>
                      </c:pt>
                      <c:pt idx="101">
                        <c:v>1.16898148148147E-2</c:v>
                      </c:pt>
                      <c:pt idx="102">
                        <c:v>1.18055555555555E-2</c:v>
                      </c:pt>
                      <c:pt idx="103">
                        <c:v>1.1921296296296201E-2</c:v>
                      </c:pt>
                      <c:pt idx="104">
                        <c:v>1.2037037037037001E-2</c:v>
                      </c:pt>
                      <c:pt idx="105">
                        <c:v>1.21527777777777E-2</c:v>
                      </c:pt>
                      <c:pt idx="106">
                        <c:v>1.2268518518518399E-2</c:v>
                      </c:pt>
                      <c:pt idx="107">
                        <c:v>1.2384259259259201E-2</c:v>
                      </c:pt>
                      <c:pt idx="108">
                        <c:v>1.24999999999999E-2</c:v>
                      </c:pt>
                      <c:pt idx="109">
                        <c:v>1.26157407407407E-2</c:v>
                      </c:pt>
                      <c:pt idx="110">
                        <c:v>1.2731481481481399E-2</c:v>
                      </c:pt>
                      <c:pt idx="111">
                        <c:v>1.28472222222221E-2</c:v>
                      </c:pt>
                      <c:pt idx="112">
                        <c:v>1.29629629629629E-2</c:v>
                      </c:pt>
                      <c:pt idx="113">
                        <c:v>1.3078703703703599E-2</c:v>
                      </c:pt>
                      <c:pt idx="114">
                        <c:v>1.3194444444444399E-2</c:v>
                      </c:pt>
                      <c:pt idx="115">
                        <c:v>1.33101851851851E-2</c:v>
                      </c:pt>
                      <c:pt idx="116">
                        <c:v>1.34259259259258E-2</c:v>
                      </c:pt>
                      <c:pt idx="117">
                        <c:v>1.3541666666666599E-2</c:v>
                      </c:pt>
                      <c:pt idx="118">
                        <c:v>1.36574074074073E-2</c:v>
                      </c:pt>
                      <c:pt idx="119">
                        <c:v>1.37731481481481E-2</c:v>
                      </c:pt>
                      <c:pt idx="120">
                        <c:v>1.38888888888888E-2</c:v>
                      </c:pt>
                      <c:pt idx="121">
                        <c:v>1.4004629629629501E-2</c:v>
                      </c:pt>
                      <c:pt idx="122">
                        <c:v>1.4120370370370301E-2</c:v>
                      </c:pt>
                      <c:pt idx="123">
                        <c:v>1.4236111111111E-2</c:v>
                      </c:pt>
                      <c:pt idx="124">
                        <c:v>1.43518518518518E-2</c:v>
                      </c:pt>
                      <c:pt idx="125">
                        <c:v>1.4467592592592501E-2</c:v>
                      </c:pt>
                      <c:pt idx="126">
                        <c:v>1.45833333333332E-2</c:v>
                      </c:pt>
                      <c:pt idx="127">
                        <c:v>1.4699074074074E-2</c:v>
                      </c:pt>
                      <c:pt idx="128">
                        <c:v>1.4814814814814699E-2</c:v>
                      </c:pt>
                      <c:pt idx="129">
                        <c:v>1.4930555555555501E-2</c:v>
                      </c:pt>
                      <c:pt idx="130">
                        <c:v>1.50462962962962E-2</c:v>
                      </c:pt>
                      <c:pt idx="131">
                        <c:v>1.5162037037036899E-2</c:v>
                      </c:pt>
                      <c:pt idx="132">
                        <c:v>1.5277777777777699E-2</c:v>
                      </c:pt>
                      <c:pt idx="133">
                        <c:v>1.53935185185184E-2</c:v>
                      </c:pt>
                      <c:pt idx="134">
                        <c:v>1.55092592592592E-2</c:v>
                      </c:pt>
                      <c:pt idx="135">
                        <c:v>1.5624999999999899E-2</c:v>
                      </c:pt>
                      <c:pt idx="136">
                        <c:v>1.57407407407406E-2</c:v>
                      </c:pt>
                      <c:pt idx="137">
                        <c:v>1.5856481481481399E-2</c:v>
                      </c:pt>
                      <c:pt idx="138">
                        <c:v>1.59722222222221E-2</c:v>
                      </c:pt>
                      <c:pt idx="139">
                        <c:v>1.6087962962962901E-2</c:v>
                      </c:pt>
                      <c:pt idx="140">
                        <c:v>1.6203703703703599E-2</c:v>
                      </c:pt>
                      <c:pt idx="141">
                        <c:v>1.63194444444443E-2</c:v>
                      </c:pt>
                      <c:pt idx="142">
                        <c:v>1.6435185185185101E-2</c:v>
                      </c:pt>
                      <c:pt idx="143">
                        <c:v>1.6550925925925799E-2</c:v>
                      </c:pt>
                      <c:pt idx="144">
                        <c:v>1.6666666666666601E-2</c:v>
                      </c:pt>
                      <c:pt idx="145">
                        <c:v>1.6782407407407302E-2</c:v>
                      </c:pt>
                      <c:pt idx="146">
                        <c:v>1.6898148148147999E-2</c:v>
                      </c:pt>
                      <c:pt idx="147">
                        <c:v>1.7013888888888801E-2</c:v>
                      </c:pt>
                      <c:pt idx="148">
                        <c:v>1.7129629629629502E-2</c:v>
                      </c:pt>
                      <c:pt idx="149">
                        <c:v>1.72453703703703E-2</c:v>
                      </c:pt>
                      <c:pt idx="150">
                        <c:v>1.7361111111111001E-2</c:v>
                      </c:pt>
                      <c:pt idx="151">
                        <c:v>1.7476851851851698E-2</c:v>
                      </c:pt>
                      <c:pt idx="152">
                        <c:v>1.75925925925925E-2</c:v>
                      </c:pt>
                      <c:pt idx="153">
                        <c:v>1.7708333333333201E-2</c:v>
                      </c:pt>
                      <c:pt idx="154">
                        <c:v>1.7824074074073999E-2</c:v>
                      </c:pt>
                      <c:pt idx="155">
                        <c:v>1.79398148148147E-2</c:v>
                      </c:pt>
                      <c:pt idx="156">
                        <c:v>1.8055555555555401E-2</c:v>
                      </c:pt>
                      <c:pt idx="157">
                        <c:v>1.8171296296296199E-2</c:v>
                      </c:pt>
                      <c:pt idx="158">
                        <c:v>1.82870370370369E-2</c:v>
                      </c:pt>
                      <c:pt idx="159">
                        <c:v>1.8402777777777699E-2</c:v>
                      </c:pt>
                      <c:pt idx="160">
                        <c:v>1.85185185185184E-2</c:v>
                      </c:pt>
                      <c:pt idx="161">
                        <c:v>1.8634259259259101E-2</c:v>
                      </c:pt>
                      <c:pt idx="162">
                        <c:v>1.8749999999999899E-2</c:v>
                      </c:pt>
                      <c:pt idx="163">
                        <c:v>1.88657407407406E-2</c:v>
                      </c:pt>
                      <c:pt idx="164">
                        <c:v>1.8981481481481401E-2</c:v>
                      </c:pt>
                      <c:pt idx="165">
                        <c:v>1.9097222222222099E-2</c:v>
                      </c:pt>
                      <c:pt idx="166">
                        <c:v>1.92129629629628E-2</c:v>
                      </c:pt>
                      <c:pt idx="167">
                        <c:v>1.9328703703703601E-2</c:v>
                      </c:pt>
                      <c:pt idx="168">
                        <c:v>1.9444444444444299E-2</c:v>
                      </c:pt>
                      <c:pt idx="169">
                        <c:v>1.9560185185185101E-2</c:v>
                      </c:pt>
                      <c:pt idx="170">
                        <c:v>1.9675925925925802E-2</c:v>
                      </c:pt>
                      <c:pt idx="171">
                        <c:v>1.9791666666666499E-2</c:v>
                      </c:pt>
                      <c:pt idx="172">
                        <c:v>1.9907407407407301E-2</c:v>
                      </c:pt>
                      <c:pt idx="173">
                        <c:v>2.0023148148147998E-2</c:v>
                      </c:pt>
                      <c:pt idx="174">
                        <c:v>2.01388888888888E-2</c:v>
                      </c:pt>
                      <c:pt idx="175">
                        <c:v>2.0254629629629501E-2</c:v>
                      </c:pt>
                      <c:pt idx="176">
                        <c:v>2.0370370370370199E-2</c:v>
                      </c:pt>
                      <c:pt idx="177">
                        <c:v>2.0486111111111E-2</c:v>
                      </c:pt>
                      <c:pt idx="178">
                        <c:v>2.0601851851851701E-2</c:v>
                      </c:pt>
                      <c:pt idx="179">
                        <c:v>2.0717592592592499E-2</c:v>
                      </c:pt>
                      <c:pt idx="180">
                        <c:v>2.08333333333332E-2</c:v>
                      </c:pt>
                      <c:pt idx="181">
                        <c:v>2.0949074074073901E-2</c:v>
                      </c:pt>
                      <c:pt idx="182">
                        <c:v>2.10648148148147E-2</c:v>
                      </c:pt>
                      <c:pt idx="183">
                        <c:v>2.1180555555555401E-2</c:v>
                      </c:pt>
                      <c:pt idx="184">
                        <c:v>2.1296296296296199E-2</c:v>
                      </c:pt>
                      <c:pt idx="185">
                        <c:v>2.14120370370369E-2</c:v>
                      </c:pt>
                      <c:pt idx="186">
                        <c:v>2.1527777777777601E-2</c:v>
                      </c:pt>
                      <c:pt idx="187">
                        <c:v>2.1643518518518399E-2</c:v>
                      </c:pt>
                      <c:pt idx="188">
                        <c:v>2.17592592592591E-2</c:v>
                      </c:pt>
                      <c:pt idx="189">
                        <c:v>2.1874999999999901E-2</c:v>
                      </c:pt>
                      <c:pt idx="190">
                        <c:v>2.1990740740740599E-2</c:v>
                      </c:pt>
                      <c:pt idx="191">
                        <c:v>2.21064814814813E-2</c:v>
                      </c:pt>
                      <c:pt idx="192">
                        <c:v>2.2222222222222102E-2</c:v>
                      </c:pt>
                      <c:pt idx="193">
                        <c:v>2.2337962962962799E-2</c:v>
                      </c:pt>
                      <c:pt idx="194">
                        <c:v>2.2453703703703601E-2</c:v>
                      </c:pt>
                      <c:pt idx="195">
                        <c:v>2.2569444444444298E-2</c:v>
                      </c:pt>
                      <c:pt idx="196">
                        <c:v>2.2685185185184999E-2</c:v>
                      </c:pt>
                      <c:pt idx="197">
                        <c:v>2.2800925925925801E-2</c:v>
                      </c:pt>
                      <c:pt idx="198">
                        <c:v>2.2916666666666499E-2</c:v>
                      </c:pt>
                      <c:pt idx="199">
                        <c:v>2.30324074074073E-2</c:v>
                      </c:pt>
                      <c:pt idx="200">
                        <c:v>2.3148148148148001E-2</c:v>
                      </c:pt>
                      <c:pt idx="201">
                        <c:v>2.3263888888888699E-2</c:v>
                      </c:pt>
                      <c:pt idx="202">
                        <c:v>2.33796296296295E-2</c:v>
                      </c:pt>
                      <c:pt idx="203">
                        <c:v>2.3495370370370201E-2</c:v>
                      </c:pt>
                      <c:pt idx="204">
                        <c:v>2.3611111111110999E-2</c:v>
                      </c:pt>
                      <c:pt idx="205">
                        <c:v>2.37268518518517E-2</c:v>
                      </c:pt>
                      <c:pt idx="206">
                        <c:v>2.3842592592592401E-2</c:v>
                      </c:pt>
                      <c:pt idx="207">
                        <c:v>2.39583333333332E-2</c:v>
                      </c:pt>
                      <c:pt idx="208">
                        <c:v>2.4074074074073901E-2</c:v>
                      </c:pt>
                      <c:pt idx="209">
                        <c:v>2.4189814814814699E-2</c:v>
                      </c:pt>
                      <c:pt idx="210">
                        <c:v>2.43055555555554E-2</c:v>
                      </c:pt>
                      <c:pt idx="211">
                        <c:v>2.4421296296296201E-2</c:v>
                      </c:pt>
                      <c:pt idx="212">
                        <c:v>2.4537037037036899E-2</c:v>
                      </c:pt>
                      <c:pt idx="213">
                        <c:v>2.46527777777776E-2</c:v>
                      </c:pt>
                      <c:pt idx="214">
                        <c:v>2.4768518518518402E-2</c:v>
                      </c:pt>
                      <c:pt idx="215">
                        <c:v>2.4884259259259099E-2</c:v>
                      </c:pt>
                      <c:pt idx="216">
                        <c:v>2.49999999999998E-2</c:v>
                      </c:pt>
                      <c:pt idx="217">
                        <c:v>2.5115740740740598E-2</c:v>
                      </c:pt>
                      <c:pt idx="218">
                        <c:v>2.5231481481481299E-2</c:v>
                      </c:pt>
                      <c:pt idx="219">
                        <c:v>2.5347222222222101E-2</c:v>
                      </c:pt>
                      <c:pt idx="220">
                        <c:v>2.5462962962962798E-2</c:v>
                      </c:pt>
                      <c:pt idx="221">
                        <c:v>2.5578703703703499E-2</c:v>
                      </c:pt>
                      <c:pt idx="222">
                        <c:v>2.5694444444444301E-2</c:v>
                      </c:pt>
                      <c:pt idx="223">
                        <c:v>2.5810185185184999E-2</c:v>
                      </c:pt>
                      <c:pt idx="224">
                        <c:v>2.59259259259258E-2</c:v>
                      </c:pt>
                      <c:pt idx="225">
                        <c:v>2.6041666666666501E-2</c:v>
                      </c:pt>
                      <c:pt idx="226">
                        <c:v>2.6157407407407199E-2</c:v>
                      </c:pt>
                      <c:pt idx="227">
                        <c:v>2.6273148148148E-2</c:v>
                      </c:pt>
                      <c:pt idx="228">
                        <c:v>2.6388888888888701E-2</c:v>
                      </c:pt>
                      <c:pt idx="229">
                        <c:v>2.65046296296295E-2</c:v>
                      </c:pt>
                      <c:pt idx="230">
                        <c:v>2.6620370370370201E-2</c:v>
                      </c:pt>
                      <c:pt idx="231">
                        <c:v>2.6736111111110902E-2</c:v>
                      </c:pt>
                      <c:pt idx="232">
                        <c:v>2.68518518518517E-2</c:v>
                      </c:pt>
                      <c:pt idx="233">
                        <c:v>2.6967592592592401E-2</c:v>
                      </c:pt>
                      <c:pt idx="234">
                        <c:v>2.7083333333333199E-2</c:v>
                      </c:pt>
                      <c:pt idx="235">
                        <c:v>2.71990740740739E-2</c:v>
                      </c:pt>
                      <c:pt idx="236">
                        <c:v>2.7314814814814702E-2</c:v>
                      </c:pt>
                      <c:pt idx="237">
                        <c:v>2.7430555555555399E-2</c:v>
                      </c:pt>
                      <c:pt idx="238">
                        <c:v>2.75462962962961E-2</c:v>
                      </c:pt>
                      <c:pt idx="239">
                        <c:v>2.7662037037036898E-2</c:v>
                      </c:pt>
                      <c:pt idx="240">
                        <c:v>2.7777777777777599E-2</c:v>
                      </c:pt>
                      <c:pt idx="241">
                        <c:v>2.78935185185183E-2</c:v>
                      </c:pt>
                      <c:pt idx="242">
                        <c:v>2.8009259259259098E-2</c:v>
                      </c:pt>
                      <c:pt idx="243">
                        <c:v>2.8124999999999799E-2</c:v>
                      </c:pt>
                      <c:pt idx="244">
                        <c:v>2.8240740740740601E-2</c:v>
                      </c:pt>
                      <c:pt idx="245">
                        <c:v>2.8356481481481299E-2</c:v>
                      </c:pt>
                      <c:pt idx="246">
                        <c:v>2.8472222222222E-2</c:v>
                      </c:pt>
                      <c:pt idx="247">
                        <c:v>2.8587962962962801E-2</c:v>
                      </c:pt>
                      <c:pt idx="248">
                        <c:v>2.8703703703703499E-2</c:v>
                      </c:pt>
                      <c:pt idx="249">
                        <c:v>2.88194444444443E-2</c:v>
                      </c:pt>
                      <c:pt idx="250">
                        <c:v>2.8935185185185001E-2</c:v>
                      </c:pt>
                      <c:pt idx="251">
                        <c:v>2.90509259259258E-2</c:v>
                      </c:pt>
                      <c:pt idx="252">
                        <c:v>2.9166666666666501E-2</c:v>
                      </c:pt>
                      <c:pt idx="253">
                        <c:v>2.9282407407407202E-2</c:v>
                      </c:pt>
                      <c:pt idx="254">
                        <c:v>2.9398148148148E-2</c:v>
                      </c:pt>
                      <c:pt idx="255">
                        <c:v>2.9513888888888701E-2</c:v>
                      </c:pt>
                      <c:pt idx="256">
                        <c:v>2.9629629629629499E-2</c:v>
                      </c:pt>
                      <c:pt idx="257">
                        <c:v>2.97453703703702E-2</c:v>
                      </c:pt>
                      <c:pt idx="258">
                        <c:v>2.9861111111110901E-2</c:v>
                      </c:pt>
                      <c:pt idx="259">
                        <c:v>2.9976851851851699E-2</c:v>
                      </c:pt>
                      <c:pt idx="260">
                        <c:v>3.00925925925924E-2</c:v>
                      </c:pt>
                      <c:pt idx="261">
                        <c:v>3.0208333333333202E-2</c:v>
                      </c:pt>
                      <c:pt idx="262">
                        <c:v>3.0324074074073899E-2</c:v>
                      </c:pt>
                      <c:pt idx="263">
                        <c:v>3.04398148148146E-2</c:v>
                      </c:pt>
                      <c:pt idx="264">
                        <c:v>3.0555555555555398E-2</c:v>
                      </c:pt>
                      <c:pt idx="265">
                        <c:v>3.0671296296296099E-2</c:v>
                      </c:pt>
                      <c:pt idx="266">
                        <c:v>3.07870370370368E-2</c:v>
                      </c:pt>
                      <c:pt idx="267">
                        <c:v>3.0902777777777599E-2</c:v>
                      </c:pt>
                      <c:pt idx="268">
                        <c:v>3.10185185185183E-2</c:v>
                      </c:pt>
                      <c:pt idx="269">
                        <c:v>3.1134259259259101E-2</c:v>
                      </c:pt>
                      <c:pt idx="270">
                        <c:v>3.1249999999999799E-2</c:v>
                      </c:pt>
                      <c:pt idx="271">
                        <c:v>3.13657407407405E-2</c:v>
                      </c:pt>
                      <c:pt idx="272">
                        <c:v>3.1481481481481298E-2</c:v>
                      </c:pt>
                      <c:pt idx="273">
                        <c:v>3.1597222222221999E-2</c:v>
                      </c:pt>
                      <c:pt idx="274">
                        <c:v>3.1712962962962797E-2</c:v>
                      </c:pt>
                      <c:pt idx="275">
                        <c:v>3.1828703703703498E-2</c:v>
                      </c:pt>
                      <c:pt idx="276">
                        <c:v>3.1944444444444199E-2</c:v>
                      </c:pt>
                      <c:pt idx="277">
                        <c:v>3.2060185185184997E-2</c:v>
                      </c:pt>
                      <c:pt idx="278">
                        <c:v>3.2175925925925698E-2</c:v>
                      </c:pt>
                      <c:pt idx="279">
                        <c:v>3.2291666666666503E-2</c:v>
                      </c:pt>
                      <c:pt idx="280">
                        <c:v>3.2407407407407197E-2</c:v>
                      </c:pt>
                      <c:pt idx="281">
                        <c:v>3.2523148148147898E-2</c:v>
                      </c:pt>
                      <c:pt idx="282">
                        <c:v>3.2638888888888697E-2</c:v>
                      </c:pt>
                      <c:pt idx="283">
                        <c:v>3.2754629629629398E-2</c:v>
                      </c:pt>
                      <c:pt idx="284">
                        <c:v>3.2870370370370203E-2</c:v>
                      </c:pt>
                      <c:pt idx="285">
                        <c:v>3.2986111111110897E-2</c:v>
                      </c:pt>
                      <c:pt idx="286">
                        <c:v>3.3101851851851702E-2</c:v>
                      </c:pt>
                      <c:pt idx="287">
                        <c:v>3.3217592592592403E-2</c:v>
                      </c:pt>
                      <c:pt idx="288">
                        <c:v>3.3333333333333097E-2</c:v>
                      </c:pt>
                      <c:pt idx="289">
                        <c:v>3.3449074074073902E-2</c:v>
                      </c:pt>
                      <c:pt idx="290">
                        <c:v>3.3564814814814603E-2</c:v>
                      </c:pt>
                      <c:pt idx="291">
                        <c:v>3.3680555555555401E-2</c:v>
                      </c:pt>
                      <c:pt idx="292">
                        <c:v>3.3796296296296102E-2</c:v>
                      </c:pt>
                      <c:pt idx="293">
                        <c:v>3.3912037037036803E-2</c:v>
                      </c:pt>
                      <c:pt idx="294">
                        <c:v>3.4027777777777601E-2</c:v>
                      </c:pt>
                      <c:pt idx="295">
                        <c:v>3.4143518518518302E-2</c:v>
                      </c:pt>
                      <c:pt idx="296">
                        <c:v>3.4259259259259101E-2</c:v>
                      </c:pt>
                      <c:pt idx="297">
                        <c:v>3.4374999999999802E-2</c:v>
                      </c:pt>
                      <c:pt idx="298">
                        <c:v>3.4490740740740503E-2</c:v>
                      </c:pt>
                      <c:pt idx="299">
                        <c:v>3.4606481481481301E-2</c:v>
                      </c:pt>
                      <c:pt idx="300">
                        <c:v>3.4722222222222002E-2</c:v>
                      </c:pt>
                      <c:pt idx="301">
                        <c:v>3.48379629629628E-2</c:v>
                      </c:pt>
                      <c:pt idx="302">
                        <c:v>3.4953703703703501E-2</c:v>
                      </c:pt>
                      <c:pt idx="303">
                        <c:v>3.5069444444444202E-2</c:v>
                      </c:pt>
                      <c:pt idx="304">
                        <c:v>3.5185185185185E-2</c:v>
                      </c:pt>
                      <c:pt idx="305">
                        <c:v>3.5300925925925701E-2</c:v>
                      </c:pt>
                      <c:pt idx="306">
                        <c:v>3.5416666666666499E-2</c:v>
                      </c:pt>
                      <c:pt idx="307">
                        <c:v>3.55324074074072E-2</c:v>
                      </c:pt>
                      <c:pt idx="308">
                        <c:v>3.5648148148147901E-2</c:v>
                      </c:pt>
                      <c:pt idx="309">
                        <c:v>3.5763888888888699E-2</c:v>
                      </c:pt>
                      <c:pt idx="310">
                        <c:v>3.58796296296294E-2</c:v>
                      </c:pt>
                      <c:pt idx="311">
                        <c:v>3.5995370370370199E-2</c:v>
                      </c:pt>
                      <c:pt idx="312">
                        <c:v>3.61111111111109E-2</c:v>
                      </c:pt>
                      <c:pt idx="313">
                        <c:v>3.6226851851851601E-2</c:v>
                      </c:pt>
                      <c:pt idx="314">
                        <c:v>3.6342592592592399E-2</c:v>
                      </c:pt>
                      <c:pt idx="315">
                        <c:v>3.64583333333331E-2</c:v>
                      </c:pt>
                      <c:pt idx="316">
                        <c:v>3.6574074074073801E-2</c:v>
                      </c:pt>
                      <c:pt idx="317">
                        <c:v>3.6689814814814599E-2</c:v>
                      </c:pt>
                      <c:pt idx="318">
                        <c:v>3.68055555555553E-2</c:v>
                      </c:pt>
                      <c:pt idx="319">
                        <c:v>3.6921296296296098E-2</c:v>
                      </c:pt>
                      <c:pt idx="320">
                        <c:v>3.7037037037036799E-2</c:v>
                      </c:pt>
                      <c:pt idx="321">
                        <c:v>3.7152777777777597E-2</c:v>
                      </c:pt>
                      <c:pt idx="322">
                        <c:v>3.7268518518518298E-2</c:v>
                      </c:pt>
                      <c:pt idx="323">
                        <c:v>3.7384259259258999E-2</c:v>
                      </c:pt>
                      <c:pt idx="324">
                        <c:v>3.7499999999999797E-2</c:v>
                      </c:pt>
                      <c:pt idx="325">
                        <c:v>3.7615740740740498E-2</c:v>
                      </c:pt>
                      <c:pt idx="326">
                        <c:v>3.7731481481481297E-2</c:v>
                      </c:pt>
                      <c:pt idx="327">
                        <c:v>3.7847222222221998E-2</c:v>
                      </c:pt>
                      <c:pt idx="328">
                        <c:v>3.7962962962962699E-2</c:v>
                      </c:pt>
                      <c:pt idx="329">
                        <c:v>3.8078703703703497E-2</c:v>
                      </c:pt>
                      <c:pt idx="330">
                        <c:v>3.8194444444444198E-2</c:v>
                      </c:pt>
                      <c:pt idx="331">
                        <c:v>3.8310185185185003E-2</c:v>
                      </c:pt>
                      <c:pt idx="332">
                        <c:v>3.8425925925925697E-2</c:v>
                      </c:pt>
                      <c:pt idx="333">
                        <c:v>3.8541666666666398E-2</c:v>
                      </c:pt>
                      <c:pt idx="334">
                        <c:v>3.8657407407407203E-2</c:v>
                      </c:pt>
                      <c:pt idx="335">
                        <c:v>3.8773148148147897E-2</c:v>
                      </c:pt>
                      <c:pt idx="336">
                        <c:v>3.8888888888888702E-2</c:v>
                      </c:pt>
                      <c:pt idx="337">
                        <c:v>3.9004629629629403E-2</c:v>
                      </c:pt>
                      <c:pt idx="338">
                        <c:v>3.9120370370370097E-2</c:v>
                      </c:pt>
                      <c:pt idx="339">
                        <c:v>3.9236111111110902E-2</c:v>
                      </c:pt>
                      <c:pt idx="340">
                        <c:v>3.9351851851851603E-2</c:v>
                      </c:pt>
                      <c:pt idx="341">
                        <c:v>3.9467592592592401E-2</c:v>
                      </c:pt>
                      <c:pt idx="342">
                        <c:v>3.9583333333333102E-2</c:v>
                      </c:pt>
                      <c:pt idx="343">
                        <c:v>3.9699074074073797E-2</c:v>
                      </c:pt>
                      <c:pt idx="344">
                        <c:v>3.9814814814814602E-2</c:v>
                      </c:pt>
                      <c:pt idx="345">
                        <c:v>3.9930555555555303E-2</c:v>
                      </c:pt>
                      <c:pt idx="346">
                        <c:v>4.0046296296296101E-2</c:v>
                      </c:pt>
                      <c:pt idx="347">
                        <c:v>4.0162037037036802E-2</c:v>
                      </c:pt>
                      <c:pt idx="348">
                        <c:v>4.0277777777777503E-2</c:v>
                      </c:pt>
                      <c:pt idx="349">
                        <c:v>4.0393518518518301E-2</c:v>
                      </c:pt>
                      <c:pt idx="350">
                        <c:v>4.0509259259259002E-2</c:v>
                      </c:pt>
                      <c:pt idx="351">
                        <c:v>4.06249999999998E-2</c:v>
                      </c:pt>
                      <c:pt idx="352">
                        <c:v>4.0740740740740501E-2</c:v>
                      </c:pt>
                      <c:pt idx="353">
                        <c:v>4.0856481481481202E-2</c:v>
                      </c:pt>
                      <c:pt idx="354">
                        <c:v>4.0972222222222E-2</c:v>
                      </c:pt>
                      <c:pt idx="355">
                        <c:v>4.1087962962962701E-2</c:v>
                      </c:pt>
                      <c:pt idx="356">
                        <c:v>4.1203703703703499E-2</c:v>
                      </c:pt>
                      <c:pt idx="357">
                        <c:v>4.1319444444444201E-2</c:v>
                      </c:pt>
                      <c:pt idx="358">
                        <c:v>4.1435185185184902E-2</c:v>
                      </c:pt>
                      <c:pt idx="359">
                        <c:v>4.15509259259257E-2</c:v>
                      </c:pt>
                      <c:pt idx="360">
                        <c:v>4.1666666666666401E-2</c:v>
                      </c:pt>
                      <c:pt idx="361">
                        <c:v>4.1782407407404902E-2</c:v>
                      </c:pt>
                      <c:pt idx="362">
                        <c:v>4.1898148148145603E-2</c:v>
                      </c:pt>
                      <c:pt idx="363">
                        <c:v>4.2013888888886297E-2</c:v>
                      </c:pt>
                      <c:pt idx="364">
                        <c:v>4.2129629629626998E-2</c:v>
                      </c:pt>
                      <c:pt idx="365">
                        <c:v>4.2245370370367699E-2</c:v>
                      </c:pt>
                      <c:pt idx="366">
                        <c:v>4.23611111111084E-2</c:v>
                      </c:pt>
                      <c:pt idx="367">
                        <c:v>4.9305555555555554E-2</c:v>
                      </c:pt>
                      <c:pt idx="368">
                        <c:v>5.6250000000000001E-2</c:v>
                      </c:pt>
                      <c:pt idx="369">
                        <c:v>6.3194444444444442E-2</c:v>
                      </c:pt>
                      <c:pt idx="370">
                        <c:v>7.013888888888889E-2</c:v>
                      </c:pt>
                      <c:pt idx="371">
                        <c:v>7.7083333333333337E-2</c:v>
                      </c:pt>
                      <c:pt idx="372">
                        <c:v>8.4027777777777771E-2</c:v>
                      </c:pt>
                      <c:pt idx="373">
                        <c:v>9.0972222222222218E-2</c:v>
                      </c:pt>
                      <c:pt idx="374">
                        <c:v>9.7916666666666666E-2</c:v>
                      </c:pt>
                      <c:pt idx="375">
                        <c:v>0.10486111111111111</c:v>
                      </c:pt>
                      <c:pt idx="376">
                        <c:v>0.11180555555555556</c:v>
                      </c:pt>
                      <c:pt idx="377">
                        <c:v>0.11875000000000001</c:v>
                      </c:pt>
                      <c:pt idx="378">
                        <c:v>0.12569444444444444</c:v>
                      </c:pt>
                      <c:pt idx="379">
                        <c:v>0.132638888888889</c:v>
                      </c:pt>
                      <c:pt idx="380">
                        <c:v>0.139583333333333</c:v>
                      </c:pt>
                      <c:pt idx="381">
                        <c:v>0.14652777777777801</c:v>
                      </c:pt>
                      <c:pt idx="382">
                        <c:v>0.15347222222222201</c:v>
                      </c:pt>
                      <c:pt idx="383">
                        <c:v>0.16041666666666701</c:v>
                      </c:pt>
                      <c:pt idx="384">
                        <c:v>0.16736111111111099</c:v>
                      </c:pt>
                      <c:pt idx="385">
                        <c:v>0.17430555555555599</c:v>
                      </c:pt>
                      <c:pt idx="386">
                        <c:v>0.18124999999999999</c:v>
                      </c:pt>
                      <c:pt idx="387">
                        <c:v>0.188194444444444</c:v>
                      </c:pt>
                      <c:pt idx="388">
                        <c:v>0.195138888888889</c:v>
                      </c:pt>
                      <c:pt idx="389">
                        <c:v>0.202083333333333</c:v>
                      </c:pt>
                      <c:pt idx="390">
                        <c:v>0.20902777777777801</c:v>
                      </c:pt>
                      <c:pt idx="391">
                        <c:v>0.21597222222222201</c:v>
                      </c:pt>
                      <c:pt idx="392">
                        <c:v>0.22291666666666701</c:v>
                      </c:pt>
                      <c:pt idx="393">
                        <c:v>0.22986111111111099</c:v>
                      </c:pt>
                      <c:pt idx="394">
                        <c:v>0.23680555555555599</c:v>
                      </c:pt>
                      <c:pt idx="395">
                        <c:v>0.24374999999999999</c:v>
                      </c:pt>
                      <c:pt idx="396">
                        <c:v>0.250694444444444</c:v>
                      </c:pt>
                      <c:pt idx="397">
                        <c:v>0.25763888888888897</c:v>
                      </c:pt>
                      <c:pt idx="398">
                        <c:v>0.264583333333333</c:v>
                      </c:pt>
                      <c:pt idx="399">
                        <c:v>0.27152777777777798</c:v>
                      </c:pt>
                      <c:pt idx="400">
                        <c:v>0.27847222222222201</c:v>
                      </c:pt>
                      <c:pt idx="401">
                        <c:v>0.28541666666666698</c:v>
                      </c:pt>
                      <c:pt idx="402">
                        <c:v>0.29236111111111102</c:v>
                      </c:pt>
                      <c:pt idx="403">
                        <c:v>0.29930555555555599</c:v>
                      </c:pt>
                      <c:pt idx="404">
                        <c:v>0.30625000000000002</c:v>
                      </c:pt>
                      <c:pt idx="405">
                        <c:v>0.313194444444444</c:v>
                      </c:pt>
                      <c:pt idx="406">
                        <c:v>0.32013888888888897</c:v>
                      </c:pt>
                      <c:pt idx="407">
                        <c:v>0.327083333333333</c:v>
                      </c:pt>
                      <c:pt idx="408">
                        <c:v>0.33402777777777798</c:v>
                      </c:pt>
                      <c:pt idx="409">
                        <c:v>0.34097222222222201</c:v>
                      </c:pt>
                      <c:pt idx="410">
                        <c:v>0.34791666666666698</c:v>
                      </c:pt>
                      <c:pt idx="411">
                        <c:v>0.35486111111111102</c:v>
                      </c:pt>
                      <c:pt idx="412">
                        <c:v>0.36180555555555599</c:v>
                      </c:pt>
                      <c:pt idx="413">
                        <c:v>0.36875000000000002</c:v>
                      </c:pt>
                      <c:pt idx="414">
                        <c:v>0.375694444444444</c:v>
                      </c:pt>
                      <c:pt idx="415">
                        <c:v>0.38263888888888897</c:v>
                      </c:pt>
                      <c:pt idx="416">
                        <c:v>0.389583333333333</c:v>
                      </c:pt>
                      <c:pt idx="417">
                        <c:v>0.39652777777777798</c:v>
                      </c:pt>
                      <c:pt idx="418">
                        <c:v>0.40347222222222201</c:v>
                      </c:pt>
                      <c:pt idx="419">
                        <c:v>0.41041666666666698</c:v>
                      </c:pt>
                      <c:pt idx="420">
                        <c:v>0.41736111111111102</c:v>
                      </c:pt>
                      <c:pt idx="421">
                        <c:v>0.42430555555555599</c:v>
                      </c:pt>
                      <c:pt idx="422">
                        <c:v>0.43125000000000002</c:v>
                      </c:pt>
                      <c:pt idx="423">
                        <c:v>0.438194444444444</c:v>
                      </c:pt>
                      <c:pt idx="424">
                        <c:v>0.44513888888888897</c:v>
                      </c:pt>
                      <c:pt idx="425">
                        <c:v>0.452083333333333</c:v>
                      </c:pt>
                      <c:pt idx="426">
                        <c:v>0.45902777777777798</c:v>
                      </c:pt>
                      <c:pt idx="427">
                        <c:v>0.46597222222222201</c:v>
                      </c:pt>
                      <c:pt idx="428">
                        <c:v>0.47291666666666698</c:v>
                      </c:pt>
                      <c:pt idx="429">
                        <c:v>0.47986111111111102</c:v>
                      </c:pt>
                      <c:pt idx="430">
                        <c:v>0.48680555555555599</c:v>
                      </c:pt>
                      <c:pt idx="431">
                        <c:v>0.49375000000000002</c:v>
                      </c:pt>
                      <c:pt idx="432">
                        <c:v>0.500694444444444</c:v>
                      </c:pt>
                      <c:pt idx="433">
                        <c:v>0.50763888888888897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'Sloupec V6-int. (07-03)+10min'!$O$5:$O$439</c15:sqref>
                        </c15:formulaRef>
                      </c:ext>
                    </c:extLst>
                    <c:numCache>
                      <c:formatCode>General</c:formatCode>
                      <c:ptCount val="435"/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C-FC94-474A-ABAC-FA30C8C0FC4D}"/>
                  </c:ext>
                </c:extLst>
              </c15:ser>
            </c15:filteredScatterSeries>
            <c15:filteredScatte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'Sloupec V6-int. (07-03)+10min'!$P$4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12700"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'Sloupec V6-int. (07-03)+10min'!$B$5:$B$439</c15:sqref>
                        </c15:formulaRef>
                      </c:ext>
                    </c:extLst>
                    <c:numCache>
                      <c:formatCode>[$-F400]h:mm:ss\ AM/PM</c:formatCode>
                      <c:ptCount val="435"/>
                      <c:pt idx="0">
                        <c:v>0</c:v>
                      </c:pt>
                      <c:pt idx="1">
                        <c:v>1.1574074074074073E-4</c:v>
                      </c:pt>
                      <c:pt idx="2">
                        <c:v>2.31481481481481E-4</c:v>
                      </c:pt>
                      <c:pt idx="3">
                        <c:v>3.4722222222222202E-4</c:v>
                      </c:pt>
                      <c:pt idx="4">
                        <c:v>4.6296296296296298E-4</c:v>
                      </c:pt>
                      <c:pt idx="5">
                        <c:v>5.78703703703704E-4</c:v>
                      </c:pt>
                      <c:pt idx="6">
                        <c:v>6.9444444444444404E-4</c:v>
                      </c:pt>
                      <c:pt idx="7">
                        <c:v>8.1018518518518505E-4</c:v>
                      </c:pt>
                      <c:pt idx="8">
                        <c:v>9.2592592592592596E-4</c:v>
                      </c:pt>
                      <c:pt idx="9">
                        <c:v>1.0416666666666699E-3</c:v>
                      </c:pt>
                      <c:pt idx="10">
                        <c:v>1.1574074074074099E-3</c:v>
                      </c:pt>
                      <c:pt idx="11">
                        <c:v>1.27314814814815E-3</c:v>
                      </c:pt>
                      <c:pt idx="12">
                        <c:v>1.38888888888889E-3</c:v>
                      </c:pt>
                      <c:pt idx="13">
                        <c:v>1.5046296296296301E-3</c:v>
                      </c:pt>
                      <c:pt idx="14">
                        <c:v>1.6203703703703701E-3</c:v>
                      </c:pt>
                      <c:pt idx="15">
                        <c:v>1.7361111111111099E-3</c:v>
                      </c:pt>
                      <c:pt idx="16">
                        <c:v>1.85185185185184E-3</c:v>
                      </c:pt>
                      <c:pt idx="17">
                        <c:v>1.9675925925925798E-3</c:v>
                      </c:pt>
                      <c:pt idx="18">
                        <c:v>2.0833333333333199E-3</c:v>
                      </c:pt>
                      <c:pt idx="19">
                        <c:v>2.1990740740740599E-3</c:v>
                      </c:pt>
                      <c:pt idx="20">
                        <c:v>2.3148148148147999E-3</c:v>
                      </c:pt>
                      <c:pt idx="21">
                        <c:v>2.43055555555554E-3</c:v>
                      </c:pt>
                      <c:pt idx="22">
                        <c:v>2.54629629629628E-3</c:v>
                      </c:pt>
                      <c:pt idx="23">
                        <c:v>2.6620370370370201E-3</c:v>
                      </c:pt>
                      <c:pt idx="24">
                        <c:v>2.7777777777777601E-3</c:v>
                      </c:pt>
                      <c:pt idx="25">
                        <c:v>2.8935185185185001E-3</c:v>
                      </c:pt>
                      <c:pt idx="26">
                        <c:v>3.0092592592592402E-3</c:v>
                      </c:pt>
                      <c:pt idx="27">
                        <c:v>3.1249999999999798E-3</c:v>
                      </c:pt>
                      <c:pt idx="28">
                        <c:v>3.2407407407407198E-3</c:v>
                      </c:pt>
                      <c:pt idx="29">
                        <c:v>3.3564814814814599E-3</c:v>
                      </c:pt>
                      <c:pt idx="30">
                        <c:v>3.4722222222221999E-3</c:v>
                      </c:pt>
                      <c:pt idx="31">
                        <c:v>3.58796296296294E-3</c:v>
                      </c:pt>
                      <c:pt idx="32">
                        <c:v>3.70370370370368E-3</c:v>
                      </c:pt>
                      <c:pt idx="33">
                        <c:v>3.81944444444442E-3</c:v>
                      </c:pt>
                      <c:pt idx="34">
                        <c:v>3.9351851851851596E-3</c:v>
                      </c:pt>
                      <c:pt idx="35">
                        <c:v>4.0509259259258997E-3</c:v>
                      </c:pt>
                      <c:pt idx="36">
                        <c:v>4.1666666666666397E-3</c:v>
                      </c:pt>
                      <c:pt idx="37">
                        <c:v>4.2824074074073798E-3</c:v>
                      </c:pt>
                      <c:pt idx="38">
                        <c:v>4.3981481481481198E-3</c:v>
                      </c:pt>
                      <c:pt idx="39">
                        <c:v>4.5138888888888598E-3</c:v>
                      </c:pt>
                      <c:pt idx="40">
                        <c:v>4.6296296296295999E-3</c:v>
                      </c:pt>
                      <c:pt idx="41">
                        <c:v>4.7453703703703399E-3</c:v>
                      </c:pt>
                      <c:pt idx="42">
                        <c:v>4.86111111111108E-3</c:v>
                      </c:pt>
                      <c:pt idx="43">
                        <c:v>4.97685185185182E-3</c:v>
                      </c:pt>
                      <c:pt idx="44">
                        <c:v>5.09259259259256E-3</c:v>
                      </c:pt>
                      <c:pt idx="45">
                        <c:v>5.2083333333333001E-3</c:v>
                      </c:pt>
                      <c:pt idx="46">
                        <c:v>5.3240740740740401E-3</c:v>
                      </c:pt>
                      <c:pt idx="47">
                        <c:v>5.4398148148147802E-3</c:v>
                      </c:pt>
                      <c:pt idx="48">
                        <c:v>5.5555555555555202E-3</c:v>
                      </c:pt>
                      <c:pt idx="49">
                        <c:v>5.6712962962962602E-3</c:v>
                      </c:pt>
                      <c:pt idx="50">
                        <c:v>5.7870370370370003E-3</c:v>
                      </c:pt>
                      <c:pt idx="51">
                        <c:v>5.9027777777777403E-3</c:v>
                      </c:pt>
                      <c:pt idx="52">
                        <c:v>6.0185185185184804E-3</c:v>
                      </c:pt>
                      <c:pt idx="53">
                        <c:v>6.1342592592592204E-3</c:v>
                      </c:pt>
                      <c:pt idx="54">
                        <c:v>6.2499999999999596E-3</c:v>
                      </c:pt>
                      <c:pt idx="55">
                        <c:v>6.3657407407406996E-3</c:v>
                      </c:pt>
                      <c:pt idx="56">
                        <c:v>6.4814814814814397E-3</c:v>
                      </c:pt>
                      <c:pt idx="57">
                        <c:v>6.5972222222221797E-3</c:v>
                      </c:pt>
                      <c:pt idx="58">
                        <c:v>6.7129629629629197E-3</c:v>
                      </c:pt>
                      <c:pt idx="59">
                        <c:v>6.8287037037036598E-3</c:v>
                      </c:pt>
                      <c:pt idx="60">
                        <c:v>6.9444444444443998E-3</c:v>
                      </c:pt>
                      <c:pt idx="61">
                        <c:v>7.0601851851851399E-3</c:v>
                      </c:pt>
                      <c:pt idx="62">
                        <c:v>7.1759259259258799E-3</c:v>
                      </c:pt>
                      <c:pt idx="63">
                        <c:v>7.2916666666666199E-3</c:v>
                      </c:pt>
                      <c:pt idx="64">
                        <c:v>7.40740740740736E-3</c:v>
                      </c:pt>
                      <c:pt idx="65">
                        <c:v>7.5231481481481E-3</c:v>
                      </c:pt>
                      <c:pt idx="66">
                        <c:v>7.6388888888888401E-3</c:v>
                      </c:pt>
                      <c:pt idx="67">
                        <c:v>7.7546296296295801E-3</c:v>
                      </c:pt>
                      <c:pt idx="68">
                        <c:v>7.8703703703703193E-3</c:v>
                      </c:pt>
                      <c:pt idx="69">
                        <c:v>7.9861111111110602E-3</c:v>
                      </c:pt>
                      <c:pt idx="70">
                        <c:v>8.1018518518517994E-3</c:v>
                      </c:pt>
                      <c:pt idx="71">
                        <c:v>8.2175925925925403E-3</c:v>
                      </c:pt>
                      <c:pt idx="72">
                        <c:v>8.3333333333332794E-3</c:v>
                      </c:pt>
                      <c:pt idx="73">
                        <c:v>8.4490740740740203E-3</c:v>
                      </c:pt>
                      <c:pt idx="74">
                        <c:v>8.5648148148147595E-3</c:v>
                      </c:pt>
                      <c:pt idx="75">
                        <c:v>8.6805555555555004E-3</c:v>
                      </c:pt>
                      <c:pt idx="76">
                        <c:v>8.7962962962962396E-3</c:v>
                      </c:pt>
                      <c:pt idx="77">
                        <c:v>8.9120370370369805E-3</c:v>
                      </c:pt>
                      <c:pt idx="78">
                        <c:v>9.0277777777777197E-3</c:v>
                      </c:pt>
                      <c:pt idx="79">
                        <c:v>9.1435185185184606E-3</c:v>
                      </c:pt>
                      <c:pt idx="80">
                        <c:v>9.2592592592591998E-3</c:v>
                      </c:pt>
                      <c:pt idx="81">
                        <c:v>9.3749999999999407E-3</c:v>
                      </c:pt>
                      <c:pt idx="82">
                        <c:v>9.4907407407406903E-3</c:v>
                      </c:pt>
                      <c:pt idx="83">
                        <c:v>9.6064814814814208E-3</c:v>
                      </c:pt>
                      <c:pt idx="84">
                        <c:v>9.7222222222221703E-3</c:v>
                      </c:pt>
                      <c:pt idx="85">
                        <c:v>9.8379629629629008E-3</c:v>
                      </c:pt>
                      <c:pt idx="86">
                        <c:v>9.9537037037036504E-3</c:v>
                      </c:pt>
                      <c:pt idx="87">
                        <c:v>1.00694444444444E-2</c:v>
                      </c:pt>
                      <c:pt idx="88">
                        <c:v>1.0185185185185099E-2</c:v>
                      </c:pt>
                      <c:pt idx="89">
                        <c:v>1.0300925925925899E-2</c:v>
                      </c:pt>
                      <c:pt idx="90">
                        <c:v>1.04166666666666E-2</c:v>
                      </c:pt>
                      <c:pt idx="91">
                        <c:v>1.0532407407407299E-2</c:v>
                      </c:pt>
                      <c:pt idx="92">
                        <c:v>1.0648148148148099E-2</c:v>
                      </c:pt>
                      <c:pt idx="93">
                        <c:v>1.07638888888888E-2</c:v>
                      </c:pt>
                      <c:pt idx="94">
                        <c:v>1.08796296296296E-2</c:v>
                      </c:pt>
                      <c:pt idx="95">
                        <c:v>1.09953703703703E-2</c:v>
                      </c:pt>
                      <c:pt idx="96">
                        <c:v>1.1111111111111001E-2</c:v>
                      </c:pt>
                      <c:pt idx="97">
                        <c:v>1.12268518518518E-2</c:v>
                      </c:pt>
                      <c:pt idx="98">
                        <c:v>1.13425925925925E-2</c:v>
                      </c:pt>
                      <c:pt idx="99">
                        <c:v>1.14583333333333E-2</c:v>
                      </c:pt>
                      <c:pt idx="100">
                        <c:v>1.1574074074074001E-2</c:v>
                      </c:pt>
                      <c:pt idx="101">
                        <c:v>1.16898148148147E-2</c:v>
                      </c:pt>
                      <c:pt idx="102">
                        <c:v>1.18055555555555E-2</c:v>
                      </c:pt>
                      <c:pt idx="103">
                        <c:v>1.1921296296296201E-2</c:v>
                      </c:pt>
                      <c:pt idx="104">
                        <c:v>1.2037037037037001E-2</c:v>
                      </c:pt>
                      <c:pt idx="105">
                        <c:v>1.21527777777777E-2</c:v>
                      </c:pt>
                      <c:pt idx="106">
                        <c:v>1.2268518518518399E-2</c:v>
                      </c:pt>
                      <c:pt idx="107">
                        <c:v>1.2384259259259201E-2</c:v>
                      </c:pt>
                      <c:pt idx="108">
                        <c:v>1.24999999999999E-2</c:v>
                      </c:pt>
                      <c:pt idx="109">
                        <c:v>1.26157407407407E-2</c:v>
                      </c:pt>
                      <c:pt idx="110">
                        <c:v>1.2731481481481399E-2</c:v>
                      </c:pt>
                      <c:pt idx="111">
                        <c:v>1.28472222222221E-2</c:v>
                      </c:pt>
                      <c:pt idx="112">
                        <c:v>1.29629629629629E-2</c:v>
                      </c:pt>
                      <c:pt idx="113">
                        <c:v>1.3078703703703599E-2</c:v>
                      </c:pt>
                      <c:pt idx="114">
                        <c:v>1.3194444444444399E-2</c:v>
                      </c:pt>
                      <c:pt idx="115">
                        <c:v>1.33101851851851E-2</c:v>
                      </c:pt>
                      <c:pt idx="116">
                        <c:v>1.34259259259258E-2</c:v>
                      </c:pt>
                      <c:pt idx="117">
                        <c:v>1.3541666666666599E-2</c:v>
                      </c:pt>
                      <c:pt idx="118">
                        <c:v>1.36574074074073E-2</c:v>
                      </c:pt>
                      <c:pt idx="119">
                        <c:v>1.37731481481481E-2</c:v>
                      </c:pt>
                      <c:pt idx="120">
                        <c:v>1.38888888888888E-2</c:v>
                      </c:pt>
                      <c:pt idx="121">
                        <c:v>1.4004629629629501E-2</c:v>
                      </c:pt>
                      <c:pt idx="122">
                        <c:v>1.4120370370370301E-2</c:v>
                      </c:pt>
                      <c:pt idx="123">
                        <c:v>1.4236111111111E-2</c:v>
                      </c:pt>
                      <c:pt idx="124">
                        <c:v>1.43518518518518E-2</c:v>
                      </c:pt>
                      <c:pt idx="125">
                        <c:v>1.4467592592592501E-2</c:v>
                      </c:pt>
                      <c:pt idx="126">
                        <c:v>1.45833333333332E-2</c:v>
                      </c:pt>
                      <c:pt idx="127">
                        <c:v>1.4699074074074E-2</c:v>
                      </c:pt>
                      <c:pt idx="128">
                        <c:v>1.4814814814814699E-2</c:v>
                      </c:pt>
                      <c:pt idx="129">
                        <c:v>1.4930555555555501E-2</c:v>
                      </c:pt>
                      <c:pt idx="130">
                        <c:v>1.50462962962962E-2</c:v>
                      </c:pt>
                      <c:pt idx="131">
                        <c:v>1.5162037037036899E-2</c:v>
                      </c:pt>
                      <c:pt idx="132">
                        <c:v>1.5277777777777699E-2</c:v>
                      </c:pt>
                      <c:pt idx="133">
                        <c:v>1.53935185185184E-2</c:v>
                      </c:pt>
                      <c:pt idx="134">
                        <c:v>1.55092592592592E-2</c:v>
                      </c:pt>
                      <c:pt idx="135">
                        <c:v>1.5624999999999899E-2</c:v>
                      </c:pt>
                      <c:pt idx="136">
                        <c:v>1.57407407407406E-2</c:v>
                      </c:pt>
                      <c:pt idx="137">
                        <c:v>1.5856481481481399E-2</c:v>
                      </c:pt>
                      <c:pt idx="138">
                        <c:v>1.59722222222221E-2</c:v>
                      </c:pt>
                      <c:pt idx="139">
                        <c:v>1.6087962962962901E-2</c:v>
                      </c:pt>
                      <c:pt idx="140">
                        <c:v>1.6203703703703599E-2</c:v>
                      </c:pt>
                      <c:pt idx="141">
                        <c:v>1.63194444444443E-2</c:v>
                      </c:pt>
                      <c:pt idx="142">
                        <c:v>1.6435185185185101E-2</c:v>
                      </c:pt>
                      <c:pt idx="143">
                        <c:v>1.6550925925925799E-2</c:v>
                      </c:pt>
                      <c:pt idx="144">
                        <c:v>1.6666666666666601E-2</c:v>
                      </c:pt>
                      <c:pt idx="145">
                        <c:v>1.6782407407407302E-2</c:v>
                      </c:pt>
                      <c:pt idx="146">
                        <c:v>1.6898148148147999E-2</c:v>
                      </c:pt>
                      <c:pt idx="147">
                        <c:v>1.7013888888888801E-2</c:v>
                      </c:pt>
                      <c:pt idx="148">
                        <c:v>1.7129629629629502E-2</c:v>
                      </c:pt>
                      <c:pt idx="149">
                        <c:v>1.72453703703703E-2</c:v>
                      </c:pt>
                      <c:pt idx="150">
                        <c:v>1.7361111111111001E-2</c:v>
                      </c:pt>
                      <c:pt idx="151">
                        <c:v>1.7476851851851698E-2</c:v>
                      </c:pt>
                      <c:pt idx="152">
                        <c:v>1.75925925925925E-2</c:v>
                      </c:pt>
                      <c:pt idx="153">
                        <c:v>1.7708333333333201E-2</c:v>
                      </c:pt>
                      <c:pt idx="154">
                        <c:v>1.7824074074073999E-2</c:v>
                      </c:pt>
                      <c:pt idx="155">
                        <c:v>1.79398148148147E-2</c:v>
                      </c:pt>
                      <c:pt idx="156">
                        <c:v>1.8055555555555401E-2</c:v>
                      </c:pt>
                      <c:pt idx="157">
                        <c:v>1.8171296296296199E-2</c:v>
                      </c:pt>
                      <c:pt idx="158">
                        <c:v>1.82870370370369E-2</c:v>
                      </c:pt>
                      <c:pt idx="159">
                        <c:v>1.8402777777777699E-2</c:v>
                      </c:pt>
                      <c:pt idx="160">
                        <c:v>1.85185185185184E-2</c:v>
                      </c:pt>
                      <c:pt idx="161">
                        <c:v>1.8634259259259101E-2</c:v>
                      </c:pt>
                      <c:pt idx="162">
                        <c:v>1.8749999999999899E-2</c:v>
                      </c:pt>
                      <c:pt idx="163">
                        <c:v>1.88657407407406E-2</c:v>
                      </c:pt>
                      <c:pt idx="164">
                        <c:v>1.8981481481481401E-2</c:v>
                      </c:pt>
                      <c:pt idx="165">
                        <c:v>1.9097222222222099E-2</c:v>
                      </c:pt>
                      <c:pt idx="166">
                        <c:v>1.92129629629628E-2</c:v>
                      </c:pt>
                      <c:pt idx="167">
                        <c:v>1.9328703703703601E-2</c:v>
                      </c:pt>
                      <c:pt idx="168">
                        <c:v>1.9444444444444299E-2</c:v>
                      </c:pt>
                      <c:pt idx="169">
                        <c:v>1.9560185185185101E-2</c:v>
                      </c:pt>
                      <c:pt idx="170">
                        <c:v>1.9675925925925802E-2</c:v>
                      </c:pt>
                      <c:pt idx="171">
                        <c:v>1.9791666666666499E-2</c:v>
                      </c:pt>
                      <c:pt idx="172">
                        <c:v>1.9907407407407301E-2</c:v>
                      </c:pt>
                      <c:pt idx="173">
                        <c:v>2.0023148148147998E-2</c:v>
                      </c:pt>
                      <c:pt idx="174">
                        <c:v>2.01388888888888E-2</c:v>
                      </c:pt>
                      <c:pt idx="175">
                        <c:v>2.0254629629629501E-2</c:v>
                      </c:pt>
                      <c:pt idx="176">
                        <c:v>2.0370370370370199E-2</c:v>
                      </c:pt>
                      <c:pt idx="177">
                        <c:v>2.0486111111111E-2</c:v>
                      </c:pt>
                      <c:pt idx="178">
                        <c:v>2.0601851851851701E-2</c:v>
                      </c:pt>
                      <c:pt idx="179">
                        <c:v>2.0717592592592499E-2</c:v>
                      </c:pt>
                      <c:pt idx="180">
                        <c:v>2.08333333333332E-2</c:v>
                      </c:pt>
                      <c:pt idx="181">
                        <c:v>2.0949074074073901E-2</c:v>
                      </c:pt>
                      <c:pt idx="182">
                        <c:v>2.10648148148147E-2</c:v>
                      </c:pt>
                      <c:pt idx="183">
                        <c:v>2.1180555555555401E-2</c:v>
                      </c:pt>
                      <c:pt idx="184">
                        <c:v>2.1296296296296199E-2</c:v>
                      </c:pt>
                      <c:pt idx="185">
                        <c:v>2.14120370370369E-2</c:v>
                      </c:pt>
                      <c:pt idx="186">
                        <c:v>2.1527777777777601E-2</c:v>
                      </c:pt>
                      <c:pt idx="187">
                        <c:v>2.1643518518518399E-2</c:v>
                      </c:pt>
                      <c:pt idx="188">
                        <c:v>2.17592592592591E-2</c:v>
                      </c:pt>
                      <c:pt idx="189">
                        <c:v>2.1874999999999901E-2</c:v>
                      </c:pt>
                      <c:pt idx="190">
                        <c:v>2.1990740740740599E-2</c:v>
                      </c:pt>
                      <c:pt idx="191">
                        <c:v>2.21064814814813E-2</c:v>
                      </c:pt>
                      <c:pt idx="192">
                        <c:v>2.2222222222222102E-2</c:v>
                      </c:pt>
                      <c:pt idx="193">
                        <c:v>2.2337962962962799E-2</c:v>
                      </c:pt>
                      <c:pt idx="194">
                        <c:v>2.2453703703703601E-2</c:v>
                      </c:pt>
                      <c:pt idx="195">
                        <c:v>2.2569444444444298E-2</c:v>
                      </c:pt>
                      <c:pt idx="196">
                        <c:v>2.2685185185184999E-2</c:v>
                      </c:pt>
                      <c:pt idx="197">
                        <c:v>2.2800925925925801E-2</c:v>
                      </c:pt>
                      <c:pt idx="198">
                        <c:v>2.2916666666666499E-2</c:v>
                      </c:pt>
                      <c:pt idx="199">
                        <c:v>2.30324074074073E-2</c:v>
                      </c:pt>
                      <c:pt idx="200">
                        <c:v>2.3148148148148001E-2</c:v>
                      </c:pt>
                      <c:pt idx="201">
                        <c:v>2.3263888888888699E-2</c:v>
                      </c:pt>
                      <c:pt idx="202">
                        <c:v>2.33796296296295E-2</c:v>
                      </c:pt>
                      <c:pt idx="203">
                        <c:v>2.3495370370370201E-2</c:v>
                      </c:pt>
                      <c:pt idx="204">
                        <c:v>2.3611111111110999E-2</c:v>
                      </c:pt>
                      <c:pt idx="205">
                        <c:v>2.37268518518517E-2</c:v>
                      </c:pt>
                      <c:pt idx="206">
                        <c:v>2.3842592592592401E-2</c:v>
                      </c:pt>
                      <c:pt idx="207">
                        <c:v>2.39583333333332E-2</c:v>
                      </c:pt>
                      <c:pt idx="208">
                        <c:v>2.4074074074073901E-2</c:v>
                      </c:pt>
                      <c:pt idx="209">
                        <c:v>2.4189814814814699E-2</c:v>
                      </c:pt>
                      <c:pt idx="210">
                        <c:v>2.43055555555554E-2</c:v>
                      </c:pt>
                      <c:pt idx="211">
                        <c:v>2.4421296296296201E-2</c:v>
                      </c:pt>
                      <c:pt idx="212">
                        <c:v>2.4537037037036899E-2</c:v>
                      </c:pt>
                      <c:pt idx="213">
                        <c:v>2.46527777777776E-2</c:v>
                      </c:pt>
                      <c:pt idx="214">
                        <c:v>2.4768518518518402E-2</c:v>
                      </c:pt>
                      <c:pt idx="215">
                        <c:v>2.4884259259259099E-2</c:v>
                      </c:pt>
                      <c:pt idx="216">
                        <c:v>2.49999999999998E-2</c:v>
                      </c:pt>
                      <c:pt idx="217">
                        <c:v>2.5115740740740598E-2</c:v>
                      </c:pt>
                      <c:pt idx="218">
                        <c:v>2.5231481481481299E-2</c:v>
                      </c:pt>
                      <c:pt idx="219">
                        <c:v>2.5347222222222101E-2</c:v>
                      </c:pt>
                      <c:pt idx="220">
                        <c:v>2.5462962962962798E-2</c:v>
                      </c:pt>
                      <c:pt idx="221">
                        <c:v>2.5578703703703499E-2</c:v>
                      </c:pt>
                      <c:pt idx="222">
                        <c:v>2.5694444444444301E-2</c:v>
                      </c:pt>
                      <c:pt idx="223">
                        <c:v>2.5810185185184999E-2</c:v>
                      </c:pt>
                      <c:pt idx="224">
                        <c:v>2.59259259259258E-2</c:v>
                      </c:pt>
                      <c:pt idx="225">
                        <c:v>2.6041666666666501E-2</c:v>
                      </c:pt>
                      <c:pt idx="226">
                        <c:v>2.6157407407407199E-2</c:v>
                      </c:pt>
                      <c:pt idx="227">
                        <c:v>2.6273148148148E-2</c:v>
                      </c:pt>
                      <c:pt idx="228">
                        <c:v>2.6388888888888701E-2</c:v>
                      </c:pt>
                      <c:pt idx="229">
                        <c:v>2.65046296296295E-2</c:v>
                      </c:pt>
                      <c:pt idx="230">
                        <c:v>2.6620370370370201E-2</c:v>
                      </c:pt>
                      <c:pt idx="231">
                        <c:v>2.6736111111110902E-2</c:v>
                      </c:pt>
                      <c:pt idx="232">
                        <c:v>2.68518518518517E-2</c:v>
                      </c:pt>
                      <c:pt idx="233">
                        <c:v>2.6967592592592401E-2</c:v>
                      </c:pt>
                      <c:pt idx="234">
                        <c:v>2.7083333333333199E-2</c:v>
                      </c:pt>
                      <c:pt idx="235">
                        <c:v>2.71990740740739E-2</c:v>
                      </c:pt>
                      <c:pt idx="236">
                        <c:v>2.7314814814814702E-2</c:v>
                      </c:pt>
                      <c:pt idx="237">
                        <c:v>2.7430555555555399E-2</c:v>
                      </c:pt>
                      <c:pt idx="238">
                        <c:v>2.75462962962961E-2</c:v>
                      </c:pt>
                      <c:pt idx="239">
                        <c:v>2.7662037037036898E-2</c:v>
                      </c:pt>
                      <c:pt idx="240">
                        <c:v>2.7777777777777599E-2</c:v>
                      </c:pt>
                      <c:pt idx="241">
                        <c:v>2.78935185185183E-2</c:v>
                      </c:pt>
                      <c:pt idx="242">
                        <c:v>2.8009259259259098E-2</c:v>
                      </c:pt>
                      <c:pt idx="243">
                        <c:v>2.8124999999999799E-2</c:v>
                      </c:pt>
                      <c:pt idx="244">
                        <c:v>2.8240740740740601E-2</c:v>
                      </c:pt>
                      <c:pt idx="245">
                        <c:v>2.8356481481481299E-2</c:v>
                      </c:pt>
                      <c:pt idx="246">
                        <c:v>2.8472222222222E-2</c:v>
                      </c:pt>
                      <c:pt idx="247">
                        <c:v>2.8587962962962801E-2</c:v>
                      </c:pt>
                      <c:pt idx="248">
                        <c:v>2.8703703703703499E-2</c:v>
                      </c:pt>
                      <c:pt idx="249">
                        <c:v>2.88194444444443E-2</c:v>
                      </c:pt>
                      <c:pt idx="250">
                        <c:v>2.8935185185185001E-2</c:v>
                      </c:pt>
                      <c:pt idx="251">
                        <c:v>2.90509259259258E-2</c:v>
                      </c:pt>
                      <c:pt idx="252">
                        <c:v>2.9166666666666501E-2</c:v>
                      </c:pt>
                      <c:pt idx="253">
                        <c:v>2.9282407407407202E-2</c:v>
                      </c:pt>
                      <c:pt idx="254">
                        <c:v>2.9398148148148E-2</c:v>
                      </c:pt>
                      <c:pt idx="255">
                        <c:v>2.9513888888888701E-2</c:v>
                      </c:pt>
                      <c:pt idx="256">
                        <c:v>2.9629629629629499E-2</c:v>
                      </c:pt>
                      <c:pt idx="257">
                        <c:v>2.97453703703702E-2</c:v>
                      </c:pt>
                      <c:pt idx="258">
                        <c:v>2.9861111111110901E-2</c:v>
                      </c:pt>
                      <c:pt idx="259">
                        <c:v>2.9976851851851699E-2</c:v>
                      </c:pt>
                      <c:pt idx="260">
                        <c:v>3.00925925925924E-2</c:v>
                      </c:pt>
                      <c:pt idx="261">
                        <c:v>3.0208333333333202E-2</c:v>
                      </c:pt>
                      <c:pt idx="262">
                        <c:v>3.0324074074073899E-2</c:v>
                      </c:pt>
                      <c:pt idx="263">
                        <c:v>3.04398148148146E-2</c:v>
                      </c:pt>
                      <c:pt idx="264">
                        <c:v>3.0555555555555398E-2</c:v>
                      </c:pt>
                      <c:pt idx="265">
                        <c:v>3.0671296296296099E-2</c:v>
                      </c:pt>
                      <c:pt idx="266">
                        <c:v>3.07870370370368E-2</c:v>
                      </c:pt>
                      <c:pt idx="267">
                        <c:v>3.0902777777777599E-2</c:v>
                      </c:pt>
                      <c:pt idx="268">
                        <c:v>3.10185185185183E-2</c:v>
                      </c:pt>
                      <c:pt idx="269">
                        <c:v>3.1134259259259101E-2</c:v>
                      </c:pt>
                      <c:pt idx="270">
                        <c:v>3.1249999999999799E-2</c:v>
                      </c:pt>
                      <c:pt idx="271">
                        <c:v>3.13657407407405E-2</c:v>
                      </c:pt>
                      <c:pt idx="272">
                        <c:v>3.1481481481481298E-2</c:v>
                      </c:pt>
                      <c:pt idx="273">
                        <c:v>3.1597222222221999E-2</c:v>
                      </c:pt>
                      <c:pt idx="274">
                        <c:v>3.1712962962962797E-2</c:v>
                      </c:pt>
                      <c:pt idx="275">
                        <c:v>3.1828703703703498E-2</c:v>
                      </c:pt>
                      <c:pt idx="276">
                        <c:v>3.1944444444444199E-2</c:v>
                      </c:pt>
                      <c:pt idx="277">
                        <c:v>3.2060185185184997E-2</c:v>
                      </c:pt>
                      <c:pt idx="278">
                        <c:v>3.2175925925925698E-2</c:v>
                      </c:pt>
                      <c:pt idx="279">
                        <c:v>3.2291666666666503E-2</c:v>
                      </c:pt>
                      <c:pt idx="280">
                        <c:v>3.2407407407407197E-2</c:v>
                      </c:pt>
                      <c:pt idx="281">
                        <c:v>3.2523148148147898E-2</c:v>
                      </c:pt>
                      <c:pt idx="282">
                        <c:v>3.2638888888888697E-2</c:v>
                      </c:pt>
                      <c:pt idx="283">
                        <c:v>3.2754629629629398E-2</c:v>
                      </c:pt>
                      <c:pt idx="284">
                        <c:v>3.2870370370370203E-2</c:v>
                      </c:pt>
                      <c:pt idx="285">
                        <c:v>3.2986111111110897E-2</c:v>
                      </c:pt>
                      <c:pt idx="286">
                        <c:v>3.3101851851851702E-2</c:v>
                      </c:pt>
                      <c:pt idx="287">
                        <c:v>3.3217592592592403E-2</c:v>
                      </c:pt>
                      <c:pt idx="288">
                        <c:v>3.3333333333333097E-2</c:v>
                      </c:pt>
                      <c:pt idx="289">
                        <c:v>3.3449074074073902E-2</c:v>
                      </c:pt>
                      <c:pt idx="290">
                        <c:v>3.3564814814814603E-2</c:v>
                      </c:pt>
                      <c:pt idx="291">
                        <c:v>3.3680555555555401E-2</c:v>
                      </c:pt>
                      <c:pt idx="292">
                        <c:v>3.3796296296296102E-2</c:v>
                      </c:pt>
                      <c:pt idx="293">
                        <c:v>3.3912037037036803E-2</c:v>
                      </c:pt>
                      <c:pt idx="294">
                        <c:v>3.4027777777777601E-2</c:v>
                      </c:pt>
                      <c:pt idx="295">
                        <c:v>3.4143518518518302E-2</c:v>
                      </c:pt>
                      <c:pt idx="296">
                        <c:v>3.4259259259259101E-2</c:v>
                      </c:pt>
                      <c:pt idx="297">
                        <c:v>3.4374999999999802E-2</c:v>
                      </c:pt>
                      <c:pt idx="298">
                        <c:v>3.4490740740740503E-2</c:v>
                      </c:pt>
                      <c:pt idx="299">
                        <c:v>3.4606481481481301E-2</c:v>
                      </c:pt>
                      <c:pt idx="300">
                        <c:v>3.4722222222222002E-2</c:v>
                      </c:pt>
                      <c:pt idx="301">
                        <c:v>3.48379629629628E-2</c:v>
                      </c:pt>
                      <c:pt idx="302">
                        <c:v>3.4953703703703501E-2</c:v>
                      </c:pt>
                      <c:pt idx="303">
                        <c:v>3.5069444444444202E-2</c:v>
                      </c:pt>
                      <c:pt idx="304">
                        <c:v>3.5185185185185E-2</c:v>
                      </c:pt>
                      <c:pt idx="305">
                        <c:v>3.5300925925925701E-2</c:v>
                      </c:pt>
                      <c:pt idx="306">
                        <c:v>3.5416666666666499E-2</c:v>
                      </c:pt>
                      <c:pt idx="307">
                        <c:v>3.55324074074072E-2</c:v>
                      </c:pt>
                      <c:pt idx="308">
                        <c:v>3.5648148148147901E-2</c:v>
                      </c:pt>
                      <c:pt idx="309">
                        <c:v>3.5763888888888699E-2</c:v>
                      </c:pt>
                      <c:pt idx="310">
                        <c:v>3.58796296296294E-2</c:v>
                      </c:pt>
                      <c:pt idx="311">
                        <c:v>3.5995370370370199E-2</c:v>
                      </c:pt>
                      <c:pt idx="312">
                        <c:v>3.61111111111109E-2</c:v>
                      </c:pt>
                      <c:pt idx="313">
                        <c:v>3.6226851851851601E-2</c:v>
                      </c:pt>
                      <c:pt idx="314">
                        <c:v>3.6342592592592399E-2</c:v>
                      </c:pt>
                      <c:pt idx="315">
                        <c:v>3.64583333333331E-2</c:v>
                      </c:pt>
                      <c:pt idx="316">
                        <c:v>3.6574074074073801E-2</c:v>
                      </c:pt>
                      <c:pt idx="317">
                        <c:v>3.6689814814814599E-2</c:v>
                      </c:pt>
                      <c:pt idx="318">
                        <c:v>3.68055555555553E-2</c:v>
                      </c:pt>
                      <c:pt idx="319">
                        <c:v>3.6921296296296098E-2</c:v>
                      </c:pt>
                      <c:pt idx="320">
                        <c:v>3.7037037037036799E-2</c:v>
                      </c:pt>
                      <c:pt idx="321">
                        <c:v>3.7152777777777597E-2</c:v>
                      </c:pt>
                      <c:pt idx="322">
                        <c:v>3.7268518518518298E-2</c:v>
                      </c:pt>
                      <c:pt idx="323">
                        <c:v>3.7384259259258999E-2</c:v>
                      </c:pt>
                      <c:pt idx="324">
                        <c:v>3.7499999999999797E-2</c:v>
                      </c:pt>
                      <c:pt idx="325">
                        <c:v>3.7615740740740498E-2</c:v>
                      </c:pt>
                      <c:pt idx="326">
                        <c:v>3.7731481481481297E-2</c:v>
                      </c:pt>
                      <c:pt idx="327">
                        <c:v>3.7847222222221998E-2</c:v>
                      </c:pt>
                      <c:pt idx="328">
                        <c:v>3.7962962962962699E-2</c:v>
                      </c:pt>
                      <c:pt idx="329">
                        <c:v>3.8078703703703497E-2</c:v>
                      </c:pt>
                      <c:pt idx="330">
                        <c:v>3.8194444444444198E-2</c:v>
                      </c:pt>
                      <c:pt idx="331">
                        <c:v>3.8310185185185003E-2</c:v>
                      </c:pt>
                      <c:pt idx="332">
                        <c:v>3.8425925925925697E-2</c:v>
                      </c:pt>
                      <c:pt idx="333">
                        <c:v>3.8541666666666398E-2</c:v>
                      </c:pt>
                      <c:pt idx="334">
                        <c:v>3.8657407407407203E-2</c:v>
                      </c:pt>
                      <c:pt idx="335">
                        <c:v>3.8773148148147897E-2</c:v>
                      </c:pt>
                      <c:pt idx="336">
                        <c:v>3.8888888888888702E-2</c:v>
                      </c:pt>
                      <c:pt idx="337">
                        <c:v>3.9004629629629403E-2</c:v>
                      </c:pt>
                      <c:pt idx="338">
                        <c:v>3.9120370370370097E-2</c:v>
                      </c:pt>
                      <c:pt idx="339">
                        <c:v>3.9236111111110902E-2</c:v>
                      </c:pt>
                      <c:pt idx="340">
                        <c:v>3.9351851851851603E-2</c:v>
                      </c:pt>
                      <c:pt idx="341">
                        <c:v>3.9467592592592401E-2</c:v>
                      </c:pt>
                      <c:pt idx="342">
                        <c:v>3.9583333333333102E-2</c:v>
                      </c:pt>
                      <c:pt idx="343">
                        <c:v>3.9699074074073797E-2</c:v>
                      </c:pt>
                      <c:pt idx="344">
                        <c:v>3.9814814814814602E-2</c:v>
                      </c:pt>
                      <c:pt idx="345">
                        <c:v>3.9930555555555303E-2</c:v>
                      </c:pt>
                      <c:pt idx="346">
                        <c:v>4.0046296296296101E-2</c:v>
                      </c:pt>
                      <c:pt idx="347">
                        <c:v>4.0162037037036802E-2</c:v>
                      </c:pt>
                      <c:pt idx="348">
                        <c:v>4.0277777777777503E-2</c:v>
                      </c:pt>
                      <c:pt idx="349">
                        <c:v>4.0393518518518301E-2</c:v>
                      </c:pt>
                      <c:pt idx="350">
                        <c:v>4.0509259259259002E-2</c:v>
                      </c:pt>
                      <c:pt idx="351">
                        <c:v>4.06249999999998E-2</c:v>
                      </c:pt>
                      <c:pt idx="352">
                        <c:v>4.0740740740740501E-2</c:v>
                      </c:pt>
                      <c:pt idx="353">
                        <c:v>4.0856481481481202E-2</c:v>
                      </c:pt>
                      <c:pt idx="354">
                        <c:v>4.0972222222222E-2</c:v>
                      </c:pt>
                      <c:pt idx="355">
                        <c:v>4.1087962962962701E-2</c:v>
                      </c:pt>
                      <c:pt idx="356">
                        <c:v>4.1203703703703499E-2</c:v>
                      </c:pt>
                      <c:pt idx="357">
                        <c:v>4.1319444444444201E-2</c:v>
                      </c:pt>
                      <c:pt idx="358">
                        <c:v>4.1435185185184902E-2</c:v>
                      </c:pt>
                      <c:pt idx="359">
                        <c:v>4.15509259259257E-2</c:v>
                      </c:pt>
                      <c:pt idx="360">
                        <c:v>4.1666666666666401E-2</c:v>
                      </c:pt>
                      <c:pt idx="361">
                        <c:v>4.1782407407404902E-2</c:v>
                      </c:pt>
                      <c:pt idx="362">
                        <c:v>4.1898148148145603E-2</c:v>
                      </c:pt>
                      <c:pt idx="363">
                        <c:v>4.2013888888886297E-2</c:v>
                      </c:pt>
                      <c:pt idx="364">
                        <c:v>4.2129629629626998E-2</c:v>
                      </c:pt>
                      <c:pt idx="365">
                        <c:v>4.2245370370367699E-2</c:v>
                      </c:pt>
                      <c:pt idx="366">
                        <c:v>4.23611111111084E-2</c:v>
                      </c:pt>
                      <c:pt idx="367">
                        <c:v>4.9305555555555554E-2</c:v>
                      </c:pt>
                      <c:pt idx="368">
                        <c:v>5.6250000000000001E-2</c:v>
                      </c:pt>
                      <c:pt idx="369">
                        <c:v>6.3194444444444442E-2</c:v>
                      </c:pt>
                      <c:pt idx="370">
                        <c:v>7.013888888888889E-2</c:v>
                      </c:pt>
                      <c:pt idx="371">
                        <c:v>7.7083333333333337E-2</c:v>
                      </c:pt>
                      <c:pt idx="372">
                        <c:v>8.4027777777777771E-2</c:v>
                      </c:pt>
                      <c:pt idx="373">
                        <c:v>9.0972222222222218E-2</c:v>
                      </c:pt>
                      <c:pt idx="374">
                        <c:v>9.7916666666666666E-2</c:v>
                      </c:pt>
                      <c:pt idx="375">
                        <c:v>0.10486111111111111</c:v>
                      </c:pt>
                      <c:pt idx="376">
                        <c:v>0.11180555555555556</c:v>
                      </c:pt>
                      <c:pt idx="377">
                        <c:v>0.11875000000000001</c:v>
                      </c:pt>
                      <c:pt idx="378">
                        <c:v>0.12569444444444444</c:v>
                      </c:pt>
                      <c:pt idx="379">
                        <c:v>0.132638888888889</c:v>
                      </c:pt>
                      <c:pt idx="380">
                        <c:v>0.139583333333333</c:v>
                      </c:pt>
                      <c:pt idx="381">
                        <c:v>0.14652777777777801</c:v>
                      </c:pt>
                      <c:pt idx="382">
                        <c:v>0.15347222222222201</c:v>
                      </c:pt>
                      <c:pt idx="383">
                        <c:v>0.16041666666666701</c:v>
                      </c:pt>
                      <c:pt idx="384">
                        <c:v>0.16736111111111099</c:v>
                      </c:pt>
                      <c:pt idx="385">
                        <c:v>0.17430555555555599</c:v>
                      </c:pt>
                      <c:pt idx="386">
                        <c:v>0.18124999999999999</c:v>
                      </c:pt>
                      <c:pt idx="387">
                        <c:v>0.188194444444444</c:v>
                      </c:pt>
                      <c:pt idx="388">
                        <c:v>0.195138888888889</c:v>
                      </c:pt>
                      <c:pt idx="389">
                        <c:v>0.202083333333333</c:v>
                      </c:pt>
                      <c:pt idx="390">
                        <c:v>0.20902777777777801</c:v>
                      </c:pt>
                      <c:pt idx="391">
                        <c:v>0.21597222222222201</c:v>
                      </c:pt>
                      <c:pt idx="392">
                        <c:v>0.22291666666666701</c:v>
                      </c:pt>
                      <c:pt idx="393">
                        <c:v>0.22986111111111099</c:v>
                      </c:pt>
                      <c:pt idx="394">
                        <c:v>0.23680555555555599</c:v>
                      </c:pt>
                      <c:pt idx="395">
                        <c:v>0.24374999999999999</c:v>
                      </c:pt>
                      <c:pt idx="396">
                        <c:v>0.250694444444444</c:v>
                      </c:pt>
                      <c:pt idx="397">
                        <c:v>0.25763888888888897</c:v>
                      </c:pt>
                      <c:pt idx="398">
                        <c:v>0.264583333333333</c:v>
                      </c:pt>
                      <c:pt idx="399">
                        <c:v>0.27152777777777798</c:v>
                      </c:pt>
                      <c:pt idx="400">
                        <c:v>0.27847222222222201</c:v>
                      </c:pt>
                      <c:pt idx="401">
                        <c:v>0.28541666666666698</c:v>
                      </c:pt>
                      <c:pt idx="402">
                        <c:v>0.29236111111111102</c:v>
                      </c:pt>
                      <c:pt idx="403">
                        <c:v>0.29930555555555599</c:v>
                      </c:pt>
                      <c:pt idx="404">
                        <c:v>0.30625000000000002</c:v>
                      </c:pt>
                      <c:pt idx="405">
                        <c:v>0.313194444444444</c:v>
                      </c:pt>
                      <c:pt idx="406">
                        <c:v>0.32013888888888897</c:v>
                      </c:pt>
                      <c:pt idx="407">
                        <c:v>0.327083333333333</c:v>
                      </c:pt>
                      <c:pt idx="408">
                        <c:v>0.33402777777777798</c:v>
                      </c:pt>
                      <c:pt idx="409">
                        <c:v>0.34097222222222201</c:v>
                      </c:pt>
                      <c:pt idx="410">
                        <c:v>0.34791666666666698</c:v>
                      </c:pt>
                      <c:pt idx="411">
                        <c:v>0.35486111111111102</c:v>
                      </c:pt>
                      <c:pt idx="412">
                        <c:v>0.36180555555555599</c:v>
                      </c:pt>
                      <c:pt idx="413">
                        <c:v>0.36875000000000002</c:v>
                      </c:pt>
                      <c:pt idx="414">
                        <c:v>0.375694444444444</c:v>
                      </c:pt>
                      <c:pt idx="415">
                        <c:v>0.38263888888888897</c:v>
                      </c:pt>
                      <c:pt idx="416">
                        <c:v>0.389583333333333</c:v>
                      </c:pt>
                      <c:pt idx="417">
                        <c:v>0.39652777777777798</c:v>
                      </c:pt>
                      <c:pt idx="418">
                        <c:v>0.40347222222222201</c:v>
                      </c:pt>
                      <c:pt idx="419">
                        <c:v>0.41041666666666698</c:v>
                      </c:pt>
                      <c:pt idx="420">
                        <c:v>0.41736111111111102</c:v>
                      </c:pt>
                      <c:pt idx="421">
                        <c:v>0.42430555555555599</c:v>
                      </c:pt>
                      <c:pt idx="422">
                        <c:v>0.43125000000000002</c:v>
                      </c:pt>
                      <c:pt idx="423">
                        <c:v>0.438194444444444</c:v>
                      </c:pt>
                      <c:pt idx="424">
                        <c:v>0.44513888888888897</c:v>
                      </c:pt>
                      <c:pt idx="425">
                        <c:v>0.452083333333333</c:v>
                      </c:pt>
                      <c:pt idx="426">
                        <c:v>0.45902777777777798</c:v>
                      </c:pt>
                      <c:pt idx="427">
                        <c:v>0.46597222222222201</c:v>
                      </c:pt>
                      <c:pt idx="428">
                        <c:v>0.47291666666666698</c:v>
                      </c:pt>
                      <c:pt idx="429">
                        <c:v>0.47986111111111102</c:v>
                      </c:pt>
                      <c:pt idx="430">
                        <c:v>0.48680555555555599</c:v>
                      </c:pt>
                      <c:pt idx="431">
                        <c:v>0.49375000000000002</c:v>
                      </c:pt>
                      <c:pt idx="432">
                        <c:v>0.500694444444444</c:v>
                      </c:pt>
                      <c:pt idx="433">
                        <c:v>0.50763888888888897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'Sloupec V6-int. (07-03)+10min'!$P$5:$P$439</c15:sqref>
                        </c15:formulaRef>
                      </c:ext>
                    </c:extLst>
                    <c:numCache>
                      <c:formatCode>General</c:formatCode>
                      <c:ptCount val="435"/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FC94-474A-ABAC-FA30C8C0FC4D}"/>
                  </c:ext>
                </c:extLst>
              </c15:ser>
            </c15:filteredScatterSeries>
            <c15:filteredScatte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'Sloupec V6-int. (07-03)+10min'!$Q$4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12700"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'Sloupec V6-int. (07-03)+10min'!$B$5:$B$439</c15:sqref>
                        </c15:formulaRef>
                      </c:ext>
                    </c:extLst>
                    <c:numCache>
                      <c:formatCode>[$-F400]h:mm:ss\ AM/PM</c:formatCode>
                      <c:ptCount val="435"/>
                      <c:pt idx="0">
                        <c:v>0</c:v>
                      </c:pt>
                      <c:pt idx="1">
                        <c:v>1.1574074074074073E-4</c:v>
                      </c:pt>
                      <c:pt idx="2">
                        <c:v>2.31481481481481E-4</c:v>
                      </c:pt>
                      <c:pt idx="3">
                        <c:v>3.4722222222222202E-4</c:v>
                      </c:pt>
                      <c:pt idx="4">
                        <c:v>4.6296296296296298E-4</c:v>
                      </c:pt>
                      <c:pt idx="5">
                        <c:v>5.78703703703704E-4</c:v>
                      </c:pt>
                      <c:pt idx="6">
                        <c:v>6.9444444444444404E-4</c:v>
                      </c:pt>
                      <c:pt idx="7">
                        <c:v>8.1018518518518505E-4</c:v>
                      </c:pt>
                      <c:pt idx="8">
                        <c:v>9.2592592592592596E-4</c:v>
                      </c:pt>
                      <c:pt idx="9">
                        <c:v>1.0416666666666699E-3</c:v>
                      </c:pt>
                      <c:pt idx="10">
                        <c:v>1.1574074074074099E-3</c:v>
                      </c:pt>
                      <c:pt idx="11">
                        <c:v>1.27314814814815E-3</c:v>
                      </c:pt>
                      <c:pt idx="12">
                        <c:v>1.38888888888889E-3</c:v>
                      </c:pt>
                      <c:pt idx="13">
                        <c:v>1.5046296296296301E-3</c:v>
                      </c:pt>
                      <c:pt idx="14">
                        <c:v>1.6203703703703701E-3</c:v>
                      </c:pt>
                      <c:pt idx="15">
                        <c:v>1.7361111111111099E-3</c:v>
                      </c:pt>
                      <c:pt idx="16">
                        <c:v>1.85185185185184E-3</c:v>
                      </c:pt>
                      <c:pt idx="17">
                        <c:v>1.9675925925925798E-3</c:v>
                      </c:pt>
                      <c:pt idx="18">
                        <c:v>2.0833333333333199E-3</c:v>
                      </c:pt>
                      <c:pt idx="19">
                        <c:v>2.1990740740740599E-3</c:v>
                      </c:pt>
                      <c:pt idx="20">
                        <c:v>2.3148148148147999E-3</c:v>
                      </c:pt>
                      <c:pt idx="21">
                        <c:v>2.43055555555554E-3</c:v>
                      </c:pt>
                      <c:pt idx="22">
                        <c:v>2.54629629629628E-3</c:v>
                      </c:pt>
                      <c:pt idx="23">
                        <c:v>2.6620370370370201E-3</c:v>
                      </c:pt>
                      <c:pt idx="24">
                        <c:v>2.7777777777777601E-3</c:v>
                      </c:pt>
                      <c:pt idx="25">
                        <c:v>2.8935185185185001E-3</c:v>
                      </c:pt>
                      <c:pt idx="26">
                        <c:v>3.0092592592592402E-3</c:v>
                      </c:pt>
                      <c:pt idx="27">
                        <c:v>3.1249999999999798E-3</c:v>
                      </c:pt>
                      <c:pt idx="28">
                        <c:v>3.2407407407407198E-3</c:v>
                      </c:pt>
                      <c:pt idx="29">
                        <c:v>3.3564814814814599E-3</c:v>
                      </c:pt>
                      <c:pt idx="30">
                        <c:v>3.4722222222221999E-3</c:v>
                      </c:pt>
                      <c:pt idx="31">
                        <c:v>3.58796296296294E-3</c:v>
                      </c:pt>
                      <c:pt idx="32">
                        <c:v>3.70370370370368E-3</c:v>
                      </c:pt>
                      <c:pt idx="33">
                        <c:v>3.81944444444442E-3</c:v>
                      </c:pt>
                      <c:pt idx="34">
                        <c:v>3.9351851851851596E-3</c:v>
                      </c:pt>
                      <c:pt idx="35">
                        <c:v>4.0509259259258997E-3</c:v>
                      </c:pt>
                      <c:pt idx="36">
                        <c:v>4.1666666666666397E-3</c:v>
                      </c:pt>
                      <c:pt idx="37">
                        <c:v>4.2824074074073798E-3</c:v>
                      </c:pt>
                      <c:pt idx="38">
                        <c:v>4.3981481481481198E-3</c:v>
                      </c:pt>
                      <c:pt idx="39">
                        <c:v>4.5138888888888598E-3</c:v>
                      </c:pt>
                      <c:pt idx="40">
                        <c:v>4.6296296296295999E-3</c:v>
                      </c:pt>
                      <c:pt idx="41">
                        <c:v>4.7453703703703399E-3</c:v>
                      </c:pt>
                      <c:pt idx="42">
                        <c:v>4.86111111111108E-3</c:v>
                      </c:pt>
                      <c:pt idx="43">
                        <c:v>4.97685185185182E-3</c:v>
                      </c:pt>
                      <c:pt idx="44">
                        <c:v>5.09259259259256E-3</c:v>
                      </c:pt>
                      <c:pt idx="45">
                        <c:v>5.2083333333333001E-3</c:v>
                      </c:pt>
                      <c:pt idx="46">
                        <c:v>5.3240740740740401E-3</c:v>
                      </c:pt>
                      <c:pt idx="47">
                        <c:v>5.4398148148147802E-3</c:v>
                      </c:pt>
                      <c:pt idx="48">
                        <c:v>5.5555555555555202E-3</c:v>
                      </c:pt>
                      <c:pt idx="49">
                        <c:v>5.6712962962962602E-3</c:v>
                      </c:pt>
                      <c:pt idx="50">
                        <c:v>5.7870370370370003E-3</c:v>
                      </c:pt>
                      <c:pt idx="51">
                        <c:v>5.9027777777777403E-3</c:v>
                      </c:pt>
                      <c:pt idx="52">
                        <c:v>6.0185185185184804E-3</c:v>
                      </c:pt>
                      <c:pt idx="53">
                        <c:v>6.1342592592592204E-3</c:v>
                      </c:pt>
                      <c:pt idx="54">
                        <c:v>6.2499999999999596E-3</c:v>
                      </c:pt>
                      <c:pt idx="55">
                        <c:v>6.3657407407406996E-3</c:v>
                      </c:pt>
                      <c:pt idx="56">
                        <c:v>6.4814814814814397E-3</c:v>
                      </c:pt>
                      <c:pt idx="57">
                        <c:v>6.5972222222221797E-3</c:v>
                      </c:pt>
                      <c:pt idx="58">
                        <c:v>6.7129629629629197E-3</c:v>
                      </c:pt>
                      <c:pt idx="59">
                        <c:v>6.8287037037036598E-3</c:v>
                      </c:pt>
                      <c:pt idx="60">
                        <c:v>6.9444444444443998E-3</c:v>
                      </c:pt>
                      <c:pt idx="61">
                        <c:v>7.0601851851851399E-3</c:v>
                      </c:pt>
                      <c:pt idx="62">
                        <c:v>7.1759259259258799E-3</c:v>
                      </c:pt>
                      <c:pt idx="63">
                        <c:v>7.2916666666666199E-3</c:v>
                      </c:pt>
                      <c:pt idx="64">
                        <c:v>7.40740740740736E-3</c:v>
                      </c:pt>
                      <c:pt idx="65">
                        <c:v>7.5231481481481E-3</c:v>
                      </c:pt>
                      <c:pt idx="66">
                        <c:v>7.6388888888888401E-3</c:v>
                      </c:pt>
                      <c:pt idx="67">
                        <c:v>7.7546296296295801E-3</c:v>
                      </c:pt>
                      <c:pt idx="68">
                        <c:v>7.8703703703703193E-3</c:v>
                      </c:pt>
                      <c:pt idx="69">
                        <c:v>7.9861111111110602E-3</c:v>
                      </c:pt>
                      <c:pt idx="70">
                        <c:v>8.1018518518517994E-3</c:v>
                      </c:pt>
                      <c:pt idx="71">
                        <c:v>8.2175925925925403E-3</c:v>
                      </c:pt>
                      <c:pt idx="72">
                        <c:v>8.3333333333332794E-3</c:v>
                      </c:pt>
                      <c:pt idx="73">
                        <c:v>8.4490740740740203E-3</c:v>
                      </c:pt>
                      <c:pt idx="74">
                        <c:v>8.5648148148147595E-3</c:v>
                      </c:pt>
                      <c:pt idx="75">
                        <c:v>8.6805555555555004E-3</c:v>
                      </c:pt>
                      <c:pt idx="76">
                        <c:v>8.7962962962962396E-3</c:v>
                      </c:pt>
                      <c:pt idx="77">
                        <c:v>8.9120370370369805E-3</c:v>
                      </c:pt>
                      <c:pt idx="78">
                        <c:v>9.0277777777777197E-3</c:v>
                      </c:pt>
                      <c:pt idx="79">
                        <c:v>9.1435185185184606E-3</c:v>
                      </c:pt>
                      <c:pt idx="80">
                        <c:v>9.2592592592591998E-3</c:v>
                      </c:pt>
                      <c:pt idx="81">
                        <c:v>9.3749999999999407E-3</c:v>
                      </c:pt>
                      <c:pt idx="82">
                        <c:v>9.4907407407406903E-3</c:v>
                      </c:pt>
                      <c:pt idx="83">
                        <c:v>9.6064814814814208E-3</c:v>
                      </c:pt>
                      <c:pt idx="84">
                        <c:v>9.7222222222221703E-3</c:v>
                      </c:pt>
                      <c:pt idx="85">
                        <c:v>9.8379629629629008E-3</c:v>
                      </c:pt>
                      <c:pt idx="86">
                        <c:v>9.9537037037036504E-3</c:v>
                      </c:pt>
                      <c:pt idx="87">
                        <c:v>1.00694444444444E-2</c:v>
                      </c:pt>
                      <c:pt idx="88">
                        <c:v>1.0185185185185099E-2</c:v>
                      </c:pt>
                      <c:pt idx="89">
                        <c:v>1.0300925925925899E-2</c:v>
                      </c:pt>
                      <c:pt idx="90">
                        <c:v>1.04166666666666E-2</c:v>
                      </c:pt>
                      <c:pt idx="91">
                        <c:v>1.0532407407407299E-2</c:v>
                      </c:pt>
                      <c:pt idx="92">
                        <c:v>1.0648148148148099E-2</c:v>
                      </c:pt>
                      <c:pt idx="93">
                        <c:v>1.07638888888888E-2</c:v>
                      </c:pt>
                      <c:pt idx="94">
                        <c:v>1.08796296296296E-2</c:v>
                      </c:pt>
                      <c:pt idx="95">
                        <c:v>1.09953703703703E-2</c:v>
                      </c:pt>
                      <c:pt idx="96">
                        <c:v>1.1111111111111001E-2</c:v>
                      </c:pt>
                      <c:pt idx="97">
                        <c:v>1.12268518518518E-2</c:v>
                      </c:pt>
                      <c:pt idx="98">
                        <c:v>1.13425925925925E-2</c:v>
                      </c:pt>
                      <c:pt idx="99">
                        <c:v>1.14583333333333E-2</c:v>
                      </c:pt>
                      <c:pt idx="100">
                        <c:v>1.1574074074074001E-2</c:v>
                      </c:pt>
                      <c:pt idx="101">
                        <c:v>1.16898148148147E-2</c:v>
                      </c:pt>
                      <c:pt idx="102">
                        <c:v>1.18055555555555E-2</c:v>
                      </c:pt>
                      <c:pt idx="103">
                        <c:v>1.1921296296296201E-2</c:v>
                      </c:pt>
                      <c:pt idx="104">
                        <c:v>1.2037037037037001E-2</c:v>
                      </c:pt>
                      <c:pt idx="105">
                        <c:v>1.21527777777777E-2</c:v>
                      </c:pt>
                      <c:pt idx="106">
                        <c:v>1.2268518518518399E-2</c:v>
                      </c:pt>
                      <c:pt idx="107">
                        <c:v>1.2384259259259201E-2</c:v>
                      </c:pt>
                      <c:pt idx="108">
                        <c:v>1.24999999999999E-2</c:v>
                      </c:pt>
                      <c:pt idx="109">
                        <c:v>1.26157407407407E-2</c:v>
                      </c:pt>
                      <c:pt idx="110">
                        <c:v>1.2731481481481399E-2</c:v>
                      </c:pt>
                      <c:pt idx="111">
                        <c:v>1.28472222222221E-2</c:v>
                      </c:pt>
                      <c:pt idx="112">
                        <c:v>1.29629629629629E-2</c:v>
                      </c:pt>
                      <c:pt idx="113">
                        <c:v>1.3078703703703599E-2</c:v>
                      </c:pt>
                      <c:pt idx="114">
                        <c:v>1.3194444444444399E-2</c:v>
                      </c:pt>
                      <c:pt idx="115">
                        <c:v>1.33101851851851E-2</c:v>
                      </c:pt>
                      <c:pt idx="116">
                        <c:v>1.34259259259258E-2</c:v>
                      </c:pt>
                      <c:pt idx="117">
                        <c:v>1.3541666666666599E-2</c:v>
                      </c:pt>
                      <c:pt idx="118">
                        <c:v>1.36574074074073E-2</c:v>
                      </c:pt>
                      <c:pt idx="119">
                        <c:v>1.37731481481481E-2</c:v>
                      </c:pt>
                      <c:pt idx="120">
                        <c:v>1.38888888888888E-2</c:v>
                      </c:pt>
                      <c:pt idx="121">
                        <c:v>1.4004629629629501E-2</c:v>
                      </c:pt>
                      <c:pt idx="122">
                        <c:v>1.4120370370370301E-2</c:v>
                      </c:pt>
                      <c:pt idx="123">
                        <c:v>1.4236111111111E-2</c:v>
                      </c:pt>
                      <c:pt idx="124">
                        <c:v>1.43518518518518E-2</c:v>
                      </c:pt>
                      <c:pt idx="125">
                        <c:v>1.4467592592592501E-2</c:v>
                      </c:pt>
                      <c:pt idx="126">
                        <c:v>1.45833333333332E-2</c:v>
                      </c:pt>
                      <c:pt idx="127">
                        <c:v>1.4699074074074E-2</c:v>
                      </c:pt>
                      <c:pt idx="128">
                        <c:v>1.4814814814814699E-2</c:v>
                      </c:pt>
                      <c:pt idx="129">
                        <c:v>1.4930555555555501E-2</c:v>
                      </c:pt>
                      <c:pt idx="130">
                        <c:v>1.50462962962962E-2</c:v>
                      </c:pt>
                      <c:pt idx="131">
                        <c:v>1.5162037037036899E-2</c:v>
                      </c:pt>
                      <c:pt idx="132">
                        <c:v>1.5277777777777699E-2</c:v>
                      </c:pt>
                      <c:pt idx="133">
                        <c:v>1.53935185185184E-2</c:v>
                      </c:pt>
                      <c:pt idx="134">
                        <c:v>1.55092592592592E-2</c:v>
                      </c:pt>
                      <c:pt idx="135">
                        <c:v>1.5624999999999899E-2</c:v>
                      </c:pt>
                      <c:pt idx="136">
                        <c:v>1.57407407407406E-2</c:v>
                      </c:pt>
                      <c:pt idx="137">
                        <c:v>1.5856481481481399E-2</c:v>
                      </c:pt>
                      <c:pt idx="138">
                        <c:v>1.59722222222221E-2</c:v>
                      </c:pt>
                      <c:pt idx="139">
                        <c:v>1.6087962962962901E-2</c:v>
                      </c:pt>
                      <c:pt idx="140">
                        <c:v>1.6203703703703599E-2</c:v>
                      </c:pt>
                      <c:pt idx="141">
                        <c:v>1.63194444444443E-2</c:v>
                      </c:pt>
                      <c:pt idx="142">
                        <c:v>1.6435185185185101E-2</c:v>
                      </c:pt>
                      <c:pt idx="143">
                        <c:v>1.6550925925925799E-2</c:v>
                      </c:pt>
                      <c:pt idx="144">
                        <c:v>1.6666666666666601E-2</c:v>
                      </c:pt>
                      <c:pt idx="145">
                        <c:v>1.6782407407407302E-2</c:v>
                      </c:pt>
                      <c:pt idx="146">
                        <c:v>1.6898148148147999E-2</c:v>
                      </c:pt>
                      <c:pt idx="147">
                        <c:v>1.7013888888888801E-2</c:v>
                      </c:pt>
                      <c:pt idx="148">
                        <c:v>1.7129629629629502E-2</c:v>
                      </c:pt>
                      <c:pt idx="149">
                        <c:v>1.72453703703703E-2</c:v>
                      </c:pt>
                      <c:pt idx="150">
                        <c:v>1.7361111111111001E-2</c:v>
                      </c:pt>
                      <c:pt idx="151">
                        <c:v>1.7476851851851698E-2</c:v>
                      </c:pt>
                      <c:pt idx="152">
                        <c:v>1.75925925925925E-2</c:v>
                      </c:pt>
                      <c:pt idx="153">
                        <c:v>1.7708333333333201E-2</c:v>
                      </c:pt>
                      <c:pt idx="154">
                        <c:v>1.7824074074073999E-2</c:v>
                      </c:pt>
                      <c:pt idx="155">
                        <c:v>1.79398148148147E-2</c:v>
                      </c:pt>
                      <c:pt idx="156">
                        <c:v>1.8055555555555401E-2</c:v>
                      </c:pt>
                      <c:pt idx="157">
                        <c:v>1.8171296296296199E-2</c:v>
                      </c:pt>
                      <c:pt idx="158">
                        <c:v>1.82870370370369E-2</c:v>
                      </c:pt>
                      <c:pt idx="159">
                        <c:v>1.8402777777777699E-2</c:v>
                      </c:pt>
                      <c:pt idx="160">
                        <c:v>1.85185185185184E-2</c:v>
                      </c:pt>
                      <c:pt idx="161">
                        <c:v>1.8634259259259101E-2</c:v>
                      </c:pt>
                      <c:pt idx="162">
                        <c:v>1.8749999999999899E-2</c:v>
                      </c:pt>
                      <c:pt idx="163">
                        <c:v>1.88657407407406E-2</c:v>
                      </c:pt>
                      <c:pt idx="164">
                        <c:v>1.8981481481481401E-2</c:v>
                      </c:pt>
                      <c:pt idx="165">
                        <c:v>1.9097222222222099E-2</c:v>
                      </c:pt>
                      <c:pt idx="166">
                        <c:v>1.92129629629628E-2</c:v>
                      </c:pt>
                      <c:pt idx="167">
                        <c:v>1.9328703703703601E-2</c:v>
                      </c:pt>
                      <c:pt idx="168">
                        <c:v>1.9444444444444299E-2</c:v>
                      </c:pt>
                      <c:pt idx="169">
                        <c:v>1.9560185185185101E-2</c:v>
                      </c:pt>
                      <c:pt idx="170">
                        <c:v>1.9675925925925802E-2</c:v>
                      </c:pt>
                      <c:pt idx="171">
                        <c:v>1.9791666666666499E-2</c:v>
                      </c:pt>
                      <c:pt idx="172">
                        <c:v>1.9907407407407301E-2</c:v>
                      </c:pt>
                      <c:pt idx="173">
                        <c:v>2.0023148148147998E-2</c:v>
                      </c:pt>
                      <c:pt idx="174">
                        <c:v>2.01388888888888E-2</c:v>
                      </c:pt>
                      <c:pt idx="175">
                        <c:v>2.0254629629629501E-2</c:v>
                      </c:pt>
                      <c:pt idx="176">
                        <c:v>2.0370370370370199E-2</c:v>
                      </c:pt>
                      <c:pt idx="177">
                        <c:v>2.0486111111111E-2</c:v>
                      </c:pt>
                      <c:pt idx="178">
                        <c:v>2.0601851851851701E-2</c:v>
                      </c:pt>
                      <c:pt idx="179">
                        <c:v>2.0717592592592499E-2</c:v>
                      </c:pt>
                      <c:pt idx="180">
                        <c:v>2.08333333333332E-2</c:v>
                      </c:pt>
                      <c:pt idx="181">
                        <c:v>2.0949074074073901E-2</c:v>
                      </c:pt>
                      <c:pt idx="182">
                        <c:v>2.10648148148147E-2</c:v>
                      </c:pt>
                      <c:pt idx="183">
                        <c:v>2.1180555555555401E-2</c:v>
                      </c:pt>
                      <c:pt idx="184">
                        <c:v>2.1296296296296199E-2</c:v>
                      </c:pt>
                      <c:pt idx="185">
                        <c:v>2.14120370370369E-2</c:v>
                      </c:pt>
                      <c:pt idx="186">
                        <c:v>2.1527777777777601E-2</c:v>
                      </c:pt>
                      <c:pt idx="187">
                        <c:v>2.1643518518518399E-2</c:v>
                      </c:pt>
                      <c:pt idx="188">
                        <c:v>2.17592592592591E-2</c:v>
                      </c:pt>
                      <c:pt idx="189">
                        <c:v>2.1874999999999901E-2</c:v>
                      </c:pt>
                      <c:pt idx="190">
                        <c:v>2.1990740740740599E-2</c:v>
                      </c:pt>
                      <c:pt idx="191">
                        <c:v>2.21064814814813E-2</c:v>
                      </c:pt>
                      <c:pt idx="192">
                        <c:v>2.2222222222222102E-2</c:v>
                      </c:pt>
                      <c:pt idx="193">
                        <c:v>2.2337962962962799E-2</c:v>
                      </c:pt>
                      <c:pt idx="194">
                        <c:v>2.2453703703703601E-2</c:v>
                      </c:pt>
                      <c:pt idx="195">
                        <c:v>2.2569444444444298E-2</c:v>
                      </c:pt>
                      <c:pt idx="196">
                        <c:v>2.2685185185184999E-2</c:v>
                      </c:pt>
                      <c:pt idx="197">
                        <c:v>2.2800925925925801E-2</c:v>
                      </c:pt>
                      <c:pt idx="198">
                        <c:v>2.2916666666666499E-2</c:v>
                      </c:pt>
                      <c:pt idx="199">
                        <c:v>2.30324074074073E-2</c:v>
                      </c:pt>
                      <c:pt idx="200">
                        <c:v>2.3148148148148001E-2</c:v>
                      </c:pt>
                      <c:pt idx="201">
                        <c:v>2.3263888888888699E-2</c:v>
                      </c:pt>
                      <c:pt idx="202">
                        <c:v>2.33796296296295E-2</c:v>
                      </c:pt>
                      <c:pt idx="203">
                        <c:v>2.3495370370370201E-2</c:v>
                      </c:pt>
                      <c:pt idx="204">
                        <c:v>2.3611111111110999E-2</c:v>
                      </c:pt>
                      <c:pt idx="205">
                        <c:v>2.37268518518517E-2</c:v>
                      </c:pt>
                      <c:pt idx="206">
                        <c:v>2.3842592592592401E-2</c:v>
                      </c:pt>
                      <c:pt idx="207">
                        <c:v>2.39583333333332E-2</c:v>
                      </c:pt>
                      <c:pt idx="208">
                        <c:v>2.4074074074073901E-2</c:v>
                      </c:pt>
                      <c:pt idx="209">
                        <c:v>2.4189814814814699E-2</c:v>
                      </c:pt>
                      <c:pt idx="210">
                        <c:v>2.43055555555554E-2</c:v>
                      </c:pt>
                      <c:pt idx="211">
                        <c:v>2.4421296296296201E-2</c:v>
                      </c:pt>
                      <c:pt idx="212">
                        <c:v>2.4537037037036899E-2</c:v>
                      </c:pt>
                      <c:pt idx="213">
                        <c:v>2.46527777777776E-2</c:v>
                      </c:pt>
                      <c:pt idx="214">
                        <c:v>2.4768518518518402E-2</c:v>
                      </c:pt>
                      <c:pt idx="215">
                        <c:v>2.4884259259259099E-2</c:v>
                      </c:pt>
                      <c:pt idx="216">
                        <c:v>2.49999999999998E-2</c:v>
                      </c:pt>
                      <c:pt idx="217">
                        <c:v>2.5115740740740598E-2</c:v>
                      </c:pt>
                      <c:pt idx="218">
                        <c:v>2.5231481481481299E-2</c:v>
                      </c:pt>
                      <c:pt idx="219">
                        <c:v>2.5347222222222101E-2</c:v>
                      </c:pt>
                      <c:pt idx="220">
                        <c:v>2.5462962962962798E-2</c:v>
                      </c:pt>
                      <c:pt idx="221">
                        <c:v>2.5578703703703499E-2</c:v>
                      </c:pt>
                      <c:pt idx="222">
                        <c:v>2.5694444444444301E-2</c:v>
                      </c:pt>
                      <c:pt idx="223">
                        <c:v>2.5810185185184999E-2</c:v>
                      </c:pt>
                      <c:pt idx="224">
                        <c:v>2.59259259259258E-2</c:v>
                      </c:pt>
                      <c:pt idx="225">
                        <c:v>2.6041666666666501E-2</c:v>
                      </c:pt>
                      <c:pt idx="226">
                        <c:v>2.6157407407407199E-2</c:v>
                      </c:pt>
                      <c:pt idx="227">
                        <c:v>2.6273148148148E-2</c:v>
                      </c:pt>
                      <c:pt idx="228">
                        <c:v>2.6388888888888701E-2</c:v>
                      </c:pt>
                      <c:pt idx="229">
                        <c:v>2.65046296296295E-2</c:v>
                      </c:pt>
                      <c:pt idx="230">
                        <c:v>2.6620370370370201E-2</c:v>
                      </c:pt>
                      <c:pt idx="231">
                        <c:v>2.6736111111110902E-2</c:v>
                      </c:pt>
                      <c:pt idx="232">
                        <c:v>2.68518518518517E-2</c:v>
                      </c:pt>
                      <c:pt idx="233">
                        <c:v>2.6967592592592401E-2</c:v>
                      </c:pt>
                      <c:pt idx="234">
                        <c:v>2.7083333333333199E-2</c:v>
                      </c:pt>
                      <c:pt idx="235">
                        <c:v>2.71990740740739E-2</c:v>
                      </c:pt>
                      <c:pt idx="236">
                        <c:v>2.7314814814814702E-2</c:v>
                      </c:pt>
                      <c:pt idx="237">
                        <c:v>2.7430555555555399E-2</c:v>
                      </c:pt>
                      <c:pt idx="238">
                        <c:v>2.75462962962961E-2</c:v>
                      </c:pt>
                      <c:pt idx="239">
                        <c:v>2.7662037037036898E-2</c:v>
                      </c:pt>
                      <c:pt idx="240">
                        <c:v>2.7777777777777599E-2</c:v>
                      </c:pt>
                      <c:pt idx="241">
                        <c:v>2.78935185185183E-2</c:v>
                      </c:pt>
                      <c:pt idx="242">
                        <c:v>2.8009259259259098E-2</c:v>
                      </c:pt>
                      <c:pt idx="243">
                        <c:v>2.8124999999999799E-2</c:v>
                      </c:pt>
                      <c:pt idx="244">
                        <c:v>2.8240740740740601E-2</c:v>
                      </c:pt>
                      <c:pt idx="245">
                        <c:v>2.8356481481481299E-2</c:v>
                      </c:pt>
                      <c:pt idx="246">
                        <c:v>2.8472222222222E-2</c:v>
                      </c:pt>
                      <c:pt idx="247">
                        <c:v>2.8587962962962801E-2</c:v>
                      </c:pt>
                      <c:pt idx="248">
                        <c:v>2.8703703703703499E-2</c:v>
                      </c:pt>
                      <c:pt idx="249">
                        <c:v>2.88194444444443E-2</c:v>
                      </c:pt>
                      <c:pt idx="250">
                        <c:v>2.8935185185185001E-2</c:v>
                      </c:pt>
                      <c:pt idx="251">
                        <c:v>2.90509259259258E-2</c:v>
                      </c:pt>
                      <c:pt idx="252">
                        <c:v>2.9166666666666501E-2</c:v>
                      </c:pt>
                      <c:pt idx="253">
                        <c:v>2.9282407407407202E-2</c:v>
                      </c:pt>
                      <c:pt idx="254">
                        <c:v>2.9398148148148E-2</c:v>
                      </c:pt>
                      <c:pt idx="255">
                        <c:v>2.9513888888888701E-2</c:v>
                      </c:pt>
                      <c:pt idx="256">
                        <c:v>2.9629629629629499E-2</c:v>
                      </c:pt>
                      <c:pt idx="257">
                        <c:v>2.97453703703702E-2</c:v>
                      </c:pt>
                      <c:pt idx="258">
                        <c:v>2.9861111111110901E-2</c:v>
                      </c:pt>
                      <c:pt idx="259">
                        <c:v>2.9976851851851699E-2</c:v>
                      </c:pt>
                      <c:pt idx="260">
                        <c:v>3.00925925925924E-2</c:v>
                      </c:pt>
                      <c:pt idx="261">
                        <c:v>3.0208333333333202E-2</c:v>
                      </c:pt>
                      <c:pt idx="262">
                        <c:v>3.0324074074073899E-2</c:v>
                      </c:pt>
                      <c:pt idx="263">
                        <c:v>3.04398148148146E-2</c:v>
                      </c:pt>
                      <c:pt idx="264">
                        <c:v>3.0555555555555398E-2</c:v>
                      </c:pt>
                      <c:pt idx="265">
                        <c:v>3.0671296296296099E-2</c:v>
                      </c:pt>
                      <c:pt idx="266">
                        <c:v>3.07870370370368E-2</c:v>
                      </c:pt>
                      <c:pt idx="267">
                        <c:v>3.0902777777777599E-2</c:v>
                      </c:pt>
                      <c:pt idx="268">
                        <c:v>3.10185185185183E-2</c:v>
                      </c:pt>
                      <c:pt idx="269">
                        <c:v>3.1134259259259101E-2</c:v>
                      </c:pt>
                      <c:pt idx="270">
                        <c:v>3.1249999999999799E-2</c:v>
                      </c:pt>
                      <c:pt idx="271">
                        <c:v>3.13657407407405E-2</c:v>
                      </c:pt>
                      <c:pt idx="272">
                        <c:v>3.1481481481481298E-2</c:v>
                      </c:pt>
                      <c:pt idx="273">
                        <c:v>3.1597222222221999E-2</c:v>
                      </c:pt>
                      <c:pt idx="274">
                        <c:v>3.1712962962962797E-2</c:v>
                      </c:pt>
                      <c:pt idx="275">
                        <c:v>3.1828703703703498E-2</c:v>
                      </c:pt>
                      <c:pt idx="276">
                        <c:v>3.1944444444444199E-2</c:v>
                      </c:pt>
                      <c:pt idx="277">
                        <c:v>3.2060185185184997E-2</c:v>
                      </c:pt>
                      <c:pt idx="278">
                        <c:v>3.2175925925925698E-2</c:v>
                      </c:pt>
                      <c:pt idx="279">
                        <c:v>3.2291666666666503E-2</c:v>
                      </c:pt>
                      <c:pt idx="280">
                        <c:v>3.2407407407407197E-2</c:v>
                      </c:pt>
                      <c:pt idx="281">
                        <c:v>3.2523148148147898E-2</c:v>
                      </c:pt>
                      <c:pt idx="282">
                        <c:v>3.2638888888888697E-2</c:v>
                      </c:pt>
                      <c:pt idx="283">
                        <c:v>3.2754629629629398E-2</c:v>
                      </c:pt>
                      <c:pt idx="284">
                        <c:v>3.2870370370370203E-2</c:v>
                      </c:pt>
                      <c:pt idx="285">
                        <c:v>3.2986111111110897E-2</c:v>
                      </c:pt>
                      <c:pt idx="286">
                        <c:v>3.3101851851851702E-2</c:v>
                      </c:pt>
                      <c:pt idx="287">
                        <c:v>3.3217592592592403E-2</c:v>
                      </c:pt>
                      <c:pt idx="288">
                        <c:v>3.3333333333333097E-2</c:v>
                      </c:pt>
                      <c:pt idx="289">
                        <c:v>3.3449074074073902E-2</c:v>
                      </c:pt>
                      <c:pt idx="290">
                        <c:v>3.3564814814814603E-2</c:v>
                      </c:pt>
                      <c:pt idx="291">
                        <c:v>3.3680555555555401E-2</c:v>
                      </c:pt>
                      <c:pt idx="292">
                        <c:v>3.3796296296296102E-2</c:v>
                      </c:pt>
                      <c:pt idx="293">
                        <c:v>3.3912037037036803E-2</c:v>
                      </c:pt>
                      <c:pt idx="294">
                        <c:v>3.4027777777777601E-2</c:v>
                      </c:pt>
                      <c:pt idx="295">
                        <c:v>3.4143518518518302E-2</c:v>
                      </c:pt>
                      <c:pt idx="296">
                        <c:v>3.4259259259259101E-2</c:v>
                      </c:pt>
                      <c:pt idx="297">
                        <c:v>3.4374999999999802E-2</c:v>
                      </c:pt>
                      <c:pt idx="298">
                        <c:v>3.4490740740740503E-2</c:v>
                      </c:pt>
                      <c:pt idx="299">
                        <c:v>3.4606481481481301E-2</c:v>
                      </c:pt>
                      <c:pt idx="300">
                        <c:v>3.4722222222222002E-2</c:v>
                      </c:pt>
                      <c:pt idx="301">
                        <c:v>3.48379629629628E-2</c:v>
                      </c:pt>
                      <c:pt idx="302">
                        <c:v>3.4953703703703501E-2</c:v>
                      </c:pt>
                      <c:pt idx="303">
                        <c:v>3.5069444444444202E-2</c:v>
                      </c:pt>
                      <c:pt idx="304">
                        <c:v>3.5185185185185E-2</c:v>
                      </c:pt>
                      <c:pt idx="305">
                        <c:v>3.5300925925925701E-2</c:v>
                      </c:pt>
                      <c:pt idx="306">
                        <c:v>3.5416666666666499E-2</c:v>
                      </c:pt>
                      <c:pt idx="307">
                        <c:v>3.55324074074072E-2</c:v>
                      </c:pt>
                      <c:pt idx="308">
                        <c:v>3.5648148148147901E-2</c:v>
                      </c:pt>
                      <c:pt idx="309">
                        <c:v>3.5763888888888699E-2</c:v>
                      </c:pt>
                      <c:pt idx="310">
                        <c:v>3.58796296296294E-2</c:v>
                      </c:pt>
                      <c:pt idx="311">
                        <c:v>3.5995370370370199E-2</c:v>
                      </c:pt>
                      <c:pt idx="312">
                        <c:v>3.61111111111109E-2</c:v>
                      </c:pt>
                      <c:pt idx="313">
                        <c:v>3.6226851851851601E-2</c:v>
                      </c:pt>
                      <c:pt idx="314">
                        <c:v>3.6342592592592399E-2</c:v>
                      </c:pt>
                      <c:pt idx="315">
                        <c:v>3.64583333333331E-2</c:v>
                      </c:pt>
                      <c:pt idx="316">
                        <c:v>3.6574074074073801E-2</c:v>
                      </c:pt>
                      <c:pt idx="317">
                        <c:v>3.6689814814814599E-2</c:v>
                      </c:pt>
                      <c:pt idx="318">
                        <c:v>3.68055555555553E-2</c:v>
                      </c:pt>
                      <c:pt idx="319">
                        <c:v>3.6921296296296098E-2</c:v>
                      </c:pt>
                      <c:pt idx="320">
                        <c:v>3.7037037037036799E-2</c:v>
                      </c:pt>
                      <c:pt idx="321">
                        <c:v>3.7152777777777597E-2</c:v>
                      </c:pt>
                      <c:pt idx="322">
                        <c:v>3.7268518518518298E-2</c:v>
                      </c:pt>
                      <c:pt idx="323">
                        <c:v>3.7384259259258999E-2</c:v>
                      </c:pt>
                      <c:pt idx="324">
                        <c:v>3.7499999999999797E-2</c:v>
                      </c:pt>
                      <c:pt idx="325">
                        <c:v>3.7615740740740498E-2</c:v>
                      </c:pt>
                      <c:pt idx="326">
                        <c:v>3.7731481481481297E-2</c:v>
                      </c:pt>
                      <c:pt idx="327">
                        <c:v>3.7847222222221998E-2</c:v>
                      </c:pt>
                      <c:pt idx="328">
                        <c:v>3.7962962962962699E-2</c:v>
                      </c:pt>
                      <c:pt idx="329">
                        <c:v>3.8078703703703497E-2</c:v>
                      </c:pt>
                      <c:pt idx="330">
                        <c:v>3.8194444444444198E-2</c:v>
                      </c:pt>
                      <c:pt idx="331">
                        <c:v>3.8310185185185003E-2</c:v>
                      </c:pt>
                      <c:pt idx="332">
                        <c:v>3.8425925925925697E-2</c:v>
                      </c:pt>
                      <c:pt idx="333">
                        <c:v>3.8541666666666398E-2</c:v>
                      </c:pt>
                      <c:pt idx="334">
                        <c:v>3.8657407407407203E-2</c:v>
                      </c:pt>
                      <c:pt idx="335">
                        <c:v>3.8773148148147897E-2</c:v>
                      </c:pt>
                      <c:pt idx="336">
                        <c:v>3.8888888888888702E-2</c:v>
                      </c:pt>
                      <c:pt idx="337">
                        <c:v>3.9004629629629403E-2</c:v>
                      </c:pt>
                      <c:pt idx="338">
                        <c:v>3.9120370370370097E-2</c:v>
                      </c:pt>
                      <c:pt idx="339">
                        <c:v>3.9236111111110902E-2</c:v>
                      </c:pt>
                      <c:pt idx="340">
                        <c:v>3.9351851851851603E-2</c:v>
                      </c:pt>
                      <c:pt idx="341">
                        <c:v>3.9467592592592401E-2</c:v>
                      </c:pt>
                      <c:pt idx="342">
                        <c:v>3.9583333333333102E-2</c:v>
                      </c:pt>
                      <c:pt idx="343">
                        <c:v>3.9699074074073797E-2</c:v>
                      </c:pt>
                      <c:pt idx="344">
                        <c:v>3.9814814814814602E-2</c:v>
                      </c:pt>
                      <c:pt idx="345">
                        <c:v>3.9930555555555303E-2</c:v>
                      </c:pt>
                      <c:pt idx="346">
                        <c:v>4.0046296296296101E-2</c:v>
                      </c:pt>
                      <c:pt idx="347">
                        <c:v>4.0162037037036802E-2</c:v>
                      </c:pt>
                      <c:pt idx="348">
                        <c:v>4.0277777777777503E-2</c:v>
                      </c:pt>
                      <c:pt idx="349">
                        <c:v>4.0393518518518301E-2</c:v>
                      </c:pt>
                      <c:pt idx="350">
                        <c:v>4.0509259259259002E-2</c:v>
                      </c:pt>
                      <c:pt idx="351">
                        <c:v>4.06249999999998E-2</c:v>
                      </c:pt>
                      <c:pt idx="352">
                        <c:v>4.0740740740740501E-2</c:v>
                      </c:pt>
                      <c:pt idx="353">
                        <c:v>4.0856481481481202E-2</c:v>
                      </c:pt>
                      <c:pt idx="354">
                        <c:v>4.0972222222222E-2</c:v>
                      </c:pt>
                      <c:pt idx="355">
                        <c:v>4.1087962962962701E-2</c:v>
                      </c:pt>
                      <c:pt idx="356">
                        <c:v>4.1203703703703499E-2</c:v>
                      </c:pt>
                      <c:pt idx="357">
                        <c:v>4.1319444444444201E-2</c:v>
                      </c:pt>
                      <c:pt idx="358">
                        <c:v>4.1435185185184902E-2</c:v>
                      </c:pt>
                      <c:pt idx="359">
                        <c:v>4.15509259259257E-2</c:v>
                      </c:pt>
                      <c:pt idx="360">
                        <c:v>4.1666666666666401E-2</c:v>
                      </c:pt>
                      <c:pt idx="361">
                        <c:v>4.1782407407404902E-2</c:v>
                      </c:pt>
                      <c:pt idx="362">
                        <c:v>4.1898148148145603E-2</c:v>
                      </c:pt>
                      <c:pt idx="363">
                        <c:v>4.2013888888886297E-2</c:v>
                      </c:pt>
                      <c:pt idx="364">
                        <c:v>4.2129629629626998E-2</c:v>
                      </c:pt>
                      <c:pt idx="365">
                        <c:v>4.2245370370367699E-2</c:v>
                      </c:pt>
                      <c:pt idx="366">
                        <c:v>4.23611111111084E-2</c:v>
                      </c:pt>
                      <c:pt idx="367">
                        <c:v>4.9305555555555554E-2</c:v>
                      </c:pt>
                      <c:pt idx="368">
                        <c:v>5.6250000000000001E-2</c:v>
                      </c:pt>
                      <c:pt idx="369">
                        <c:v>6.3194444444444442E-2</c:v>
                      </c:pt>
                      <c:pt idx="370">
                        <c:v>7.013888888888889E-2</c:v>
                      </c:pt>
                      <c:pt idx="371">
                        <c:v>7.7083333333333337E-2</c:v>
                      </c:pt>
                      <c:pt idx="372">
                        <c:v>8.4027777777777771E-2</c:v>
                      </c:pt>
                      <c:pt idx="373">
                        <c:v>9.0972222222222218E-2</c:v>
                      </c:pt>
                      <c:pt idx="374">
                        <c:v>9.7916666666666666E-2</c:v>
                      </c:pt>
                      <c:pt idx="375">
                        <c:v>0.10486111111111111</c:v>
                      </c:pt>
                      <c:pt idx="376">
                        <c:v>0.11180555555555556</c:v>
                      </c:pt>
                      <c:pt idx="377">
                        <c:v>0.11875000000000001</c:v>
                      </c:pt>
                      <c:pt idx="378">
                        <c:v>0.12569444444444444</c:v>
                      </c:pt>
                      <c:pt idx="379">
                        <c:v>0.132638888888889</c:v>
                      </c:pt>
                      <c:pt idx="380">
                        <c:v>0.139583333333333</c:v>
                      </c:pt>
                      <c:pt idx="381">
                        <c:v>0.14652777777777801</c:v>
                      </c:pt>
                      <c:pt idx="382">
                        <c:v>0.15347222222222201</c:v>
                      </c:pt>
                      <c:pt idx="383">
                        <c:v>0.16041666666666701</c:v>
                      </c:pt>
                      <c:pt idx="384">
                        <c:v>0.16736111111111099</c:v>
                      </c:pt>
                      <c:pt idx="385">
                        <c:v>0.17430555555555599</c:v>
                      </c:pt>
                      <c:pt idx="386">
                        <c:v>0.18124999999999999</c:v>
                      </c:pt>
                      <c:pt idx="387">
                        <c:v>0.188194444444444</c:v>
                      </c:pt>
                      <c:pt idx="388">
                        <c:v>0.195138888888889</c:v>
                      </c:pt>
                      <c:pt idx="389">
                        <c:v>0.202083333333333</c:v>
                      </c:pt>
                      <c:pt idx="390">
                        <c:v>0.20902777777777801</c:v>
                      </c:pt>
                      <c:pt idx="391">
                        <c:v>0.21597222222222201</c:v>
                      </c:pt>
                      <c:pt idx="392">
                        <c:v>0.22291666666666701</c:v>
                      </c:pt>
                      <c:pt idx="393">
                        <c:v>0.22986111111111099</c:v>
                      </c:pt>
                      <c:pt idx="394">
                        <c:v>0.23680555555555599</c:v>
                      </c:pt>
                      <c:pt idx="395">
                        <c:v>0.24374999999999999</c:v>
                      </c:pt>
                      <c:pt idx="396">
                        <c:v>0.250694444444444</c:v>
                      </c:pt>
                      <c:pt idx="397">
                        <c:v>0.25763888888888897</c:v>
                      </c:pt>
                      <c:pt idx="398">
                        <c:v>0.264583333333333</c:v>
                      </c:pt>
                      <c:pt idx="399">
                        <c:v>0.27152777777777798</c:v>
                      </c:pt>
                      <c:pt idx="400">
                        <c:v>0.27847222222222201</c:v>
                      </c:pt>
                      <c:pt idx="401">
                        <c:v>0.28541666666666698</c:v>
                      </c:pt>
                      <c:pt idx="402">
                        <c:v>0.29236111111111102</c:v>
                      </c:pt>
                      <c:pt idx="403">
                        <c:v>0.29930555555555599</c:v>
                      </c:pt>
                      <c:pt idx="404">
                        <c:v>0.30625000000000002</c:v>
                      </c:pt>
                      <c:pt idx="405">
                        <c:v>0.313194444444444</c:v>
                      </c:pt>
                      <c:pt idx="406">
                        <c:v>0.32013888888888897</c:v>
                      </c:pt>
                      <c:pt idx="407">
                        <c:v>0.327083333333333</c:v>
                      </c:pt>
                      <c:pt idx="408">
                        <c:v>0.33402777777777798</c:v>
                      </c:pt>
                      <c:pt idx="409">
                        <c:v>0.34097222222222201</c:v>
                      </c:pt>
                      <c:pt idx="410">
                        <c:v>0.34791666666666698</c:v>
                      </c:pt>
                      <c:pt idx="411">
                        <c:v>0.35486111111111102</c:v>
                      </c:pt>
                      <c:pt idx="412">
                        <c:v>0.36180555555555599</c:v>
                      </c:pt>
                      <c:pt idx="413">
                        <c:v>0.36875000000000002</c:v>
                      </c:pt>
                      <c:pt idx="414">
                        <c:v>0.375694444444444</c:v>
                      </c:pt>
                      <c:pt idx="415">
                        <c:v>0.38263888888888897</c:v>
                      </c:pt>
                      <c:pt idx="416">
                        <c:v>0.389583333333333</c:v>
                      </c:pt>
                      <c:pt idx="417">
                        <c:v>0.39652777777777798</c:v>
                      </c:pt>
                      <c:pt idx="418">
                        <c:v>0.40347222222222201</c:v>
                      </c:pt>
                      <c:pt idx="419">
                        <c:v>0.41041666666666698</c:v>
                      </c:pt>
                      <c:pt idx="420">
                        <c:v>0.41736111111111102</c:v>
                      </c:pt>
                      <c:pt idx="421">
                        <c:v>0.42430555555555599</c:v>
                      </c:pt>
                      <c:pt idx="422">
                        <c:v>0.43125000000000002</c:v>
                      </c:pt>
                      <c:pt idx="423">
                        <c:v>0.438194444444444</c:v>
                      </c:pt>
                      <c:pt idx="424">
                        <c:v>0.44513888888888897</c:v>
                      </c:pt>
                      <c:pt idx="425">
                        <c:v>0.452083333333333</c:v>
                      </c:pt>
                      <c:pt idx="426">
                        <c:v>0.45902777777777798</c:v>
                      </c:pt>
                      <c:pt idx="427">
                        <c:v>0.46597222222222201</c:v>
                      </c:pt>
                      <c:pt idx="428">
                        <c:v>0.47291666666666698</c:v>
                      </c:pt>
                      <c:pt idx="429">
                        <c:v>0.47986111111111102</c:v>
                      </c:pt>
                      <c:pt idx="430">
                        <c:v>0.48680555555555599</c:v>
                      </c:pt>
                      <c:pt idx="431">
                        <c:v>0.49375000000000002</c:v>
                      </c:pt>
                      <c:pt idx="432">
                        <c:v>0.500694444444444</c:v>
                      </c:pt>
                      <c:pt idx="433">
                        <c:v>0.50763888888888897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'Sloupec V6-int. (07-03)+10min'!$Q$5:$Q$439</c15:sqref>
                        </c15:formulaRef>
                      </c:ext>
                    </c:extLst>
                    <c:numCache>
                      <c:formatCode>General</c:formatCode>
                      <c:ptCount val="435"/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FC94-474A-ABAC-FA30C8C0FC4D}"/>
                  </c:ext>
                </c:extLst>
              </c15:ser>
            </c15:filteredScatterSeries>
            <c15:filteredScatte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'Sloupec V6-int. (07-03)+10min'!$R$4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12700"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'Sloupec V6-int. (07-03)+10min'!$B$5:$B$383</c15:sqref>
                        </c15:formulaRef>
                      </c:ext>
                    </c:extLst>
                    <c:numCache>
                      <c:formatCode>[$-F400]h:mm:ss\ AM/PM</c:formatCode>
                      <c:ptCount val="379"/>
                      <c:pt idx="0">
                        <c:v>0</c:v>
                      </c:pt>
                      <c:pt idx="1">
                        <c:v>1.1574074074074073E-4</c:v>
                      </c:pt>
                      <c:pt idx="2">
                        <c:v>2.31481481481481E-4</c:v>
                      </c:pt>
                      <c:pt idx="3">
                        <c:v>3.4722222222222202E-4</c:v>
                      </c:pt>
                      <c:pt idx="4">
                        <c:v>4.6296296296296298E-4</c:v>
                      </c:pt>
                      <c:pt idx="5">
                        <c:v>5.78703703703704E-4</c:v>
                      </c:pt>
                      <c:pt idx="6">
                        <c:v>6.9444444444444404E-4</c:v>
                      </c:pt>
                      <c:pt idx="7">
                        <c:v>8.1018518518518505E-4</c:v>
                      </c:pt>
                      <c:pt idx="8">
                        <c:v>9.2592592592592596E-4</c:v>
                      </c:pt>
                      <c:pt idx="9">
                        <c:v>1.0416666666666699E-3</c:v>
                      </c:pt>
                      <c:pt idx="10">
                        <c:v>1.1574074074074099E-3</c:v>
                      </c:pt>
                      <c:pt idx="11">
                        <c:v>1.27314814814815E-3</c:v>
                      </c:pt>
                      <c:pt idx="12">
                        <c:v>1.38888888888889E-3</c:v>
                      </c:pt>
                      <c:pt idx="13">
                        <c:v>1.5046296296296301E-3</c:v>
                      </c:pt>
                      <c:pt idx="14">
                        <c:v>1.6203703703703701E-3</c:v>
                      </c:pt>
                      <c:pt idx="15">
                        <c:v>1.7361111111111099E-3</c:v>
                      </c:pt>
                      <c:pt idx="16">
                        <c:v>1.85185185185184E-3</c:v>
                      </c:pt>
                      <c:pt idx="17">
                        <c:v>1.9675925925925798E-3</c:v>
                      </c:pt>
                      <c:pt idx="18">
                        <c:v>2.0833333333333199E-3</c:v>
                      </c:pt>
                      <c:pt idx="19">
                        <c:v>2.1990740740740599E-3</c:v>
                      </c:pt>
                      <c:pt idx="20">
                        <c:v>2.3148148148147999E-3</c:v>
                      </c:pt>
                      <c:pt idx="21">
                        <c:v>2.43055555555554E-3</c:v>
                      </c:pt>
                      <c:pt idx="22">
                        <c:v>2.54629629629628E-3</c:v>
                      </c:pt>
                      <c:pt idx="23">
                        <c:v>2.6620370370370201E-3</c:v>
                      </c:pt>
                      <c:pt idx="24">
                        <c:v>2.7777777777777601E-3</c:v>
                      </c:pt>
                      <c:pt idx="25">
                        <c:v>2.8935185185185001E-3</c:v>
                      </c:pt>
                      <c:pt idx="26">
                        <c:v>3.0092592592592402E-3</c:v>
                      </c:pt>
                      <c:pt idx="27">
                        <c:v>3.1249999999999798E-3</c:v>
                      </c:pt>
                      <c:pt idx="28">
                        <c:v>3.2407407407407198E-3</c:v>
                      </c:pt>
                      <c:pt idx="29">
                        <c:v>3.3564814814814599E-3</c:v>
                      </c:pt>
                      <c:pt idx="30">
                        <c:v>3.4722222222221999E-3</c:v>
                      </c:pt>
                      <c:pt idx="31">
                        <c:v>3.58796296296294E-3</c:v>
                      </c:pt>
                      <c:pt idx="32">
                        <c:v>3.70370370370368E-3</c:v>
                      </c:pt>
                      <c:pt idx="33">
                        <c:v>3.81944444444442E-3</c:v>
                      </c:pt>
                      <c:pt idx="34">
                        <c:v>3.9351851851851596E-3</c:v>
                      </c:pt>
                      <c:pt idx="35">
                        <c:v>4.0509259259258997E-3</c:v>
                      </c:pt>
                      <c:pt idx="36">
                        <c:v>4.1666666666666397E-3</c:v>
                      </c:pt>
                      <c:pt idx="37">
                        <c:v>4.2824074074073798E-3</c:v>
                      </c:pt>
                      <c:pt idx="38">
                        <c:v>4.3981481481481198E-3</c:v>
                      </c:pt>
                      <c:pt idx="39">
                        <c:v>4.5138888888888598E-3</c:v>
                      </c:pt>
                      <c:pt idx="40">
                        <c:v>4.6296296296295999E-3</c:v>
                      </c:pt>
                      <c:pt idx="41">
                        <c:v>4.7453703703703399E-3</c:v>
                      </c:pt>
                      <c:pt idx="42">
                        <c:v>4.86111111111108E-3</c:v>
                      </c:pt>
                      <c:pt idx="43">
                        <c:v>4.97685185185182E-3</c:v>
                      </c:pt>
                      <c:pt idx="44">
                        <c:v>5.09259259259256E-3</c:v>
                      </c:pt>
                      <c:pt idx="45">
                        <c:v>5.2083333333333001E-3</c:v>
                      </c:pt>
                      <c:pt idx="46">
                        <c:v>5.3240740740740401E-3</c:v>
                      </c:pt>
                      <c:pt idx="47">
                        <c:v>5.4398148148147802E-3</c:v>
                      </c:pt>
                      <c:pt idx="48">
                        <c:v>5.5555555555555202E-3</c:v>
                      </c:pt>
                      <c:pt idx="49">
                        <c:v>5.6712962962962602E-3</c:v>
                      </c:pt>
                      <c:pt idx="50">
                        <c:v>5.7870370370370003E-3</c:v>
                      </c:pt>
                      <c:pt idx="51">
                        <c:v>5.9027777777777403E-3</c:v>
                      </c:pt>
                      <c:pt idx="52">
                        <c:v>6.0185185185184804E-3</c:v>
                      </c:pt>
                      <c:pt idx="53">
                        <c:v>6.1342592592592204E-3</c:v>
                      </c:pt>
                      <c:pt idx="54">
                        <c:v>6.2499999999999596E-3</c:v>
                      </c:pt>
                      <c:pt idx="55">
                        <c:v>6.3657407407406996E-3</c:v>
                      </c:pt>
                      <c:pt idx="56">
                        <c:v>6.4814814814814397E-3</c:v>
                      </c:pt>
                      <c:pt idx="57">
                        <c:v>6.5972222222221797E-3</c:v>
                      </c:pt>
                      <c:pt idx="58">
                        <c:v>6.7129629629629197E-3</c:v>
                      </c:pt>
                      <c:pt idx="59">
                        <c:v>6.8287037037036598E-3</c:v>
                      </c:pt>
                      <c:pt idx="60">
                        <c:v>6.9444444444443998E-3</c:v>
                      </c:pt>
                      <c:pt idx="61">
                        <c:v>7.0601851851851399E-3</c:v>
                      </c:pt>
                      <c:pt idx="62">
                        <c:v>7.1759259259258799E-3</c:v>
                      </c:pt>
                      <c:pt idx="63">
                        <c:v>7.2916666666666199E-3</c:v>
                      </c:pt>
                      <c:pt idx="64">
                        <c:v>7.40740740740736E-3</c:v>
                      </c:pt>
                      <c:pt idx="65">
                        <c:v>7.5231481481481E-3</c:v>
                      </c:pt>
                      <c:pt idx="66">
                        <c:v>7.6388888888888401E-3</c:v>
                      </c:pt>
                      <c:pt idx="67">
                        <c:v>7.7546296296295801E-3</c:v>
                      </c:pt>
                      <c:pt idx="68">
                        <c:v>7.8703703703703193E-3</c:v>
                      </c:pt>
                      <c:pt idx="69">
                        <c:v>7.9861111111110602E-3</c:v>
                      </c:pt>
                      <c:pt idx="70">
                        <c:v>8.1018518518517994E-3</c:v>
                      </c:pt>
                      <c:pt idx="71">
                        <c:v>8.2175925925925403E-3</c:v>
                      </c:pt>
                      <c:pt idx="72">
                        <c:v>8.3333333333332794E-3</c:v>
                      </c:pt>
                      <c:pt idx="73">
                        <c:v>8.4490740740740203E-3</c:v>
                      </c:pt>
                      <c:pt idx="74">
                        <c:v>8.5648148148147595E-3</c:v>
                      </c:pt>
                      <c:pt idx="75">
                        <c:v>8.6805555555555004E-3</c:v>
                      </c:pt>
                      <c:pt idx="76">
                        <c:v>8.7962962962962396E-3</c:v>
                      </c:pt>
                      <c:pt idx="77">
                        <c:v>8.9120370370369805E-3</c:v>
                      </c:pt>
                      <c:pt idx="78">
                        <c:v>9.0277777777777197E-3</c:v>
                      </c:pt>
                      <c:pt idx="79">
                        <c:v>9.1435185185184606E-3</c:v>
                      </c:pt>
                      <c:pt idx="80">
                        <c:v>9.2592592592591998E-3</c:v>
                      </c:pt>
                      <c:pt idx="81">
                        <c:v>9.3749999999999407E-3</c:v>
                      </c:pt>
                      <c:pt idx="82">
                        <c:v>9.4907407407406903E-3</c:v>
                      </c:pt>
                      <c:pt idx="83">
                        <c:v>9.6064814814814208E-3</c:v>
                      </c:pt>
                      <c:pt idx="84">
                        <c:v>9.7222222222221703E-3</c:v>
                      </c:pt>
                      <c:pt idx="85">
                        <c:v>9.8379629629629008E-3</c:v>
                      </c:pt>
                      <c:pt idx="86">
                        <c:v>9.9537037037036504E-3</c:v>
                      </c:pt>
                      <c:pt idx="87">
                        <c:v>1.00694444444444E-2</c:v>
                      </c:pt>
                      <c:pt idx="88">
                        <c:v>1.0185185185185099E-2</c:v>
                      </c:pt>
                      <c:pt idx="89">
                        <c:v>1.0300925925925899E-2</c:v>
                      </c:pt>
                      <c:pt idx="90">
                        <c:v>1.04166666666666E-2</c:v>
                      </c:pt>
                      <c:pt idx="91">
                        <c:v>1.0532407407407299E-2</c:v>
                      </c:pt>
                      <c:pt idx="92">
                        <c:v>1.0648148148148099E-2</c:v>
                      </c:pt>
                      <c:pt idx="93">
                        <c:v>1.07638888888888E-2</c:v>
                      </c:pt>
                      <c:pt idx="94">
                        <c:v>1.08796296296296E-2</c:v>
                      </c:pt>
                      <c:pt idx="95">
                        <c:v>1.09953703703703E-2</c:v>
                      </c:pt>
                      <c:pt idx="96">
                        <c:v>1.1111111111111001E-2</c:v>
                      </c:pt>
                      <c:pt idx="97">
                        <c:v>1.12268518518518E-2</c:v>
                      </c:pt>
                      <c:pt idx="98">
                        <c:v>1.13425925925925E-2</c:v>
                      </c:pt>
                      <c:pt idx="99">
                        <c:v>1.14583333333333E-2</c:v>
                      </c:pt>
                      <c:pt idx="100">
                        <c:v>1.1574074074074001E-2</c:v>
                      </c:pt>
                      <c:pt idx="101">
                        <c:v>1.16898148148147E-2</c:v>
                      </c:pt>
                      <c:pt idx="102">
                        <c:v>1.18055555555555E-2</c:v>
                      </c:pt>
                      <c:pt idx="103">
                        <c:v>1.1921296296296201E-2</c:v>
                      </c:pt>
                      <c:pt idx="104">
                        <c:v>1.2037037037037001E-2</c:v>
                      </c:pt>
                      <c:pt idx="105">
                        <c:v>1.21527777777777E-2</c:v>
                      </c:pt>
                      <c:pt idx="106">
                        <c:v>1.2268518518518399E-2</c:v>
                      </c:pt>
                      <c:pt idx="107">
                        <c:v>1.2384259259259201E-2</c:v>
                      </c:pt>
                      <c:pt idx="108">
                        <c:v>1.24999999999999E-2</c:v>
                      </c:pt>
                      <c:pt idx="109">
                        <c:v>1.26157407407407E-2</c:v>
                      </c:pt>
                      <c:pt idx="110">
                        <c:v>1.2731481481481399E-2</c:v>
                      </c:pt>
                      <c:pt idx="111">
                        <c:v>1.28472222222221E-2</c:v>
                      </c:pt>
                      <c:pt idx="112">
                        <c:v>1.29629629629629E-2</c:v>
                      </c:pt>
                      <c:pt idx="113">
                        <c:v>1.3078703703703599E-2</c:v>
                      </c:pt>
                      <c:pt idx="114">
                        <c:v>1.3194444444444399E-2</c:v>
                      </c:pt>
                      <c:pt idx="115">
                        <c:v>1.33101851851851E-2</c:v>
                      </c:pt>
                      <c:pt idx="116">
                        <c:v>1.34259259259258E-2</c:v>
                      </c:pt>
                      <c:pt idx="117">
                        <c:v>1.3541666666666599E-2</c:v>
                      </c:pt>
                      <c:pt idx="118">
                        <c:v>1.36574074074073E-2</c:v>
                      </c:pt>
                      <c:pt idx="119">
                        <c:v>1.37731481481481E-2</c:v>
                      </c:pt>
                      <c:pt idx="120">
                        <c:v>1.38888888888888E-2</c:v>
                      </c:pt>
                      <c:pt idx="121">
                        <c:v>1.4004629629629501E-2</c:v>
                      </c:pt>
                      <c:pt idx="122">
                        <c:v>1.4120370370370301E-2</c:v>
                      </c:pt>
                      <c:pt idx="123">
                        <c:v>1.4236111111111E-2</c:v>
                      </c:pt>
                      <c:pt idx="124">
                        <c:v>1.43518518518518E-2</c:v>
                      </c:pt>
                      <c:pt idx="125">
                        <c:v>1.4467592592592501E-2</c:v>
                      </c:pt>
                      <c:pt idx="126">
                        <c:v>1.45833333333332E-2</c:v>
                      </c:pt>
                      <c:pt idx="127">
                        <c:v>1.4699074074074E-2</c:v>
                      </c:pt>
                      <c:pt idx="128">
                        <c:v>1.4814814814814699E-2</c:v>
                      </c:pt>
                      <c:pt idx="129">
                        <c:v>1.4930555555555501E-2</c:v>
                      </c:pt>
                      <c:pt idx="130">
                        <c:v>1.50462962962962E-2</c:v>
                      </c:pt>
                      <c:pt idx="131">
                        <c:v>1.5162037037036899E-2</c:v>
                      </c:pt>
                      <c:pt idx="132">
                        <c:v>1.5277777777777699E-2</c:v>
                      </c:pt>
                      <c:pt idx="133">
                        <c:v>1.53935185185184E-2</c:v>
                      </c:pt>
                      <c:pt idx="134">
                        <c:v>1.55092592592592E-2</c:v>
                      </c:pt>
                      <c:pt idx="135">
                        <c:v>1.5624999999999899E-2</c:v>
                      </c:pt>
                      <c:pt idx="136">
                        <c:v>1.57407407407406E-2</c:v>
                      </c:pt>
                      <c:pt idx="137">
                        <c:v>1.5856481481481399E-2</c:v>
                      </c:pt>
                      <c:pt idx="138">
                        <c:v>1.59722222222221E-2</c:v>
                      </c:pt>
                      <c:pt idx="139">
                        <c:v>1.6087962962962901E-2</c:v>
                      </c:pt>
                      <c:pt idx="140">
                        <c:v>1.6203703703703599E-2</c:v>
                      </c:pt>
                      <c:pt idx="141">
                        <c:v>1.63194444444443E-2</c:v>
                      </c:pt>
                      <c:pt idx="142">
                        <c:v>1.6435185185185101E-2</c:v>
                      </c:pt>
                      <c:pt idx="143">
                        <c:v>1.6550925925925799E-2</c:v>
                      </c:pt>
                      <c:pt idx="144">
                        <c:v>1.6666666666666601E-2</c:v>
                      </c:pt>
                      <c:pt idx="145">
                        <c:v>1.6782407407407302E-2</c:v>
                      </c:pt>
                      <c:pt idx="146">
                        <c:v>1.6898148148147999E-2</c:v>
                      </c:pt>
                      <c:pt idx="147">
                        <c:v>1.7013888888888801E-2</c:v>
                      </c:pt>
                      <c:pt idx="148">
                        <c:v>1.7129629629629502E-2</c:v>
                      </c:pt>
                      <c:pt idx="149">
                        <c:v>1.72453703703703E-2</c:v>
                      </c:pt>
                      <c:pt idx="150">
                        <c:v>1.7361111111111001E-2</c:v>
                      </c:pt>
                      <c:pt idx="151">
                        <c:v>1.7476851851851698E-2</c:v>
                      </c:pt>
                      <c:pt idx="152">
                        <c:v>1.75925925925925E-2</c:v>
                      </c:pt>
                      <c:pt idx="153">
                        <c:v>1.7708333333333201E-2</c:v>
                      </c:pt>
                      <c:pt idx="154">
                        <c:v>1.7824074074073999E-2</c:v>
                      </c:pt>
                      <c:pt idx="155">
                        <c:v>1.79398148148147E-2</c:v>
                      </c:pt>
                      <c:pt idx="156">
                        <c:v>1.8055555555555401E-2</c:v>
                      </c:pt>
                      <c:pt idx="157">
                        <c:v>1.8171296296296199E-2</c:v>
                      </c:pt>
                      <c:pt idx="158">
                        <c:v>1.82870370370369E-2</c:v>
                      </c:pt>
                      <c:pt idx="159">
                        <c:v>1.8402777777777699E-2</c:v>
                      </c:pt>
                      <c:pt idx="160">
                        <c:v>1.85185185185184E-2</c:v>
                      </c:pt>
                      <c:pt idx="161">
                        <c:v>1.8634259259259101E-2</c:v>
                      </c:pt>
                      <c:pt idx="162">
                        <c:v>1.8749999999999899E-2</c:v>
                      </c:pt>
                      <c:pt idx="163">
                        <c:v>1.88657407407406E-2</c:v>
                      </c:pt>
                      <c:pt idx="164">
                        <c:v>1.8981481481481401E-2</c:v>
                      </c:pt>
                      <c:pt idx="165">
                        <c:v>1.9097222222222099E-2</c:v>
                      </c:pt>
                      <c:pt idx="166">
                        <c:v>1.92129629629628E-2</c:v>
                      </c:pt>
                      <c:pt idx="167">
                        <c:v>1.9328703703703601E-2</c:v>
                      </c:pt>
                      <c:pt idx="168">
                        <c:v>1.9444444444444299E-2</c:v>
                      </c:pt>
                      <c:pt idx="169">
                        <c:v>1.9560185185185101E-2</c:v>
                      </c:pt>
                      <c:pt idx="170">
                        <c:v>1.9675925925925802E-2</c:v>
                      </c:pt>
                      <c:pt idx="171">
                        <c:v>1.9791666666666499E-2</c:v>
                      </c:pt>
                      <c:pt idx="172">
                        <c:v>1.9907407407407301E-2</c:v>
                      </c:pt>
                      <c:pt idx="173">
                        <c:v>2.0023148148147998E-2</c:v>
                      </c:pt>
                      <c:pt idx="174">
                        <c:v>2.01388888888888E-2</c:v>
                      </c:pt>
                      <c:pt idx="175">
                        <c:v>2.0254629629629501E-2</c:v>
                      </c:pt>
                      <c:pt idx="176">
                        <c:v>2.0370370370370199E-2</c:v>
                      </c:pt>
                      <c:pt idx="177">
                        <c:v>2.0486111111111E-2</c:v>
                      </c:pt>
                      <c:pt idx="178">
                        <c:v>2.0601851851851701E-2</c:v>
                      </c:pt>
                      <c:pt idx="179">
                        <c:v>2.0717592592592499E-2</c:v>
                      </c:pt>
                      <c:pt idx="180">
                        <c:v>2.08333333333332E-2</c:v>
                      </c:pt>
                      <c:pt idx="181">
                        <c:v>2.0949074074073901E-2</c:v>
                      </c:pt>
                      <c:pt idx="182">
                        <c:v>2.10648148148147E-2</c:v>
                      </c:pt>
                      <c:pt idx="183">
                        <c:v>2.1180555555555401E-2</c:v>
                      </c:pt>
                      <c:pt idx="184">
                        <c:v>2.1296296296296199E-2</c:v>
                      </c:pt>
                      <c:pt idx="185">
                        <c:v>2.14120370370369E-2</c:v>
                      </c:pt>
                      <c:pt idx="186">
                        <c:v>2.1527777777777601E-2</c:v>
                      </c:pt>
                      <c:pt idx="187">
                        <c:v>2.1643518518518399E-2</c:v>
                      </c:pt>
                      <c:pt idx="188">
                        <c:v>2.17592592592591E-2</c:v>
                      </c:pt>
                      <c:pt idx="189">
                        <c:v>2.1874999999999901E-2</c:v>
                      </c:pt>
                      <c:pt idx="190">
                        <c:v>2.1990740740740599E-2</c:v>
                      </c:pt>
                      <c:pt idx="191">
                        <c:v>2.21064814814813E-2</c:v>
                      </c:pt>
                      <c:pt idx="192">
                        <c:v>2.2222222222222102E-2</c:v>
                      </c:pt>
                      <c:pt idx="193">
                        <c:v>2.2337962962962799E-2</c:v>
                      </c:pt>
                      <c:pt idx="194">
                        <c:v>2.2453703703703601E-2</c:v>
                      </c:pt>
                      <c:pt idx="195">
                        <c:v>2.2569444444444298E-2</c:v>
                      </c:pt>
                      <c:pt idx="196">
                        <c:v>2.2685185185184999E-2</c:v>
                      </c:pt>
                      <c:pt idx="197">
                        <c:v>2.2800925925925801E-2</c:v>
                      </c:pt>
                      <c:pt idx="198">
                        <c:v>2.2916666666666499E-2</c:v>
                      </c:pt>
                      <c:pt idx="199">
                        <c:v>2.30324074074073E-2</c:v>
                      </c:pt>
                      <c:pt idx="200">
                        <c:v>2.3148148148148001E-2</c:v>
                      </c:pt>
                      <c:pt idx="201">
                        <c:v>2.3263888888888699E-2</c:v>
                      </c:pt>
                      <c:pt idx="202">
                        <c:v>2.33796296296295E-2</c:v>
                      </c:pt>
                      <c:pt idx="203">
                        <c:v>2.3495370370370201E-2</c:v>
                      </c:pt>
                      <c:pt idx="204">
                        <c:v>2.3611111111110999E-2</c:v>
                      </c:pt>
                      <c:pt idx="205">
                        <c:v>2.37268518518517E-2</c:v>
                      </c:pt>
                      <c:pt idx="206">
                        <c:v>2.3842592592592401E-2</c:v>
                      </c:pt>
                      <c:pt idx="207">
                        <c:v>2.39583333333332E-2</c:v>
                      </c:pt>
                      <c:pt idx="208">
                        <c:v>2.4074074074073901E-2</c:v>
                      </c:pt>
                      <c:pt idx="209">
                        <c:v>2.4189814814814699E-2</c:v>
                      </c:pt>
                      <c:pt idx="210">
                        <c:v>2.43055555555554E-2</c:v>
                      </c:pt>
                      <c:pt idx="211">
                        <c:v>2.4421296296296201E-2</c:v>
                      </c:pt>
                      <c:pt idx="212">
                        <c:v>2.4537037037036899E-2</c:v>
                      </c:pt>
                      <c:pt idx="213">
                        <c:v>2.46527777777776E-2</c:v>
                      </c:pt>
                      <c:pt idx="214">
                        <c:v>2.4768518518518402E-2</c:v>
                      </c:pt>
                      <c:pt idx="215">
                        <c:v>2.4884259259259099E-2</c:v>
                      </c:pt>
                      <c:pt idx="216">
                        <c:v>2.49999999999998E-2</c:v>
                      </c:pt>
                      <c:pt idx="217">
                        <c:v>2.5115740740740598E-2</c:v>
                      </c:pt>
                      <c:pt idx="218">
                        <c:v>2.5231481481481299E-2</c:v>
                      </c:pt>
                      <c:pt idx="219">
                        <c:v>2.5347222222222101E-2</c:v>
                      </c:pt>
                      <c:pt idx="220">
                        <c:v>2.5462962962962798E-2</c:v>
                      </c:pt>
                      <c:pt idx="221">
                        <c:v>2.5578703703703499E-2</c:v>
                      </c:pt>
                      <c:pt idx="222">
                        <c:v>2.5694444444444301E-2</c:v>
                      </c:pt>
                      <c:pt idx="223">
                        <c:v>2.5810185185184999E-2</c:v>
                      </c:pt>
                      <c:pt idx="224">
                        <c:v>2.59259259259258E-2</c:v>
                      </c:pt>
                      <c:pt idx="225">
                        <c:v>2.6041666666666501E-2</c:v>
                      </c:pt>
                      <c:pt idx="226">
                        <c:v>2.6157407407407199E-2</c:v>
                      </c:pt>
                      <c:pt idx="227">
                        <c:v>2.6273148148148E-2</c:v>
                      </c:pt>
                      <c:pt idx="228">
                        <c:v>2.6388888888888701E-2</c:v>
                      </c:pt>
                      <c:pt idx="229">
                        <c:v>2.65046296296295E-2</c:v>
                      </c:pt>
                      <c:pt idx="230">
                        <c:v>2.6620370370370201E-2</c:v>
                      </c:pt>
                      <c:pt idx="231">
                        <c:v>2.6736111111110902E-2</c:v>
                      </c:pt>
                      <c:pt idx="232">
                        <c:v>2.68518518518517E-2</c:v>
                      </c:pt>
                      <c:pt idx="233">
                        <c:v>2.6967592592592401E-2</c:v>
                      </c:pt>
                      <c:pt idx="234">
                        <c:v>2.7083333333333199E-2</c:v>
                      </c:pt>
                      <c:pt idx="235">
                        <c:v>2.71990740740739E-2</c:v>
                      </c:pt>
                      <c:pt idx="236">
                        <c:v>2.7314814814814702E-2</c:v>
                      </c:pt>
                      <c:pt idx="237">
                        <c:v>2.7430555555555399E-2</c:v>
                      </c:pt>
                      <c:pt idx="238">
                        <c:v>2.75462962962961E-2</c:v>
                      </c:pt>
                      <c:pt idx="239">
                        <c:v>2.7662037037036898E-2</c:v>
                      </c:pt>
                      <c:pt idx="240">
                        <c:v>2.7777777777777599E-2</c:v>
                      </c:pt>
                      <c:pt idx="241">
                        <c:v>2.78935185185183E-2</c:v>
                      </c:pt>
                      <c:pt idx="242">
                        <c:v>2.8009259259259098E-2</c:v>
                      </c:pt>
                      <c:pt idx="243">
                        <c:v>2.8124999999999799E-2</c:v>
                      </c:pt>
                      <c:pt idx="244">
                        <c:v>2.8240740740740601E-2</c:v>
                      </c:pt>
                      <c:pt idx="245">
                        <c:v>2.8356481481481299E-2</c:v>
                      </c:pt>
                      <c:pt idx="246">
                        <c:v>2.8472222222222E-2</c:v>
                      </c:pt>
                      <c:pt idx="247">
                        <c:v>2.8587962962962801E-2</c:v>
                      </c:pt>
                      <c:pt idx="248">
                        <c:v>2.8703703703703499E-2</c:v>
                      </c:pt>
                      <c:pt idx="249">
                        <c:v>2.88194444444443E-2</c:v>
                      </c:pt>
                      <c:pt idx="250">
                        <c:v>2.8935185185185001E-2</c:v>
                      </c:pt>
                      <c:pt idx="251">
                        <c:v>2.90509259259258E-2</c:v>
                      </c:pt>
                      <c:pt idx="252">
                        <c:v>2.9166666666666501E-2</c:v>
                      </c:pt>
                      <c:pt idx="253">
                        <c:v>2.9282407407407202E-2</c:v>
                      </c:pt>
                      <c:pt idx="254">
                        <c:v>2.9398148148148E-2</c:v>
                      </c:pt>
                      <c:pt idx="255">
                        <c:v>2.9513888888888701E-2</c:v>
                      </c:pt>
                      <c:pt idx="256">
                        <c:v>2.9629629629629499E-2</c:v>
                      </c:pt>
                      <c:pt idx="257">
                        <c:v>2.97453703703702E-2</c:v>
                      </c:pt>
                      <c:pt idx="258">
                        <c:v>2.9861111111110901E-2</c:v>
                      </c:pt>
                      <c:pt idx="259">
                        <c:v>2.9976851851851699E-2</c:v>
                      </c:pt>
                      <c:pt idx="260">
                        <c:v>3.00925925925924E-2</c:v>
                      </c:pt>
                      <c:pt idx="261">
                        <c:v>3.0208333333333202E-2</c:v>
                      </c:pt>
                      <c:pt idx="262">
                        <c:v>3.0324074074073899E-2</c:v>
                      </c:pt>
                      <c:pt idx="263">
                        <c:v>3.04398148148146E-2</c:v>
                      </c:pt>
                      <c:pt idx="264">
                        <c:v>3.0555555555555398E-2</c:v>
                      </c:pt>
                      <c:pt idx="265">
                        <c:v>3.0671296296296099E-2</c:v>
                      </c:pt>
                      <c:pt idx="266">
                        <c:v>3.07870370370368E-2</c:v>
                      </c:pt>
                      <c:pt idx="267">
                        <c:v>3.0902777777777599E-2</c:v>
                      </c:pt>
                      <c:pt idx="268">
                        <c:v>3.10185185185183E-2</c:v>
                      </c:pt>
                      <c:pt idx="269">
                        <c:v>3.1134259259259101E-2</c:v>
                      </c:pt>
                      <c:pt idx="270">
                        <c:v>3.1249999999999799E-2</c:v>
                      </c:pt>
                      <c:pt idx="271">
                        <c:v>3.13657407407405E-2</c:v>
                      </c:pt>
                      <c:pt idx="272">
                        <c:v>3.1481481481481298E-2</c:v>
                      </c:pt>
                      <c:pt idx="273">
                        <c:v>3.1597222222221999E-2</c:v>
                      </c:pt>
                      <c:pt idx="274">
                        <c:v>3.1712962962962797E-2</c:v>
                      </c:pt>
                      <c:pt idx="275">
                        <c:v>3.1828703703703498E-2</c:v>
                      </c:pt>
                      <c:pt idx="276">
                        <c:v>3.1944444444444199E-2</c:v>
                      </c:pt>
                      <c:pt idx="277">
                        <c:v>3.2060185185184997E-2</c:v>
                      </c:pt>
                      <c:pt idx="278">
                        <c:v>3.2175925925925698E-2</c:v>
                      </c:pt>
                      <c:pt idx="279">
                        <c:v>3.2291666666666503E-2</c:v>
                      </c:pt>
                      <c:pt idx="280">
                        <c:v>3.2407407407407197E-2</c:v>
                      </c:pt>
                      <c:pt idx="281">
                        <c:v>3.2523148148147898E-2</c:v>
                      </c:pt>
                      <c:pt idx="282">
                        <c:v>3.2638888888888697E-2</c:v>
                      </c:pt>
                      <c:pt idx="283">
                        <c:v>3.2754629629629398E-2</c:v>
                      </c:pt>
                      <c:pt idx="284">
                        <c:v>3.2870370370370203E-2</c:v>
                      </c:pt>
                      <c:pt idx="285">
                        <c:v>3.2986111111110897E-2</c:v>
                      </c:pt>
                      <c:pt idx="286">
                        <c:v>3.3101851851851702E-2</c:v>
                      </c:pt>
                      <c:pt idx="287">
                        <c:v>3.3217592592592403E-2</c:v>
                      </c:pt>
                      <c:pt idx="288">
                        <c:v>3.3333333333333097E-2</c:v>
                      </c:pt>
                      <c:pt idx="289">
                        <c:v>3.3449074074073902E-2</c:v>
                      </c:pt>
                      <c:pt idx="290">
                        <c:v>3.3564814814814603E-2</c:v>
                      </c:pt>
                      <c:pt idx="291">
                        <c:v>3.3680555555555401E-2</c:v>
                      </c:pt>
                      <c:pt idx="292">
                        <c:v>3.3796296296296102E-2</c:v>
                      </c:pt>
                      <c:pt idx="293">
                        <c:v>3.3912037037036803E-2</c:v>
                      </c:pt>
                      <c:pt idx="294">
                        <c:v>3.4027777777777601E-2</c:v>
                      </c:pt>
                      <c:pt idx="295">
                        <c:v>3.4143518518518302E-2</c:v>
                      </c:pt>
                      <c:pt idx="296">
                        <c:v>3.4259259259259101E-2</c:v>
                      </c:pt>
                      <c:pt idx="297">
                        <c:v>3.4374999999999802E-2</c:v>
                      </c:pt>
                      <c:pt idx="298">
                        <c:v>3.4490740740740503E-2</c:v>
                      </c:pt>
                      <c:pt idx="299">
                        <c:v>3.4606481481481301E-2</c:v>
                      </c:pt>
                      <c:pt idx="300">
                        <c:v>3.4722222222222002E-2</c:v>
                      </c:pt>
                      <c:pt idx="301">
                        <c:v>3.48379629629628E-2</c:v>
                      </c:pt>
                      <c:pt idx="302">
                        <c:v>3.4953703703703501E-2</c:v>
                      </c:pt>
                      <c:pt idx="303">
                        <c:v>3.5069444444444202E-2</c:v>
                      </c:pt>
                      <c:pt idx="304">
                        <c:v>3.5185185185185E-2</c:v>
                      </c:pt>
                      <c:pt idx="305">
                        <c:v>3.5300925925925701E-2</c:v>
                      </c:pt>
                      <c:pt idx="306">
                        <c:v>3.5416666666666499E-2</c:v>
                      </c:pt>
                      <c:pt idx="307">
                        <c:v>3.55324074074072E-2</c:v>
                      </c:pt>
                      <c:pt idx="308">
                        <c:v>3.5648148148147901E-2</c:v>
                      </c:pt>
                      <c:pt idx="309">
                        <c:v>3.5763888888888699E-2</c:v>
                      </c:pt>
                      <c:pt idx="310">
                        <c:v>3.58796296296294E-2</c:v>
                      </c:pt>
                      <c:pt idx="311">
                        <c:v>3.5995370370370199E-2</c:v>
                      </c:pt>
                      <c:pt idx="312">
                        <c:v>3.61111111111109E-2</c:v>
                      </c:pt>
                      <c:pt idx="313">
                        <c:v>3.6226851851851601E-2</c:v>
                      </c:pt>
                      <c:pt idx="314">
                        <c:v>3.6342592592592399E-2</c:v>
                      </c:pt>
                      <c:pt idx="315">
                        <c:v>3.64583333333331E-2</c:v>
                      </c:pt>
                      <c:pt idx="316">
                        <c:v>3.6574074074073801E-2</c:v>
                      </c:pt>
                      <c:pt idx="317">
                        <c:v>3.6689814814814599E-2</c:v>
                      </c:pt>
                      <c:pt idx="318">
                        <c:v>3.68055555555553E-2</c:v>
                      </c:pt>
                      <c:pt idx="319">
                        <c:v>3.6921296296296098E-2</c:v>
                      </c:pt>
                      <c:pt idx="320">
                        <c:v>3.7037037037036799E-2</c:v>
                      </c:pt>
                      <c:pt idx="321">
                        <c:v>3.7152777777777597E-2</c:v>
                      </c:pt>
                      <c:pt idx="322">
                        <c:v>3.7268518518518298E-2</c:v>
                      </c:pt>
                      <c:pt idx="323">
                        <c:v>3.7384259259258999E-2</c:v>
                      </c:pt>
                      <c:pt idx="324">
                        <c:v>3.7499999999999797E-2</c:v>
                      </c:pt>
                      <c:pt idx="325">
                        <c:v>3.7615740740740498E-2</c:v>
                      </c:pt>
                      <c:pt idx="326">
                        <c:v>3.7731481481481297E-2</c:v>
                      </c:pt>
                      <c:pt idx="327">
                        <c:v>3.7847222222221998E-2</c:v>
                      </c:pt>
                      <c:pt idx="328">
                        <c:v>3.7962962962962699E-2</c:v>
                      </c:pt>
                      <c:pt idx="329">
                        <c:v>3.8078703703703497E-2</c:v>
                      </c:pt>
                      <c:pt idx="330">
                        <c:v>3.8194444444444198E-2</c:v>
                      </c:pt>
                      <c:pt idx="331">
                        <c:v>3.8310185185185003E-2</c:v>
                      </c:pt>
                      <c:pt idx="332">
                        <c:v>3.8425925925925697E-2</c:v>
                      </c:pt>
                      <c:pt idx="333">
                        <c:v>3.8541666666666398E-2</c:v>
                      </c:pt>
                      <c:pt idx="334">
                        <c:v>3.8657407407407203E-2</c:v>
                      </c:pt>
                      <c:pt idx="335">
                        <c:v>3.8773148148147897E-2</c:v>
                      </c:pt>
                      <c:pt idx="336">
                        <c:v>3.8888888888888702E-2</c:v>
                      </c:pt>
                      <c:pt idx="337">
                        <c:v>3.9004629629629403E-2</c:v>
                      </c:pt>
                      <c:pt idx="338">
                        <c:v>3.9120370370370097E-2</c:v>
                      </c:pt>
                      <c:pt idx="339">
                        <c:v>3.9236111111110902E-2</c:v>
                      </c:pt>
                      <c:pt idx="340">
                        <c:v>3.9351851851851603E-2</c:v>
                      </c:pt>
                      <c:pt idx="341">
                        <c:v>3.9467592592592401E-2</c:v>
                      </c:pt>
                      <c:pt idx="342">
                        <c:v>3.9583333333333102E-2</c:v>
                      </c:pt>
                      <c:pt idx="343">
                        <c:v>3.9699074074073797E-2</c:v>
                      </c:pt>
                      <c:pt idx="344">
                        <c:v>3.9814814814814602E-2</c:v>
                      </c:pt>
                      <c:pt idx="345">
                        <c:v>3.9930555555555303E-2</c:v>
                      </c:pt>
                      <c:pt idx="346">
                        <c:v>4.0046296296296101E-2</c:v>
                      </c:pt>
                      <c:pt idx="347">
                        <c:v>4.0162037037036802E-2</c:v>
                      </c:pt>
                      <c:pt idx="348">
                        <c:v>4.0277777777777503E-2</c:v>
                      </c:pt>
                      <c:pt idx="349">
                        <c:v>4.0393518518518301E-2</c:v>
                      </c:pt>
                      <c:pt idx="350">
                        <c:v>4.0509259259259002E-2</c:v>
                      </c:pt>
                      <c:pt idx="351">
                        <c:v>4.06249999999998E-2</c:v>
                      </c:pt>
                      <c:pt idx="352">
                        <c:v>4.0740740740740501E-2</c:v>
                      </c:pt>
                      <c:pt idx="353">
                        <c:v>4.0856481481481202E-2</c:v>
                      </c:pt>
                      <c:pt idx="354">
                        <c:v>4.0972222222222E-2</c:v>
                      </c:pt>
                      <c:pt idx="355">
                        <c:v>4.1087962962962701E-2</c:v>
                      </c:pt>
                      <c:pt idx="356">
                        <c:v>4.1203703703703499E-2</c:v>
                      </c:pt>
                      <c:pt idx="357">
                        <c:v>4.1319444444444201E-2</c:v>
                      </c:pt>
                      <c:pt idx="358">
                        <c:v>4.1435185185184902E-2</c:v>
                      </c:pt>
                      <c:pt idx="359">
                        <c:v>4.15509259259257E-2</c:v>
                      </c:pt>
                      <c:pt idx="360">
                        <c:v>4.1666666666666401E-2</c:v>
                      </c:pt>
                      <c:pt idx="361">
                        <c:v>4.1782407407404902E-2</c:v>
                      </c:pt>
                      <c:pt idx="362">
                        <c:v>4.1898148148145603E-2</c:v>
                      </c:pt>
                      <c:pt idx="363">
                        <c:v>4.2013888888886297E-2</c:v>
                      </c:pt>
                      <c:pt idx="364">
                        <c:v>4.2129629629626998E-2</c:v>
                      </c:pt>
                      <c:pt idx="365">
                        <c:v>4.2245370370367699E-2</c:v>
                      </c:pt>
                      <c:pt idx="366">
                        <c:v>4.23611111111084E-2</c:v>
                      </c:pt>
                      <c:pt idx="367">
                        <c:v>4.9305555555555554E-2</c:v>
                      </c:pt>
                      <c:pt idx="368">
                        <c:v>5.6250000000000001E-2</c:v>
                      </c:pt>
                      <c:pt idx="369">
                        <c:v>6.3194444444444442E-2</c:v>
                      </c:pt>
                      <c:pt idx="370">
                        <c:v>7.013888888888889E-2</c:v>
                      </c:pt>
                      <c:pt idx="371">
                        <c:v>7.7083333333333337E-2</c:v>
                      </c:pt>
                      <c:pt idx="372">
                        <c:v>8.4027777777777771E-2</c:v>
                      </c:pt>
                      <c:pt idx="373">
                        <c:v>9.0972222222222218E-2</c:v>
                      </c:pt>
                      <c:pt idx="374">
                        <c:v>9.7916666666666666E-2</c:v>
                      </c:pt>
                      <c:pt idx="375">
                        <c:v>0.10486111111111111</c:v>
                      </c:pt>
                      <c:pt idx="376">
                        <c:v>0.11180555555555556</c:v>
                      </c:pt>
                      <c:pt idx="377">
                        <c:v>0.11875000000000001</c:v>
                      </c:pt>
                      <c:pt idx="378">
                        <c:v>0.12569444444444444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'Sloupec V6-int. (07-03)+10min'!$R$5:$R$439</c15:sqref>
                        </c15:formulaRef>
                      </c:ext>
                    </c:extLst>
                    <c:numCache>
                      <c:formatCode>General</c:formatCode>
                      <c:ptCount val="435"/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FC94-474A-ABAC-FA30C8C0FC4D}"/>
                  </c:ext>
                </c:extLst>
              </c15:ser>
            </c15:filteredScatterSeries>
          </c:ext>
        </c:extLst>
      </c:scatterChart>
      <c:valAx>
        <c:axId val="375430376"/>
        <c:scaling>
          <c:orientation val="minMax"/>
          <c:min val="0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cs-CZ"/>
                  <a:t>Čas (h:min)</a:t>
                </a:r>
              </a:p>
            </c:rich>
          </c:tx>
          <c:layout>
            <c:manualLayout>
              <c:xMode val="edge"/>
              <c:yMode val="edge"/>
              <c:x val="0.41714947856315182"/>
              <c:y val="0.90530621172353454"/>
            </c:manualLayout>
          </c:layout>
          <c:overlay val="0"/>
          <c:spPr>
            <a:noFill/>
            <a:ln w="25400">
              <a:noFill/>
            </a:ln>
          </c:spPr>
        </c:title>
        <c:numFmt formatCode="h:mm;@" sourceLinked="0"/>
        <c:majorTickMark val="out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375429592"/>
        <c:crosses val="autoZero"/>
        <c:crossBetween val="midCat"/>
        <c:majorUnit val="4.1700000000000008E-2"/>
      </c:valAx>
      <c:valAx>
        <c:axId val="375429592"/>
        <c:scaling>
          <c:orientation val="minMax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cs-CZ" sz="8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Teplota (</a:t>
                </a:r>
                <a:r>
                  <a:rPr lang="cs-CZ" sz="800" b="1" i="0" u="none" strike="noStrike" baseline="0">
                    <a:solidFill>
                      <a:srgbClr val="000000"/>
                    </a:solidFill>
                    <a:latin typeface="Calibri"/>
                    <a:cs typeface="Arial"/>
                  </a:rPr>
                  <a:t>°</a:t>
                </a:r>
                <a:r>
                  <a:rPr lang="cs-CZ" sz="8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C)</a:t>
                </a:r>
                <a:endParaRPr lang="cs-CZ"/>
              </a:p>
            </c:rich>
          </c:tx>
          <c:layout>
            <c:manualLayout>
              <c:xMode val="edge"/>
              <c:yMode val="edge"/>
              <c:x val="5.7937427578215531E-3"/>
              <c:y val="0.26515231050664123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1"/>
        <c:majorTickMark val="out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375430376"/>
        <c:crosses val="autoZero"/>
        <c:crossBetween val="midCat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820686303101001"/>
          <c:y val="6.9444444444444448E-2"/>
          <c:w val="0.18771403223965868"/>
          <c:h val="0.85653066094010977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73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5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2" y="1"/>
            <a:ext cx="9926638" cy="67976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729" tIns="46365" rIns="92729" bIns="46365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2051" name="AutoShape 2"/>
          <p:cNvSpPr>
            <a:spLocks noChangeArrowheads="1"/>
          </p:cNvSpPr>
          <p:nvPr/>
        </p:nvSpPr>
        <p:spPr bwMode="auto">
          <a:xfrm>
            <a:off x="2" y="1"/>
            <a:ext cx="9926638" cy="67976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729" tIns="46365" rIns="92729" bIns="46365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2" y="1"/>
            <a:ext cx="4304220" cy="31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69" tIns="47460" rIns="91269" bIns="4746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 i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5669667" y="1"/>
            <a:ext cx="4304220" cy="31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69" tIns="47460" rIns="91269" bIns="4746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 i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4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292475" y="528638"/>
            <a:ext cx="3390900" cy="2543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1360721" y="3232907"/>
            <a:ext cx="7252446" cy="3071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69" tIns="47460" rIns="91269" bIns="4746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altLang="cs-CZ" noProof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ftr"/>
          </p:nvPr>
        </p:nvSpPr>
        <p:spPr bwMode="auto">
          <a:xfrm>
            <a:off x="2" y="6465813"/>
            <a:ext cx="4304220" cy="31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69" tIns="47460" rIns="91269" bIns="4746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 i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5669667" y="6465813"/>
            <a:ext cx="4304220" cy="31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69" tIns="47460" rIns="91269" bIns="4746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 i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5326D9C-001D-43ED-8344-2BC2D388C02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097946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50056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013702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77349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940995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4CC6F7E-D6D8-4203-98E6-290132EDB202}" type="slidenum">
              <a:rPr lang="cs-CZ" altLang="cs-CZ" smtClean="0">
                <a:latin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cs-CZ">
              <a:latin typeface="Arial Unicode MS" panose="020B0604020202020204" pitchFamily="34" charset="-128"/>
            </a:endParaRPr>
          </a:p>
        </p:txBody>
      </p:sp>
      <p:sp>
        <p:nvSpPr>
          <p:cNvPr id="40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94063" y="528638"/>
            <a:ext cx="3392487" cy="25447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60720" y="3232907"/>
            <a:ext cx="7254810" cy="307356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78925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50056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013702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77349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940995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626A378-4503-438C-B063-4100E18A9F61}" type="slidenum">
              <a:rPr lang="cs-CZ" altLang="cs-CZ" smtClean="0">
                <a:latin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cs-CZ">
              <a:latin typeface="Arial Unicode MS" panose="020B0604020202020204" pitchFamily="34" charset="-128"/>
            </a:endParaRPr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94063" y="528638"/>
            <a:ext cx="3392487" cy="25447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60720" y="3232907"/>
            <a:ext cx="7254810" cy="307356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88357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50056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013702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77349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940995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626A378-4503-438C-B063-4100E18A9F61}" type="slidenum">
              <a:rPr lang="cs-CZ" altLang="cs-CZ" smtClean="0">
                <a:latin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>
              <a:latin typeface="Arial Unicode MS" panose="020B0604020202020204" pitchFamily="34" charset="-128"/>
            </a:endParaRPr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94063" y="528638"/>
            <a:ext cx="3392487" cy="25447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60720" y="3232907"/>
            <a:ext cx="7254810" cy="307356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77717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50056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013702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77349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940995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626A378-4503-438C-B063-4100E18A9F61}" type="slidenum">
              <a:rPr lang="cs-CZ" altLang="cs-CZ" smtClean="0">
                <a:latin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cs-CZ">
              <a:latin typeface="Arial Unicode MS" panose="020B0604020202020204" pitchFamily="34" charset="-128"/>
            </a:endParaRPr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94063" y="528638"/>
            <a:ext cx="3392487" cy="25447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60720" y="3232907"/>
            <a:ext cx="7254810" cy="307356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14873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50056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013702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77349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940995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626A378-4503-438C-B063-4100E18A9F61}" type="slidenum">
              <a:rPr lang="cs-CZ" altLang="cs-CZ" smtClean="0">
                <a:latin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cs-CZ">
              <a:latin typeface="Arial Unicode MS" panose="020B0604020202020204" pitchFamily="34" charset="-128"/>
            </a:endParaRPr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94063" y="528638"/>
            <a:ext cx="3392487" cy="25447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60720" y="3232907"/>
            <a:ext cx="7254810" cy="307356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02667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50056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013702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77349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940995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626A378-4503-438C-B063-4100E18A9F61}" type="slidenum">
              <a:rPr lang="cs-CZ" altLang="cs-CZ" smtClean="0">
                <a:latin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cs-CZ" altLang="cs-CZ">
              <a:latin typeface="Arial Unicode MS" panose="020B0604020202020204" pitchFamily="34" charset="-128"/>
            </a:endParaRPr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94063" y="528638"/>
            <a:ext cx="3392487" cy="25447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60720" y="3232907"/>
            <a:ext cx="7254810" cy="307356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293044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50056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013702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77349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940995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626A378-4503-438C-B063-4100E18A9F61}" type="slidenum">
              <a:rPr lang="cs-CZ" altLang="cs-CZ" smtClean="0">
                <a:latin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cs-CZ" altLang="cs-CZ">
              <a:latin typeface="Arial Unicode MS" panose="020B0604020202020204" pitchFamily="34" charset="-128"/>
            </a:endParaRPr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94063" y="528638"/>
            <a:ext cx="3392487" cy="25447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60720" y="3232907"/>
            <a:ext cx="7254810" cy="307356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86604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50056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013702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77349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940995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626A378-4503-438C-B063-4100E18A9F61}" type="slidenum">
              <a:rPr lang="cs-CZ" altLang="cs-CZ" smtClean="0">
                <a:latin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cs-CZ" altLang="cs-CZ">
              <a:latin typeface="Arial Unicode MS" panose="020B0604020202020204" pitchFamily="34" charset="-128"/>
            </a:endParaRPr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94063" y="528638"/>
            <a:ext cx="3392487" cy="25447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60720" y="3232907"/>
            <a:ext cx="7254810" cy="307356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940368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50056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013702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77349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940995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626A378-4503-438C-B063-4100E18A9F61}" type="slidenum">
              <a:rPr lang="cs-CZ" altLang="cs-CZ" smtClean="0">
                <a:latin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cs-CZ" altLang="cs-CZ">
              <a:latin typeface="Arial Unicode MS" panose="020B0604020202020204" pitchFamily="34" charset="-128"/>
            </a:endParaRPr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94063" y="528638"/>
            <a:ext cx="3392487" cy="25447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60720" y="3232907"/>
            <a:ext cx="7254810" cy="307356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428578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50056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013702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77349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940995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626A378-4503-438C-B063-4100E18A9F61}" type="slidenum">
              <a:rPr lang="cs-CZ" altLang="cs-CZ" smtClean="0">
                <a:latin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cs-CZ" altLang="cs-CZ">
              <a:latin typeface="Arial Unicode MS" panose="020B0604020202020204" pitchFamily="34" charset="-128"/>
            </a:endParaRPr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94063" y="528638"/>
            <a:ext cx="3392487" cy="25447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60720" y="3232907"/>
            <a:ext cx="7254810" cy="307356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193263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50056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013702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77349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940995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626A378-4503-438C-B063-4100E18A9F61}" type="slidenum">
              <a:rPr lang="cs-CZ" altLang="cs-CZ" smtClean="0">
                <a:latin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cs-CZ" altLang="cs-CZ">
              <a:latin typeface="Arial Unicode MS" panose="020B0604020202020204" pitchFamily="34" charset="-128"/>
            </a:endParaRPr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94063" y="528638"/>
            <a:ext cx="3392487" cy="25447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60720" y="3232907"/>
            <a:ext cx="7254810" cy="307356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20667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50056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013702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77349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940995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626A378-4503-438C-B063-4100E18A9F61}" type="slidenum">
              <a:rPr lang="cs-CZ" altLang="cs-CZ" smtClean="0">
                <a:latin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>
              <a:latin typeface="Arial Unicode MS" panose="020B0604020202020204" pitchFamily="34" charset="-128"/>
            </a:endParaRPr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94063" y="528638"/>
            <a:ext cx="3392487" cy="25447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60720" y="3232907"/>
            <a:ext cx="7254810" cy="307356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813077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50056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013702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77349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940995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626A378-4503-438C-B063-4100E18A9F61}" type="slidenum">
              <a:rPr lang="cs-CZ" altLang="cs-CZ" smtClean="0">
                <a:latin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cs-CZ" altLang="cs-CZ">
              <a:latin typeface="Arial Unicode MS" panose="020B0604020202020204" pitchFamily="34" charset="-128"/>
            </a:endParaRPr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94063" y="528638"/>
            <a:ext cx="3392487" cy="25447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60720" y="3232907"/>
            <a:ext cx="7254810" cy="307356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963115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50056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013702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77349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940995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626A378-4503-438C-B063-4100E18A9F61}" type="slidenum">
              <a:rPr lang="cs-CZ" altLang="cs-CZ" smtClean="0">
                <a:latin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cs-CZ" altLang="cs-CZ">
              <a:latin typeface="Arial Unicode MS" panose="020B0604020202020204" pitchFamily="34" charset="-128"/>
            </a:endParaRPr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94063" y="528638"/>
            <a:ext cx="3392487" cy="25447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60720" y="3232907"/>
            <a:ext cx="7254810" cy="307356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130038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50056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013702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77349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940995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626A378-4503-438C-B063-4100E18A9F61}" type="slidenum">
              <a:rPr lang="cs-CZ" altLang="cs-CZ" smtClean="0">
                <a:latin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cs-CZ" altLang="cs-CZ">
              <a:latin typeface="Arial Unicode MS" panose="020B0604020202020204" pitchFamily="34" charset="-128"/>
            </a:endParaRPr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94063" y="528638"/>
            <a:ext cx="3392487" cy="25447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60720" y="3232907"/>
            <a:ext cx="7254810" cy="307356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633918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50056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013702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77349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940995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626A378-4503-438C-B063-4100E18A9F61}" type="slidenum">
              <a:rPr lang="cs-CZ" altLang="cs-CZ" smtClean="0">
                <a:latin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cs-CZ" altLang="cs-CZ">
              <a:latin typeface="Arial Unicode MS" panose="020B0604020202020204" pitchFamily="34" charset="-128"/>
            </a:endParaRPr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94063" y="528638"/>
            <a:ext cx="3392487" cy="25447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60720" y="3232907"/>
            <a:ext cx="7254810" cy="307356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16066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50056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013702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77349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940995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626A378-4503-438C-B063-4100E18A9F61}" type="slidenum">
              <a:rPr lang="cs-CZ" altLang="cs-CZ" smtClean="0">
                <a:latin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cs-CZ" altLang="cs-CZ">
              <a:latin typeface="Arial Unicode MS" panose="020B0604020202020204" pitchFamily="34" charset="-128"/>
            </a:endParaRPr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94063" y="528638"/>
            <a:ext cx="3392487" cy="25447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60720" y="3232907"/>
            <a:ext cx="7254810" cy="307356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272017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50056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013702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77349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940995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626A378-4503-438C-B063-4100E18A9F61}" type="slidenum">
              <a:rPr lang="cs-CZ" altLang="cs-CZ" smtClean="0">
                <a:latin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cs-CZ" altLang="cs-CZ">
              <a:latin typeface="Arial Unicode MS" panose="020B0604020202020204" pitchFamily="34" charset="-128"/>
            </a:endParaRPr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94063" y="528638"/>
            <a:ext cx="3392487" cy="25447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60720" y="3232907"/>
            <a:ext cx="7254810" cy="307356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814212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50056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013702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77349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940995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626A378-4503-438C-B063-4100E18A9F61}" type="slidenum">
              <a:rPr lang="cs-CZ" altLang="cs-CZ" smtClean="0">
                <a:latin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cs-CZ" altLang="cs-CZ">
              <a:latin typeface="Arial Unicode MS" panose="020B0604020202020204" pitchFamily="34" charset="-128"/>
            </a:endParaRPr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94063" y="528638"/>
            <a:ext cx="3392487" cy="25447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60720" y="3232907"/>
            <a:ext cx="7254810" cy="307356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824304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50056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013702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77349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940995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626A378-4503-438C-B063-4100E18A9F61}" type="slidenum">
              <a:rPr lang="cs-CZ" altLang="cs-CZ" smtClean="0">
                <a:latin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cs-CZ" altLang="cs-CZ">
              <a:latin typeface="Arial Unicode MS" panose="020B0604020202020204" pitchFamily="34" charset="-128"/>
            </a:endParaRPr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94063" y="528638"/>
            <a:ext cx="3392487" cy="25447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60720" y="3232907"/>
            <a:ext cx="7254810" cy="307356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047930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50056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013702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77349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940995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626A378-4503-438C-B063-4100E18A9F61}" type="slidenum">
              <a:rPr lang="cs-CZ" altLang="cs-CZ" smtClean="0">
                <a:latin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cs-CZ" altLang="cs-CZ">
              <a:latin typeface="Arial Unicode MS" panose="020B0604020202020204" pitchFamily="34" charset="-128"/>
            </a:endParaRPr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94063" y="528638"/>
            <a:ext cx="3392487" cy="25447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60720" y="3232907"/>
            <a:ext cx="7254810" cy="307356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975942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50056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013702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77349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940995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626A378-4503-438C-B063-4100E18A9F61}" type="slidenum">
              <a:rPr lang="cs-CZ" altLang="cs-CZ" smtClean="0">
                <a:latin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cs-CZ" altLang="cs-CZ">
              <a:latin typeface="Arial Unicode MS" panose="020B0604020202020204" pitchFamily="34" charset="-128"/>
            </a:endParaRPr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94063" y="528638"/>
            <a:ext cx="3392487" cy="25447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60720" y="3232907"/>
            <a:ext cx="7254810" cy="307356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04719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50056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013702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77349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940995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751EDDB-EC3F-4570-A84A-295AE057DBCC}" type="slidenum">
              <a:rPr lang="cs-CZ" altLang="cs-CZ" smtClean="0">
                <a:latin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cs-CZ">
              <a:latin typeface="Arial Unicode MS" panose="020B0604020202020204" pitchFamily="34" charset="-128"/>
            </a:endParaRPr>
          </a:p>
        </p:txBody>
      </p:sp>
      <p:sp>
        <p:nvSpPr>
          <p:cNvPr id="61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94063" y="528638"/>
            <a:ext cx="3392487" cy="25447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60720" y="3232907"/>
            <a:ext cx="7254810" cy="307356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274278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50056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013702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77349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940995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5E91FE8-D399-429A-9D00-26A9ABC26ED5}" type="slidenum">
              <a:rPr lang="cs-CZ" altLang="cs-CZ" smtClean="0">
                <a:latin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cs-CZ" altLang="cs-CZ">
              <a:latin typeface="Arial Unicode MS" panose="020B0604020202020204" pitchFamily="34" charset="-128"/>
            </a:endParaRPr>
          </a:p>
        </p:txBody>
      </p:sp>
      <p:sp>
        <p:nvSpPr>
          <p:cNvPr id="225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94063" y="528638"/>
            <a:ext cx="3392487" cy="25447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60720" y="3232907"/>
            <a:ext cx="7254810" cy="307356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09610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50056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013702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77349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940995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626A378-4503-438C-B063-4100E18A9F61}" type="slidenum">
              <a:rPr lang="cs-CZ" altLang="cs-CZ" smtClean="0">
                <a:latin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>
              <a:latin typeface="Arial Unicode MS" panose="020B0604020202020204" pitchFamily="34" charset="-128"/>
            </a:endParaRPr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94063" y="528638"/>
            <a:ext cx="3392487" cy="25447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60720" y="3232907"/>
            <a:ext cx="7254810" cy="307356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92480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50056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013702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77349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940995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626A378-4503-438C-B063-4100E18A9F61}" type="slidenum">
              <a:rPr lang="cs-CZ" altLang="cs-CZ" smtClean="0">
                <a:latin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>
              <a:latin typeface="Arial Unicode MS" panose="020B0604020202020204" pitchFamily="34" charset="-128"/>
            </a:endParaRPr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94063" y="528638"/>
            <a:ext cx="3392487" cy="25447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60720" y="3232907"/>
            <a:ext cx="7254810" cy="307356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97457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50056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013702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77349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940995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626A378-4503-438C-B063-4100E18A9F61}" type="slidenum">
              <a:rPr lang="cs-CZ" altLang="cs-CZ" smtClean="0">
                <a:latin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cs-CZ">
              <a:latin typeface="Arial Unicode MS" panose="020B0604020202020204" pitchFamily="34" charset="-128"/>
            </a:endParaRPr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94063" y="528638"/>
            <a:ext cx="3392487" cy="25447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60720" y="3232907"/>
            <a:ext cx="7254810" cy="307356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86191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50056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013702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77349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940995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626A378-4503-438C-B063-4100E18A9F61}" type="slidenum">
              <a:rPr lang="cs-CZ" altLang="cs-CZ" smtClean="0">
                <a:latin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>
              <a:latin typeface="Arial Unicode MS" panose="020B0604020202020204" pitchFamily="34" charset="-128"/>
            </a:endParaRPr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94063" y="528638"/>
            <a:ext cx="3392487" cy="25447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60720" y="3232907"/>
            <a:ext cx="7254810" cy="307356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37921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50056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013702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77349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940995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626A378-4503-438C-B063-4100E18A9F61}" type="slidenum">
              <a:rPr lang="cs-CZ" altLang="cs-CZ" smtClean="0">
                <a:latin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>
              <a:latin typeface="Arial Unicode MS" panose="020B0604020202020204" pitchFamily="34" charset="-128"/>
            </a:endParaRPr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94063" y="528638"/>
            <a:ext cx="3392487" cy="25447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60720" y="3232907"/>
            <a:ext cx="7254810" cy="307356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61373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50056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013702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77349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940995" indent="-231823" defTabSz="45559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3987" algn="l"/>
                <a:tab pos="909585" algn="l"/>
                <a:tab pos="1365181" algn="l"/>
                <a:tab pos="1820779" algn="l"/>
                <a:tab pos="2276376" algn="l"/>
                <a:tab pos="2731973" algn="l"/>
                <a:tab pos="3187570" algn="l"/>
                <a:tab pos="3643167" algn="l"/>
                <a:tab pos="4098764" algn="l"/>
                <a:tab pos="4554362" algn="l"/>
                <a:tab pos="5009958" algn="l"/>
                <a:tab pos="5465556" algn="l"/>
                <a:tab pos="5921152" algn="l"/>
                <a:tab pos="6376750" algn="l"/>
                <a:tab pos="6832347" algn="l"/>
                <a:tab pos="7287944" algn="l"/>
                <a:tab pos="7743541" algn="l"/>
                <a:tab pos="8199138" algn="l"/>
                <a:tab pos="8654735" algn="l"/>
                <a:tab pos="911033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626A378-4503-438C-B063-4100E18A9F61}" type="slidenum">
              <a:rPr lang="cs-CZ" altLang="cs-CZ" smtClean="0">
                <a:latin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cs-CZ">
              <a:latin typeface="Arial Unicode MS" panose="020B0604020202020204" pitchFamily="34" charset="-128"/>
            </a:endParaRPr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94063" y="528638"/>
            <a:ext cx="3392487" cy="25447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60720" y="3232907"/>
            <a:ext cx="7254810" cy="307356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2256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pPr>
              <a:defRPr/>
            </a:pPr>
            <a:fld id="{989D6165-207C-4162-AADD-967482E3EDF3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07129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39E713-A233-4154-9F31-68DC326E3F92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3344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9739E713-A233-4154-9F31-68DC326E3F92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6422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9739E713-A233-4154-9F31-68DC326E3F92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9382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9739E713-A233-4154-9F31-68DC326E3F92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54737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39E713-A233-4154-9F31-68DC326E3F92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82488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39E713-A233-4154-9F31-68DC326E3F92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6523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893B05-A194-4282-BE39-167411CF1B87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10485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712B3FA6-DA86-4B41-A143-A4D20A936D8F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42195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39E713-A233-4154-9F31-68DC326E3F92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89585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pPr>
              <a:defRPr/>
            </a:pPr>
            <a:fld id="{9739E713-A233-4154-9F31-68DC326E3F92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16638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65F894-98A6-4231-9747-5629972BEA4E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43233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39E713-A233-4154-9F31-68DC326E3F92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84158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39E713-A233-4154-9F31-68DC326E3F92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96003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3034C9-F309-4FB9-95A1-7B8DEAF663BB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21045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CFB140-CBDC-4C55-BC91-A014C61A2DDD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62298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9315E8-1410-4E02-A39B-6D9DFF98E9AE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12989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739E713-A233-4154-9F31-68DC326E3F92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151377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tripes@pavus.cz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eb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eb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web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tripes@pavus.cz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647700" y="548680"/>
            <a:ext cx="784860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ts val="1200"/>
              </a:spcBef>
              <a:buClrTx/>
              <a:buFontTx/>
              <a:buNone/>
              <a:defRPr/>
            </a:pPr>
            <a:r>
              <a:rPr lang="cs-CZ" altLang="cs-CZ" sz="2800" b="1" cap="all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</a:rPr>
              <a:t>Velkorozměrové požární zkoušky ETICS v ČR – první zkušenosti  </a:t>
            </a:r>
          </a:p>
          <a:p>
            <a:pPr algn="ctr" eaLnBrk="1" hangingPunct="1">
              <a:spcBef>
                <a:spcPts val="1200"/>
              </a:spcBef>
              <a:buClrTx/>
              <a:buFontTx/>
              <a:buNone/>
              <a:defRPr/>
            </a:pPr>
            <a:r>
              <a:rPr lang="cs-CZ" altLang="cs-CZ" sz="2000" b="1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</a:rPr>
              <a:t>PODLE NOVÉ EVROPSKÉ METODIKY</a:t>
            </a:r>
          </a:p>
        </p:txBody>
      </p:sp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611560" y="2839379"/>
            <a:ext cx="7344816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ts val="1200"/>
              </a:spcBef>
              <a:buClrTx/>
              <a:buFontTx/>
              <a:buNone/>
            </a:pPr>
            <a:r>
              <a:rPr lang="cs-CZ" altLang="cs-CZ" sz="2000" b="1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ea typeface="Segoe UI Black" panose="020B0A02040204020203" pitchFamily="34" charset="0"/>
                <a:cs typeface="Segoe UI" panose="020B0502040204020203" pitchFamily="34" charset="0"/>
              </a:rPr>
              <a:t>Ing. Jan Tripes</a:t>
            </a:r>
            <a:br>
              <a:rPr lang="cs-CZ" altLang="cs-CZ" sz="2000" b="1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cs-CZ" altLang="cs-CZ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 Light" panose="00000400000000000000" pitchFamily="50" charset="-18"/>
                <a:ea typeface="Segoe UI Black" panose="020B0A02040204020203" pitchFamily="34" charset="0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tripes@pavus.cz</a:t>
            </a:r>
            <a:endParaRPr lang="cs-CZ" altLang="cs-CZ" sz="14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Montserrat Light" panose="00000400000000000000" pitchFamily="50" charset="-18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 eaLnBrk="1" hangingPunct="1">
              <a:spcBef>
                <a:spcPts val="3000"/>
              </a:spcBef>
              <a:buClrTx/>
              <a:buFontTx/>
              <a:buNone/>
            </a:pPr>
            <a:r>
              <a:rPr lang="cs-CZ" altLang="cs-CZ" sz="2800" b="1" spc="3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Zen Dots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PAVUS, a.s. </a:t>
            </a:r>
          </a:p>
          <a:p>
            <a:pPr algn="ctr" eaLnBrk="1" hangingPunct="1">
              <a:spcBef>
                <a:spcPts val="3000"/>
              </a:spcBef>
              <a:buClrTx/>
              <a:buFontTx/>
              <a:buNone/>
            </a:pPr>
            <a:r>
              <a:rPr lang="cs-CZ" altLang="cs-CZ" sz="1800" b="1" cap="all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ea typeface="Segoe UI Black" panose="020B0A02040204020203" pitchFamily="34" charset="0"/>
                <a:cs typeface="Segoe UI" panose="020B0502040204020203" pitchFamily="34" charset="0"/>
              </a:rPr>
              <a:t>Požární zkušebna </a:t>
            </a:r>
            <a:br>
              <a:rPr lang="cs-CZ" altLang="cs-CZ" sz="1800" b="1" cap="all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cs-CZ" altLang="cs-CZ" sz="1800" b="1" cap="all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ea typeface="Segoe UI Black" panose="020B0A02040204020203" pitchFamily="34" charset="0"/>
                <a:cs typeface="Segoe UI" panose="020B0502040204020203" pitchFamily="34" charset="0"/>
              </a:rPr>
              <a:t>Veselí nad Lužnicí</a:t>
            </a:r>
            <a:endParaRPr lang="cs-CZ" altLang="cs-CZ" sz="1800" b="1" cap="all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itchFamily="2" charset="-18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462E199-EDA8-C98E-01E1-1EC2C1DC98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2721" y="3177025"/>
            <a:ext cx="3579766" cy="26848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1"/>
          <p:cNvSpPr txBox="1">
            <a:spLocks noChangeArrowheads="1"/>
          </p:cNvSpPr>
          <p:nvPr/>
        </p:nvSpPr>
        <p:spPr bwMode="auto">
          <a:xfrm>
            <a:off x="-53752" y="249999"/>
            <a:ext cx="91440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defPPr>
              <a:defRPr lang="en-US"/>
            </a:defPPr>
            <a:lvl1pPr algn="ctr">
              <a:spcBef>
                <a:spcPts val="1200"/>
              </a:spcBef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 cap="all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cs typeface="Arial Unicode MS" panose="020B060402020202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cs-CZ" altLang="cs-CZ" sz="2000" b="1" cap="all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</a:rPr>
              <a:t>Velkorozměrové požární zkoušky ETICS v ČR</a:t>
            </a:r>
            <a:endParaRPr lang="cs-CZ" altLang="cs-CZ" sz="1400" b="1" dirty="0">
              <a:solidFill>
                <a:schemeClr val="tx1">
                  <a:lumMod val="9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Montserrat" pitchFamily="2" charset="-18"/>
            </a:endParaRPr>
          </a:p>
          <a:p>
            <a:r>
              <a:rPr lang="cs-CZ" altLang="cs-CZ" dirty="0"/>
              <a:t>PILOTNÍ ZKOUŠKA</a:t>
            </a:r>
          </a:p>
        </p:txBody>
      </p:sp>
      <p:sp>
        <p:nvSpPr>
          <p:cNvPr id="24" name="Nadpis 4">
            <a:extLst>
              <a:ext uri="{FF2B5EF4-FFF2-40B4-BE49-F238E27FC236}">
                <a16:creationId xmlns:a16="http://schemas.microsoft.com/office/drawing/2014/main" id="{7784DCC2-2237-D02E-E735-0337A0485231}"/>
              </a:ext>
            </a:extLst>
          </p:cNvPr>
          <p:cNvSpPr txBox="1">
            <a:spLocks/>
          </p:cNvSpPr>
          <p:nvPr/>
        </p:nvSpPr>
        <p:spPr>
          <a:xfrm rot="16200000">
            <a:off x="2230166" y="3913674"/>
            <a:ext cx="4029008" cy="62108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2800" b="1" cap="none" dirty="0">
                <a:solidFill>
                  <a:srgbClr val="FFC000"/>
                </a:solidFill>
              </a:rPr>
              <a:t>Zkouška RÚ ETICS - ČR</a:t>
            </a:r>
          </a:p>
        </p:txBody>
      </p:sp>
      <p:sp>
        <p:nvSpPr>
          <p:cNvPr id="25" name="Nadpis 4">
            <a:extLst>
              <a:ext uri="{FF2B5EF4-FFF2-40B4-BE49-F238E27FC236}">
                <a16:creationId xmlns:a16="http://schemas.microsoft.com/office/drawing/2014/main" id="{012D4D2E-7607-583A-FB69-997084344296}"/>
              </a:ext>
            </a:extLst>
          </p:cNvPr>
          <p:cNvSpPr txBox="1">
            <a:spLocks/>
          </p:cNvSpPr>
          <p:nvPr/>
        </p:nvSpPr>
        <p:spPr>
          <a:xfrm rot="16200000">
            <a:off x="-1401148" y="3896484"/>
            <a:ext cx="4316002" cy="46356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2800" b="1" cap="none" dirty="0">
                <a:solidFill>
                  <a:srgbClr val="FFC000"/>
                </a:solidFill>
              </a:rPr>
              <a:t>Zkoušky RISE - Švédsko</a:t>
            </a:r>
            <a:endParaRPr lang="cs-CZ" sz="3600" b="1" cap="none" dirty="0">
              <a:solidFill>
                <a:srgbClr val="FFC000"/>
              </a:solidFill>
            </a:endParaRPr>
          </a:p>
        </p:txBody>
      </p: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EF09CDF7-A5B0-E816-24B3-901BE034AA26}"/>
              </a:ext>
            </a:extLst>
          </p:cNvPr>
          <p:cNvGrpSpPr/>
          <p:nvPr/>
        </p:nvGrpSpPr>
        <p:grpSpPr>
          <a:xfrm>
            <a:off x="1115616" y="1851296"/>
            <a:ext cx="2739771" cy="4565950"/>
            <a:chOff x="8918796" y="2026604"/>
            <a:chExt cx="2621281" cy="4368481"/>
          </a:xfrm>
        </p:grpSpPr>
        <p:pic>
          <p:nvPicPr>
            <p:cNvPr id="27" name="Obrázek 26">
              <a:extLst>
                <a:ext uri="{FF2B5EF4-FFF2-40B4-BE49-F238E27FC236}">
                  <a16:creationId xmlns:a16="http://schemas.microsoft.com/office/drawing/2014/main" id="{254690EE-A544-B9A6-77D5-7D5D0AE4C7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52" t="323" r="4997" b="4290"/>
            <a:stretch/>
          </p:blipFill>
          <p:spPr>
            <a:xfrm>
              <a:off x="8918796" y="2026604"/>
              <a:ext cx="2621281" cy="436848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28" name="Obdélník 27">
              <a:extLst>
                <a:ext uri="{FF2B5EF4-FFF2-40B4-BE49-F238E27FC236}">
                  <a16:creationId xmlns:a16="http://schemas.microsoft.com/office/drawing/2014/main" id="{DD3476F3-688E-199B-66A6-CF2D75F16E17}"/>
                </a:ext>
              </a:extLst>
            </p:cNvPr>
            <p:cNvSpPr/>
            <p:nvPr/>
          </p:nvSpPr>
          <p:spPr>
            <a:xfrm>
              <a:off x="10154907" y="4400550"/>
              <a:ext cx="166037" cy="91440"/>
            </a:xfrm>
            <a:prstGeom prst="rect">
              <a:avLst/>
            </a:prstGeom>
            <a:solidFill>
              <a:srgbClr val="C0000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29" name="Obrázek 28">
            <a:extLst>
              <a:ext uri="{FF2B5EF4-FFF2-40B4-BE49-F238E27FC236}">
                <a16:creationId xmlns:a16="http://schemas.microsoft.com/office/drawing/2014/main" id="{3532D058-490A-A922-54B8-7A9BB7A018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9" r="18751"/>
          <a:stretch/>
        </p:blipFill>
        <p:spPr>
          <a:xfrm>
            <a:off x="4598695" y="1852341"/>
            <a:ext cx="4029008" cy="456490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0" name="Obdélník 29">
            <a:extLst>
              <a:ext uri="{FF2B5EF4-FFF2-40B4-BE49-F238E27FC236}">
                <a16:creationId xmlns:a16="http://schemas.microsoft.com/office/drawing/2014/main" id="{0B25E740-8AD1-9CE0-A04B-F018DE1D6B3D}"/>
              </a:ext>
            </a:extLst>
          </p:cNvPr>
          <p:cNvSpPr/>
          <p:nvPr/>
        </p:nvSpPr>
        <p:spPr>
          <a:xfrm>
            <a:off x="2095605" y="2061873"/>
            <a:ext cx="191331" cy="2972303"/>
          </a:xfrm>
          <a:prstGeom prst="rect">
            <a:avLst/>
          </a:prstGeom>
          <a:solidFill>
            <a:srgbClr val="72AF2F">
              <a:alpha val="16863"/>
            </a:srgbClr>
          </a:solidFill>
          <a:ln>
            <a:solidFill>
              <a:srgbClr val="72AF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86A20547-DEF4-70DF-C8C1-744864CE0AA1}"/>
              </a:ext>
            </a:extLst>
          </p:cNvPr>
          <p:cNvSpPr txBox="1"/>
          <p:nvPr/>
        </p:nvSpPr>
        <p:spPr>
          <a:xfrm>
            <a:off x="2191271" y="4055553"/>
            <a:ext cx="6797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chemeClr val="bg1"/>
                </a:solidFill>
              </a:rPr>
              <a:t>1,25 m</a:t>
            </a:r>
          </a:p>
        </p:txBody>
      </p:sp>
      <p:sp>
        <p:nvSpPr>
          <p:cNvPr id="9216" name="Obdélník 9215">
            <a:extLst>
              <a:ext uri="{FF2B5EF4-FFF2-40B4-BE49-F238E27FC236}">
                <a16:creationId xmlns:a16="http://schemas.microsoft.com/office/drawing/2014/main" id="{AA1B1908-0D9D-482B-1484-6DB4E549C2EC}"/>
              </a:ext>
            </a:extLst>
          </p:cNvPr>
          <p:cNvSpPr/>
          <p:nvPr/>
        </p:nvSpPr>
        <p:spPr>
          <a:xfrm>
            <a:off x="6005214" y="2445972"/>
            <a:ext cx="191331" cy="2632709"/>
          </a:xfrm>
          <a:prstGeom prst="rect">
            <a:avLst/>
          </a:prstGeom>
          <a:solidFill>
            <a:srgbClr val="92D050">
              <a:alpha val="16863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217" name="TextovéPole 9216">
            <a:extLst>
              <a:ext uri="{FF2B5EF4-FFF2-40B4-BE49-F238E27FC236}">
                <a16:creationId xmlns:a16="http://schemas.microsoft.com/office/drawing/2014/main" id="{D6AB407C-A55F-A877-7470-64E3032E720A}"/>
              </a:ext>
            </a:extLst>
          </p:cNvPr>
          <p:cNvSpPr txBox="1"/>
          <p:nvPr/>
        </p:nvSpPr>
        <p:spPr>
          <a:xfrm>
            <a:off x="5923689" y="2416346"/>
            <a:ext cx="49398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1100" b="1" dirty="0">
                <a:solidFill>
                  <a:schemeClr val="bg1"/>
                </a:solidFill>
              </a:rPr>
              <a:t>V6</a:t>
            </a:r>
            <a:endParaRPr lang="cs-CZ" sz="1200" b="1" dirty="0">
              <a:solidFill>
                <a:schemeClr val="bg1"/>
              </a:solidFill>
            </a:endParaRPr>
          </a:p>
        </p:txBody>
      </p:sp>
      <p:sp>
        <p:nvSpPr>
          <p:cNvPr id="9218" name="TextovéPole 9217">
            <a:extLst>
              <a:ext uri="{FF2B5EF4-FFF2-40B4-BE49-F238E27FC236}">
                <a16:creationId xmlns:a16="http://schemas.microsoft.com/office/drawing/2014/main" id="{8D25A87C-4198-E10E-172F-097EECE1207A}"/>
              </a:ext>
            </a:extLst>
          </p:cNvPr>
          <p:cNvSpPr txBox="1"/>
          <p:nvPr/>
        </p:nvSpPr>
        <p:spPr>
          <a:xfrm>
            <a:off x="6065104" y="4082645"/>
            <a:ext cx="6797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chemeClr val="bg1"/>
                </a:solidFill>
              </a:rPr>
              <a:t>1,0 m</a:t>
            </a:r>
          </a:p>
        </p:txBody>
      </p:sp>
      <p:cxnSp>
        <p:nvCxnSpPr>
          <p:cNvPr id="9220" name="Přímá spojnice se šipkou 9219">
            <a:extLst>
              <a:ext uri="{FF2B5EF4-FFF2-40B4-BE49-F238E27FC236}">
                <a16:creationId xmlns:a16="http://schemas.microsoft.com/office/drawing/2014/main" id="{2729949B-E248-B7EA-A3EB-CCD71760D04A}"/>
              </a:ext>
            </a:extLst>
          </p:cNvPr>
          <p:cNvCxnSpPr>
            <a:cxnSpLocks/>
          </p:cNvCxnSpPr>
          <p:nvPr/>
        </p:nvCxnSpPr>
        <p:spPr>
          <a:xfrm>
            <a:off x="2172895" y="4294065"/>
            <a:ext cx="642958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21" name="Přímá spojnice se šipkou 9220">
            <a:extLst>
              <a:ext uri="{FF2B5EF4-FFF2-40B4-BE49-F238E27FC236}">
                <a16:creationId xmlns:a16="http://schemas.microsoft.com/office/drawing/2014/main" id="{A96C70BB-9F58-A593-285C-F99F49F3D401}"/>
              </a:ext>
            </a:extLst>
          </p:cNvPr>
          <p:cNvCxnSpPr>
            <a:cxnSpLocks/>
          </p:cNvCxnSpPr>
          <p:nvPr/>
        </p:nvCxnSpPr>
        <p:spPr>
          <a:xfrm flipV="1">
            <a:off x="6100879" y="4327577"/>
            <a:ext cx="512320" cy="786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2" name="Podnadpis 2">
            <a:extLst>
              <a:ext uri="{FF2B5EF4-FFF2-40B4-BE49-F238E27FC236}">
                <a16:creationId xmlns:a16="http://schemas.microsoft.com/office/drawing/2014/main" id="{517BD1FA-AD30-15AB-CDD7-E1EF7CA2BB87}"/>
              </a:ext>
            </a:extLst>
          </p:cNvPr>
          <p:cNvSpPr txBox="1">
            <a:spLocks/>
          </p:cNvSpPr>
          <p:nvPr/>
        </p:nvSpPr>
        <p:spPr>
          <a:xfrm>
            <a:off x="248" y="1030095"/>
            <a:ext cx="9036496" cy="10472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marL="342900" indent="-342900" algn="ctr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Porovnání výsledků kalibrační zkoušky s referencí </a:t>
            </a:r>
            <a:r>
              <a:rPr lang="cs-CZ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rise</a:t>
            </a:r>
            <a:r>
              <a:rPr lang="cs-CZ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vertikální směr</a:t>
            </a:r>
          </a:p>
          <a:p>
            <a:pPr marL="342900" indent="-342900" algn="ctr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cs-CZ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7696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1"/>
          <p:cNvSpPr txBox="1">
            <a:spLocks noChangeArrowheads="1"/>
          </p:cNvSpPr>
          <p:nvPr/>
        </p:nvSpPr>
        <p:spPr bwMode="auto">
          <a:xfrm>
            <a:off x="-53752" y="249999"/>
            <a:ext cx="91440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defPPr>
              <a:defRPr lang="en-US"/>
            </a:defPPr>
            <a:lvl1pPr algn="ctr">
              <a:spcBef>
                <a:spcPts val="1200"/>
              </a:spcBef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 cap="all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cs typeface="Arial Unicode MS" panose="020B060402020202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cs-CZ" altLang="cs-CZ" sz="2000" b="1" cap="all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</a:rPr>
              <a:t>Velkorozměrové požární zkoušky ETICS v ČR</a:t>
            </a:r>
            <a:endParaRPr lang="cs-CZ" altLang="cs-CZ" sz="1400" b="1" dirty="0">
              <a:solidFill>
                <a:schemeClr val="tx1">
                  <a:lumMod val="9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Montserrat" pitchFamily="2" charset="-18"/>
            </a:endParaRPr>
          </a:p>
          <a:p>
            <a:r>
              <a:rPr lang="cs-CZ" altLang="cs-CZ" dirty="0"/>
              <a:t>PILOTNÍ ZKOUŠKA</a:t>
            </a:r>
          </a:p>
        </p:txBody>
      </p:sp>
      <p:sp>
        <p:nvSpPr>
          <p:cNvPr id="9222" name="Podnadpis 2">
            <a:extLst>
              <a:ext uri="{FF2B5EF4-FFF2-40B4-BE49-F238E27FC236}">
                <a16:creationId xmlns:a16="http://schemas.microsoft.com/office/drawing/2014/main" id="{517BD1FA-AD30-15AB-CDD7-E1EF7CA2BB87}"/>
              </a:ext>
            </a:extLst>
          </p:cNvPr>
          <p:cNvSpPr txBox="1">
            <a:spLocks/>
          </p:cNvSpPr>
          <p:nvPr/>
        </p:nvSpPr>
        <p:spPr>
          <a:xfrm>
            <a:off x="248" y="1030095"/>
            <a:ext cx="9036496" cy="10472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marL="342900" indent="-342900" algn="ctr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Porovnání výsledků kalibrační zkoušky s referencí </a:t>
            </a:r>
            <a:r>
              <a:rPr lang="cs-CZ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rise</a:t>
            </a:r>
            <a:r>
              <a:rPr lang="cs-CZ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vertikální směr</a:t>
            </a:r>
          </a:p>
          <a:p>
            <a:pPr marL="342900" indent="-342900" algn="ctr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cs-CZ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graf 1">
            <a:extLst>
              <a:ext uri="{FF2B5EF4-FFF2-40B4-BE49-F238E27FC236}">
                <a16:creationId xmlns:a16="http://schemas.microsoft.com/office/drawing/2014/main" id="{3D7C5BBF-738E-DE0A-3210-BCFC5E5CC3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9447678"/>
              </p:ext>
            </p:extLst>
          </p:nvPr>
        </p:nvGraphicFramePr>
        <p:xfrm>
          <a:off x="251521" y="1700809"/>
          <a:ext cx="5616624" cy="2908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f 1">
            <a:extLst>
              <a:ext uri="{FF2B5EF4-FFF2-40B4-BE49-F238E27FC236}">
                <a16:creationId xmlns:a16="http://schemas.microsoft.com/office/drawing/2014/main" id="{0F5D8EC3-3DBA-9986-ED52-66B4BF10BD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950339"/>
              </p:ext>
            </p:extLst>
          </p:nvPr>
        </p:nvGraphicFramePr>
        <p:xfrm>
          <a:off x="3635896" y="3933056"/>
          <a:ext cx="5454352" cy="2908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85517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1"/>
          <p:cNvSpPr txBox="1">
            <a:spLocks noChangeArrowheads="1"/>
          </p:cNvSpPr>
          <p:nvPr/>
        </p:nvSpPr>
        <p:spPr bwMode="auto">
          <a:xfrm>
            <a:off x="-53752" y="249999"/>
            <a:ext cx="91440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defPPr>
              <a:defRPr lang="en-US"/>
            </a:defPPr>
            <a:lvl1pPr algn="ctr">
              <a:spcBef>
                <a:spcPts val="1200"/>
              </a:spcBef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 cap="all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cs typeface="Arial Unicode MS" panose="020B060402020202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cs-CZ" altLang="cs-CZ" sz="2000" b="1" cap="all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</a:rPr>
              <a:t>Velkorozměrové požární zkoušky ETICS v ČR</a:t>
            </a:r>
            <a:endParaRPr lang="cs-CZ" altLang="cs-CZ" sz="1400" b="1" dirty="0">
              <a:solidFill>
                <a:schemeClr val="tx1">
                  <a:lumMod val="9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Montserrat" pitchFamily="2" charset="-18"/>
            </a:endParaRPr>
          </a:p>
          <a:p>
            <a:r>
              <a:rPr lang="cs-CZ" altLang="cs-CZ" dirty="0"/>
              <a:t>PILOTNÍ ZKOUŠKA</a:t>
            </a:r>
          </a:p>
        </p:txBody>
      </p:sp>
      <p:sp>
        <p:nvSpPr>
          <p:cNvPr id="9222" name="Podnadpis 2">
            <a:extLst>
              <a:ext uri="{FF2B5EF4-FFF2-40B4-BE49-F238E27FC236}">
                <a16:creationId xmlns:a16="http://schemas.microsoft.com/office/drawing/2014/main" id="{517BD1FA-AD30-15AB-CDD7-E1EF7CA2BB87}"/>
              </a:ext>
            </a:extLst>
          </p:cNvPr>
          <p:cNvSpPr txBox="1">
            <a:spLocks/>
          </p:cNvSpPr>
          <p:nvPr/>
        </p:nvSpPr>
        <p:spPr>
          <a:xfrm>
            <a:off x="248" y="1030095"/>
            <a:ext cx="9036496" cy="10472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marL="342900" indent="-342900" algn="ctr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Porovnání výsledků kalibrační zkoušky s referencí </a:t>
            </a:r>
            <a:r>
              <a:rPr lang="cs-CZ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rise</a:t>
            </a:r>
            <a:r>
              <a:rPr lang="cs-CZ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vertikální směr</a:t>
            </a:r>
          </a:p>
          <a:p>
            <a:pPr marL="342900" indent="-342900" algn="ctr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cs-CZ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35B4B597-EB7F-F9EC-E61D-A9E05576A4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0423150"/>
              </p:ext>
            </p:extLst>
          </p:nvPr>
        </p:nvGraphicFramePr>
        <p:xfrm>
          <a:off x="184733" y="1916832"/>
          <a:ext cx="8774533" cy="4549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73462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1"/>
          <p:cNvSpPr txBox="1">
            <a:spLocks noChangeArrowheads="1"/>
          </p:cNvSpPr>
          <p:nvPr/>
        </p:nvSpPr>
        <p:spPr bwMode="auto">
          <a:xfrm>
            <a:off x="-53752" y="249999"/>
            <a:ext cx="91440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defPPr>
              <a:defRPr lang="en-US"/>
            </a:defPPr>
            <a:lvl1pPr algn="ctr">
              <a:spcBef>
                <a:spcPts val="1200"/>
              </a:spcBef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 cap="all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cs typeface="Arial Unicode MS" panose="020B060402020202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cs-CZ" altLang="cs-CZ" sz="2000" b="1" cap="all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</a:rPr>
              <a:t>Velkorozměrové požární zkoušky ETICS v ČR</a:t>
            </a:r>
            <a:endParaRPr lang="cs-CZ" altLang="cs-CZ" sz="1400" b="1" dirty="0">
              <a:solidFill>
                <a:schemeClr val="tx1">
                  <a:lumMod val="9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Montserrat" pitchFamily="2" charset="-18"/>
            </a:endParaRPr>
          </a:p>
          <a:p>
            <a:r>
              <a:rPr lang="cs-CZ" altLang="cs-CZ" dirty="0"/>
              <a:t>PILOTNÍ ZKOUŠKA</a:t>
            </a:r>
          </a:p>
        </p:txBody>
      </p:sp>
      <p:sp>
        <p:nvSpPr>
          <p:cNvPr id="24" name="Nadpis 4">
            <a:extLst>
              <a:ext uri="{FF2B5EF4-FFF2-40B4-BE49-F238E27FC236}">
                <a16:creationId xmlns:a16="http://schemas.microsoft.com/office/drawing/2014/main" id="{7784DCC2-2237-D02E-E735-0337A0485231}"/>
              </a:ext>
            </a:extLst>
          </p:cNvPr>
          <p:cNvSpPr txBox="1">
            <a:spLocks/>
          </p:cNvSpPr>
          <p:nvPr/>
        </p:nvSpPr>
        <p:spPr>
          <a:xfrm rot="16200000">
            <a:off x="2230166" y="3913674"/>
            <a:ext cx="4029008" cy="62108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2800" b="1" cap="none" dirty="0">
                <a:solidFill>
                  <a:srgbClr val="FFC000"/>
                </a:solidFill>
              </a:rPr>
              <a:t>Zkouška RÚ ETICS - ČR</a:t>
            </a:r>
          </a:p>
        </p:txBody>
      </p:sp>
      <p:sp>
        <p:nvSpPr>
          <p:cNvPr id="25" name="Nadpis 4">
            <a:extLst>
              <a:ext uri="{FF2B5EF4-FFF2-40B4-BE49-F238E27FC236}">
                <a16:creationId xmlns:a16="http://schemas.microsoft.com/office/drawing/2014/main" id="{012D4D2E-7607-583A-FB69-997084344296}"/>
              </a:ext>
            </a:extLst>
          </p:cNvPr>
          <p:cNvSpPr txBox="1">
            <a:spLocks/>
          </p:cNvSpPr>
          <p:nvPr/>
        </p:nvSpPr>
        <p:spPr>
          <a:xfrm rot="16200000">
            <a:off x="-1401148" y="3896484"/>
            <a:ext cx="4316002" cy="46356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2800" b="1" cap="none" dirty="0">
                <a:solidFill>
                  <a:srgbClr val="FFC000"/>
                </a:solidFill>
              </a:rPr>
              <a:t>Zkoušky RISE - Švédsko</a:t>
            </a:r>
            <a:endParaRPr lang="cs-CZ" sz="3600" b="1" cap="none" dirty="0">
              <a:solidFill>
                <a:srgbClr val="FFC000"/>
              </a:solidFill>
            </a:endParaRPr>
          </a:p>
        </p:txBody>
      </p:sp>
      <p:sp>
        <p:nvSpPr>
          <p:cNvPr id="9222" name="Podnadpis 2">
            <a:extLst>
              <a:ext uri="{FF2B5EF4-FFF2-40B4-BE49-F238E27FC236}">
                <a16:creationId xmlns:a16="http://schemas.microsoft.com/office/drawing/2014/main" id="{517BD1FA-AD30-15AB-CDD7-E1EF7CA2BB87}"/>
              </a:ext>
            </a:extLst>
          </p:cNvPr>
          <p:cNvSpPr txBox="1">
            <a:spLocks/>
          </p:cNvSpPr>
          <p:nvPr/>
        </p:nvSpPr>
        <p:spPr>
          <a:xfrm>
            <a:off x="248" y="1030095"/>
            <a:ext cx="9036496" cy="10472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marL="342900" indent="-342900" algn="ctr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Porovnání výsledků kalibrační zkoušky s referencí </a:t>
            </a:r>
            <a:r>
              <a:rPr lang="cs-CZ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rise</a:t>
            </a:r>
            <a:r>
              <a:rPr lang="cs-CZ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cs-CZ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HORIZONTální</a:t>
            </a:r>
            <a:r>
              <a:rPr lang="cs-CZ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směr</a:t>
            </a:r>
          </a:p>
          <a:p>
            <a:pPr marL="342900" indent="-342900" algn="ctr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cs-CZ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05166E01-687E-1597-C50C-6F8F2E87EE82}"/>
              </a:ext>
            </a:extLst>
          </p:cNvPr>
          <p:cNvSpPr/>
          <p:nvPr/>
        </p:nvSpPr>
        <p:spPr>
          <a:xfrm>
            <a:off x="2011184" y="2724774"/>
            <a:ext cx="1794198" cy="203616"/>
          </a:xfrm>
          <a:prstGeom prst="rect">
            <a:avLst/>
          </a:prstGeom>
          <a:solidFill>
            <a:srgbClr val="FFFF00">
              <a:alpha val="16863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616C1AE-6224-7417-9144-2FA91B46CED3}"/>
              </a:ext>
            </a:extLst>
          </p:cNvPr>
          <p:cNvSpPr txBox="1"/>
          <p:nvPr/>
        </p:nvSpPr>
        <p:spPr>
          <a:xfrm>
            <a:off x="3404282" y="2695372"/>
            <a:ext cx="4356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>
                <a:solidFill>
                  <a:schemeClr val="bg1"/>
                </a:solidFill>
              </a:rPr>
              <a:t>5 m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F8508EF1-1AD6-B857-C3E6-06C81FBF8150}"/>
              </a:ext>
            </a:extLst>
          </p:cNvPr>
          <p:cNvGrpSpPr/>
          <p:nvPr/>
        </p:nvGrpSpPr>
        <p:grpSpPr>
          <a:xfrm>
            <a:off x="1091496" y="1912011"/>
            <a:ext cx="2739771" cy="4565950"/>
            <a:chOff x="249112" y="2026604"/>
            <a:chExt cx="2739771" cy="4565950"/>
          </a:xfrm>
        </p:grpSpPr>
        <p:grpSp>
          <p:nvGrpSpPr>
            <p:cNvPr id="5" name="Skupina 4">
              <a:extLst>
                <a:ext uri="{FF2B5EF4-FFF2-40B4-BE49-F238E27FC236}">
                  <a16:creationId xmlns:a16="http://schemas.microsoft.com/office/drawing/2014/main" id="{8DAFA91B-86CD-3C10-BDD7-8ABAA02CCF06}"/>
                </a:ext>
              </a:extLst>
            </p:cNvPr>
            <p:cNvGrpSpPr/>
            <p:nvPr/>
          </p:nvGrpSpPr>
          <p:grpSpPr>
            <a:xfrm>
              <a:off x="249112" y="2026604"/>
              <a:ext cx="2739771" cy="4565950"/>
              <a:chOff x="8918796" y="2026604"/>
              <a:chExt cx="2621281" cy="4368481"/>
            </a:xfrm>
          </p:grpSpPr>
          <p:pic>
            <p:nvPicPr>
              <p:cNvPr id="9" name="Obrázek 8">
                <a:extLst>
                  <a:ext uri="{FF2B5EF4-FFF2-40B4-BE49-F238E27FC236}">
                    <a16:creationId xmlns:a16="http://schemas.microsoft.com/office/drawing/2014/main" id="{CDA6A2F3-6A73-D277-8D03-D90DC75849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852" t="323" r="4997" b="4290"/>
              <a:stretch/>
            </p:blipFill>
            <p:spPr>
              <a:xfrm>
                <a:off x="8918796" y="2026604"/>
                <a:ext cx="2621281" cy="436848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10" name="Obdélník 9">
                <a:extLst>
                  <a:ext uri="{FF2B5EF4-FFF2-40B4-BE49-F238E27FC236}">
                    <a16:creationId xmlns:a16="http://schemas.microsoft.com/office/drawing/2014/main" id="{922E686D-1DCF-E2B6-8FEF-657C9D168426}"/>
                  </a:ext>
                </a:extLst>
              </p:cNvPr>
              <p:cNvSpPr/>
              <p:nvPr/>
            </p:nvSpPr>
            <p:spPr>
              <a:xfrm>
                <a:off x="10154907" y="4400550"/>
                <a:ext cx="166037" cy="91440"/>
              </a:xfrm>
              <a:prstGeom prst="rect">
                <a:avLst/>
              </a:prstGeom>
              <a:solidFill>
                <a:srgbClr val="C00000">
                  <a:alpha val="16863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D2308CB6-D6B3-C5AE-27B0-641A20E8FBE6}"/>
                </a:ext>
              </a:extLst>
            </p:cNvPr>
            <p:cNvSpPr/>
            <p:nvPr/>
          </p:nvSpPr>
          <p:spPr>
            <a:xfrm>
              <a:off x="1968500" y="2689507"/>
              <a:ext cx="284480" cy="20280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D192A5FB-57FB-E0F9-2385-B9BEBCB32BE6}"/>
                </a:ext>
              </a:extLst>
            </p:cNvPr>
            <p:cNvSpPr/>
            <p:nvPr/>
          </p:nvSpPr>
          <p:spPr>
            <a:xfrm>
              <a:off x="515716" y="2689507"/>
              <a:ext cx="1794198" cy="203616"/>
            </a:xfrm>
            <a:prstGeom prst="rect">
              <a:avLst/>
            </a:prstGeom>
            <a:solidFill>
              <a:srgbClr val="FFFF00">
                <a:alpha val="16863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C2593B69-1FC5-E0C9-C72C-569405D17EF5}"/>
                </a:ext>
              </a:extLst>
            </p:cNvPr>
            <p:cNvSpPr txBox="1"/>
            <p:nvPr/>
          </p:nvSpPr>
          <p:spPr>
            <a:xfrm>
              <a:off x="1908814" y="2660105"/>
              <a:ext cx="4356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b="1" dirty="0">
                  <a:solidFill>
                    <a:schemeClr val="bg1"/>
                  </a:solidFill>
                </a:rPr>
                <a:t>5 m</a:t>
              </a:r>
            </a:p>
          </p:txBody>
        </p:sp>
      </p:grpSp>
      <p:sp>
        <p:nvSpPr>
          <p:cNvPr id="11" name="Obdélník 10">
            <a:extLst>
              <a:ext uri="{FF2B5EF4-FFF2-40B4-BE49-F238E27FC236}">
                <a16:creationId xmlns:a16="http://schemas.microsoft.com/office/drawing/2014/main" id="{50E35250-E221-63DB-A22F-086F4781BCCF}"/>
              </a:ext>
            </a:extLst>
          </p:cNvPr>
          <p:cNvSpPr/>
          <p:nvPr/>
        </p:nvSpPr>
        <p:spPr>
          <a:xfrm>
            <a:off x="5700299" y="2902884"/>
            <a:ext cx="2014150" cy="223863"/>
          </a:xfrm>
          <a:prstGeom prst="rect">
            <a:avLst/>
          </a:prstGeom>
          <a:solidFill>
            <a:srgbClr val="FFFF00">
              <a:alpha val="16863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31DC61C-FC44-758F-6207-5E4941F6381A}"/>
              </a:ext>
            </a:extLst>
          </p:cNvPr>
          <p:cNvSpPr txBox="1"/>
          <p:nvPr/>
        </p:nvSpPr>
        <p:spPr>
          <a:xfrm>
            <a:off x="7380292" y="2884010"/>
            <a:ext cx="49398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1100" b="1" dirty="0">
                <a:solidFill>
                  <a:schemeClr val="bg1"/>
                </a:solidFill>
              </a:rPr>
              <a:t>H2</a:t>
            </a:r>
            <a:endParaRPr lang="cs-CZ" sz="1200" b="1" dirty="0">
              <a:solidFill>
                <a:schemeClr val="bg1"/>
              </a:solidFill>
            </a:endParaRP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087C57DD-5548-5A3D-32B8-D81F9F89BB6B}"/>
              </a:ext>
            </a:extLst>
          </p:cNvPr>
          <p:cNvGrpSpPr/>
          <p:nvPr/>
        </p:nvGrpSpPr>
        <p:grpSpPr>
          <a:xfrm>
            <a:off x="4735066" y="1899338"/>
            <a:ext cx="4029008" cy="4564905"/>
            <a:chOff x="3202673" y="2027649"/>
            <a:chExt cx="4029008" cy="4564905"/>
          </a:xfrm>
        </p:grpSpPr>
        <p:pic>
          <p:nvPicPr>
            <p:cNvPr id="14" name="Obrázek 13">
              <a:extLst>
                <a:ext uri="{FF2B5EF4-FFF2-40B4-BE49-F238E27FC236}">
                  <a16:creationId xmlns:a16="http://schemas.microsoft.com/office/drawing/2014/main" id="{110CBCD6-229B-224F-93D6-7F9A66858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729" r="18751"/>
            <a:stretch/>
          </p:blipFill>
          <p:spPr>
            <a:xfrm>
              <a:off x="3202673" y="2027649"/>
              <a:ext cx="4029008" cy="456490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99D6464B-23AA-0DE4-3B34-16C098F90FAB}"/>
                </a:ext>
              </a:extLst>
            </p:cNvPr>
            <p:cNvSpPr/>
            <p:nvPr/>
          </p:nvSpPr>
          <p:spPr>
            <a:xfrm>
              <a:off x="5339080" y="2868662"/>
              <a:ext cx="274320" cy="2238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86C2D163-0377-8038-8A97-43457A38F591}"/>
                </a:ext>
              </a:extLst>
            </p:cNvPr>
            <p:cNvSpPr/>
            <p:nvPr/>
          </p:nvSpPr>
          <p:spPr>
            <a:xfrm>
              <a:off x="3599250" y="2868662"/>
              <a:ext cx="2014150" cy="223863"/>
            </a:xfrm>
            <a:prstGeom prst="rect">
              <a:avLst/>
            </a:prstGeom>
            <a:solidFill>
              <a:srgbClr val="FFFF00">
                <a:alpha val="16863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07C96BD2-07AE-6924-5D76-DF34246400FD}"/>
                </a:ext>
              </a:extLst>
            </p:cNvPr>
            <p:cNvSpPr txBox="1"/>
            <p:nvPr/>
          </p:nvSpPr>
          <p:spPr>
            <a:xfrm>
              <a:off x="5279243" y="2849788"/>
              <a:ext cx="493985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100" b="1" dirty="0">
                  <a:solidFill>
                    <a:schemeClr val="bg1"/>
                  </a:solidFill>
                </a:rPr>
                <a:t>H2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5264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1"/>
          <p:cNvSpPr txBox="1">
            <a:spLocks noChangeArrowheads="1"/>
          </p:cNvSpPr>
          <p:nvPr/>
        </p:nvSpPr>
        <p:spPr bwMode="auto">
          <a:xfrm>
            <a:off x="-53752" y="249999"/>
            <a:ext cx="91440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defPPr>
              <a:defRPr lang="en-US"/>
            </a:defPPr>
            <a:lvl1pPr algn="ctr">
              <a:spcBef>
                <a:spcPts val="1200"/>
              </a:spcBef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 cap="all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cs typeface="Arial Unicode MS" panose="020B060402020202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cs-CZ" altLang="cs-CZ" sz="2000" b="1" cap="all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</a:rPr>
              <a:t>Velkorozměrové požární zkoušky ETICS v ČR</a:t>
            </a:r>
            <a:endParaRPr lang="cs-CZ" altLang="cs-CZ" sz="1400" b="1" dirty="0">
              <a:solidFill>
                <a:schemeClr val="tx1">
                  <a:lumMod val="9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Montserrat" pitchFamily="2" charset="-18"/>
            </a:endParaRPr>
          </a:p>
          <a:p>
            <a:r>
              <a:rPr lang="cs-CZ" altLang="cs-CZ" dirty="0"/>
              <a:t>PILOTNÍ ZKOUŠKA</a:t>
            </a:r>
          </a:p>
        </p:txBody>
      </p:sp>
      <p:sp>
        <p:nvSpPr>
          <p:cNvPr id="9222" name="Podnadpis 2">
            <a:extLst>
              <a:ext uri="{FF2B5EF4-FFF2-40B4-BE49-F238E27FC236}">
                <a16:creationId xmlns:a16="http://schemas.microsoft.com/office/drawing/2014/main" id="{517BD1FA-AD30-15AB-CDD7-E1EF7CA2BB87}"/>
              </a:ext>
            </a:extLst>
          </p:cNvPr>
          <p:cNvSpPr txBox="1">
            <a:spLocks/>
          </p:cNvSpPr>
          <p:nvPr/>
        </p:nvSpPr>
        <p:spPr>
          <a:xfrm>
            <a:off x="248" y="1030095"/>
            <a:ext cx="9036496" cy="10472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marL="342900" indent="-342900" algn="ctr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Porovnání výsledků kalibrační zkoušky s referencí </a:t>
            </a:r>
            <a:r>
              <a:rPr lang="cs-CZ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rise</a:t>
            </a:r>
            <a:r>
              <a:rPr lang="cs-CZ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cs-CZ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HORIZONTální</a:t>
            </a:r>
            <a:r>
              <a:rPr lang="cs-CZ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směr</a:t>
            </a:r>
          </a:p>
        </p:txBody>
      </p:sp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98B95806-AAB1-DAE7-405A-CF798961F2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2215555"/>
              </p:ext>
            </p:extLst>
          </p:nvPr>
        </p:nvGraphicFramePr>
        <p:xfrm>
          <a:off x="179512" y="1689187"/>
          <a:ext cx="4752528" cy="2459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graf 1">
            <a:extLst>
              <a:ext uri="{FF2B5EF4-FFF2-40B4-BE49-F238E27FC236}">
                <a16:creationId xmlns:a16="http://schemas.microsoft.com/office/drawing/2014/main" id="{BD000B3D-1CD0-D3A1-3085-302DA4904B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7218236"/>
              </p:ext>
            </p:extLst>
          </p:nvPr>
        </p:nvGraphicFramePr>
        <p:xfrm>
          <a:off x="3563888" y="3861047"/>
          <a:ext cx="5499744" cy="2853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95103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1"/>
          <p:cNvSpPr txBox="1">
            <a:spLocks noChangeArrowheads="1"/>
          </p:cNvSpPr>
          <p:nvPr/>
        </p:nvSpPr>
        <p:spPr bwMode="auto">
          <a:xfrm>
            <a:off x="-53752" y="249999"/>
            <a:ext cx="91440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defPPr>
              <a:defRPr lang="en-US"/>
            </a:defPPr>
            <a:lvl1pPr algn="ctr">
              <a:spcBef>
                <a:spcPts val="1200"/>
              </a:spcBef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 cap="all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cs typeface="Arial Unicode MS" panose="020B060402020202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cs-CZ" altLang="cs-CZ" sz="2000" b="1" cap="all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</a:rPr>
              <a:t>Velkorozměrové požární zkoušky ETICS v ČR</a:t>
            </a:r>
            <a:endParaRPr lang="cs-CZ" altLang="cs-CZ" sz="1400" b="1" dirty="0">
              <a:solidFill>
                <a:schemeClr val="tx1">
                  <a:lumMod val="9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Montserrat" pitchFamily="2" charset="-18"/>
            </a:endParaRPr>
          </a:p>
          <a:p>
            <a:r>
              <a:rPr lang="cs-CZ" altLang="cs-CZ" dirty="0"/>
              <a:t>PILOTNÍ ZKOUŠKA</a:t>
            </a:r>
          </a:p>
        </p:txBody>
      </p:sp>
      <p:sp>
        <p:nvSpPr>
          <p:cNvPr id="9222" name="Podnadpis 2">
            <a:extLst>
              <a:ext uri="{FF2B5EF4-FFF2-40B4-BE49-F238E27FC236}">
                <a16:creationId xmlns:a16="http://schemas.microsoft.com/office/drawing/2014/main" id="{517BD1FA-AD30-15AB-CDD7-E1EF7CA2BB87}"/>
              </a:ext>
            </a:extLst>
          </p:cNvPr>
          <p:cNvSpPr txBox="1">
            <a:spLocks/>
          </p:cNvSpPr>
          <p:nvPr/>
        </p:nvSpPr>
        <p:spPr>
          <a:xfrm>
            <a:off x="248" y="1030095"/>
            <a:ext cx="9036496" cy="10472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marL="342900" indent="-342900" algn="ctr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Porovnání výsledků kalibrační zkoušky s referencí </a:t>
            </a:r>
            <a:r>
              <a:rPr lang="cs-CZ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rise</a:t>
            </a:r>
            <a:r>
              <a:rPr lang="cs-CZ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cs-CZ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HORIZONTální</a:t>
            </a:r>
            <a:r>
              <a:rPr lang="cs-CZ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směr</a:t>
            </a:r>
          </a:p>
        </p:txBody>
      </p:sp>
      <p:graphicFrame>
        <p:nvGraphicFramePr>
          <p:cNvPr id="4" name="graf 1">
            <a:extLst>
              <a:ext uri="{FF2B5EF4-FFF2-40B4-BE49-F238E27FC236}">
                <a16:creationId xmlns:a16="http://schemas.microsoft.com/office/drawing/2014/main" id="{B5BC698A-AD64-7FA4-98AA-F0DE92D1F7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8462267"/>
              </p:ext>
            </p:extLst>
          </p:nvPr>
        </p:nvGraphicFramePr>
        <p:xfrm>
          <a:off x="66049" y="1935565"/>
          <a:ext cx="9011127" cy="4672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82617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F3445CD4-18ED-6A79-BD0F-C6BC8900D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0648"/>
            <a:ext cx="91440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defPPr>
              <a:defRPr lang="en-US"/>
            </a:defPPr>
            <a:lvl1pPr algn="ctr">
              <a:spcBef>
                <a:spcPts val="1200"/>
              </a:spcBef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 cap="all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cs typeface="Arial Unicode MS" panose="020B060402020202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cs-CZ" altLang="cs-CZ" sz="2000" b="1" cap="all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</a:rPr>
              <a:t>Velkorozměrové požární zkoušky ETICS v ČR</a:t>
            </a:r>
            <a:endParaRPr lang="cs-CZ" altLang="cs-CZ" sz="1400" b="1" dirty="0">
              <a:solidFill>
                <a:schemeClr val="tx1">
                  <a:lumMod val="9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Montserrat" pitchFamily="2" charset="-18"/>
            </a:endParaRP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926304D5-1E54-322F-E22D-516E39611CA7}"/>
              </a:ext>
            </a:extLst>
          </p:cNvPr>
          <p:cNvSpPr txBox="1">
            <a:spLocks/>
          </p:cNvSpPr>
          <p:nvPr/>
        </p:nvSpPr>
        <p:spPr>
          <a:xfrm>
            <a:off x="-34815" y="6093222"/>
            <a:ext cx="2880320" cy="5041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cs-CZ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Celoplošně </a:t>
            </a:r>
            <a:r>
              <a:rPr lang="cs-CZ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eps</a:t>
            </a:r>
            <a:endParaRPr lang="cs-CZ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dnadpis 2">
            <a:extLst>
              <a:ext uri="{FF2B5EF4-FFF2-40B4-BE49-F238E27FC236}">
                <a16:creationId xmlns:a16="http://schemas.microsoft.com/office/drawing/2014/main" id="{5587799A-3A60-6188-725C-BE985E0E1239}"/>
              </a:ext>
            </a:extLst>
          </p:cNvPr>
          <p:cNvSpPr txBox="1">
            <a:spLocks/>
          </p:cNvSpPr>
          <p:nvPr/>
        </p:nvSpPr>
        <p:spPr>
          <a:xfrm>
            <a:off x="2915816" y="6086557"/>
            <a:ext cx="2880320" cy="5041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cs-CZ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Celoplošně </a:t>
            </a:r>
            <a:r>
              <a:rPr lang="cs-CZ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mw</a:t>
            </a:r>
            <a:endParaRPr lang="cs-CZ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Podnadpis 2">
            <a:extLst>
              <a:ext uri="{FF2B5EF4-FFF2-40B4-BE49-F238E27FC236}">
                <a16:creationId xmlns:a16="http://schemas.microsoft.com/office/drawing/2014/main" id="{5BA9804B-522E-3A5F-4734-7C10299158AB}"/>
              </a:ext>
            </a:extLst>
          </p:cNvPr>
          <p:cNvSpPr txBox="1">
            <a:spLocks/>
          </p:cNvSpPr>
          <p:nvPr/>
        </p:nvSpPr>
        <p:spPr>
          <a:xfrm>
            <a:off x="5796136" y="6067078"/>
            <a:ext cx="3168352" cy="10472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cs-CZ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cs-CZ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Eps</a:t>
            </a:r>
            <a:r>
              <a:rPr lang="cs-CZ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</a:t>
            </a:r>
            <a:r>
              <a:rPr lang="cs-CZ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mw</a:t>
            </a:r>
            <a:r>
              <a:rPr lang="cs-CZ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bariéry 200 mm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E540125-7BEA-22EA-7813-C67608C64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8" y="1060830"/>
            <a:ext cx="3768414" cy="504814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8461332-3812-1CB6-95BE-A0BB6AB1F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2170" y="1065527"/>
            <a:ext cx="3758951" cy="504344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CD591D9-FDCA-A1C7-B383-CA15DB8E42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8750" y="1060830"/>
            <a:ext cx="3430924" cy="503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2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F3445CD4-18ED-6A79-BD0F-C6BC8900D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0648"/>
            <a:ext cx="91440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defPPr>
              <a:defRPr lang="en-US"/>
            </a:defPPr>
            <a:lvl1pPr algn="ctr">
              <a:spcBef>
                <a:spcPts val="1200"/>
              </a:spcBef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 cap="all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cs typeface="Arial Unicode MS" panose="020B060402020202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cs-CZ" altLang="cs-CZ" sz="2000" b="1" cap="all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</a:rPr>
              <a:t>Velkorozměrové požární zkoušky ETICS v ČR</a:t>
            </a:r>
            <a:endParaRPr lang="cs-CZ" altLang="cs-CZ" sz="1400" b="1" dirty="0">
              <a:solidFill>
                <a:schemeClr val="tx1">
                  <a:lumMod val="9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Montserrat" pitchFamily="2" charset="-18"/>
            </a:endParaRP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926304D5-1E54-322F-E22D-516E39611CA7}"/>
              </a:ext>
            </a:extLst>
          </p:cNvPr>
          <p:cNvSpPr txBox="1">
            <a:spLocks/>
          </p:cNvSpPr>
          <p:nvPr/>
        </p:nvSpPr>
        <p:spPr>
          <a:xfrm>
            <a:off x="-34815" y="6093222"/>
            <a:ext cx="2880320" cy="5041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cs-CZ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Celoplošně </a:t>
            </a:r>
            <a:r>
              <a:rPr lang="cs-CZ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eps</a:t>
            </a:r>
            <a:endParaRPr lang="cs-CZ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dnadpis 2">
            <a:extLst>
              <a:ext uri="{FF2B5EF4-FFF2-40B4-BE49-F238E27FC236}">
                <a16:creationId xmlns:a16="http://schemas.microsoft.com/office/drawing/2014/main" id="{5587799A-3A60-6188-725C-BE985E0E1239}"/>
              </a:ext>
            </a:extLst>
          </p:cNvPr>
          <p:cNvSpPr txBox="1">
            <a:spLocks/>
          </p:cNvSpPr>
          <p:nvPr/>
        </p:nvSpPr>
        <p:spPr>
          <a:xfrm>
            <a:off x="2915816" y="6086557"/>
            <a:ext cx="2880320" cy="5041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cs-CZ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 ZKOUŠCE</a:t>
            </a:r>
          </a:p>
        </p:txBody>
      </p:sp>
      <p:sp>
        <p:nvSpPr>
          <p:cNvPr id="14" name="Podnadpis 2">
            <a:extLst>
              <a:ext uri="{FF2B5EF4-FFF2-40B4-BE49-F238E27FC236}">
                <a16:creationId xmlns:a16="http://schemas.microsoft.com/office/drawing/2014/main" id="{5BA9804B-522E-3A5F-4734-7C10299158AB}"/>
              </a:ext>
            </a:extLst>
          </p:cNvPr>
          <p:cNvSpPr txBox="1">
            <a:spLocks/>
          </p:cNvSpPr>
          <p:nvPr/>
        </p:nvSpPr>
        <p:spPr>
          <a:xfrm>
            <a:off x="5796136" y="6067078"/>
            <a:ext cx="3168352" cy="10472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cs-CZ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DEMONTÁŽ VNĚJŠÍHO SOUVRSTVÍ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C454D14-CE5A-9638-E315-DA6EA81C9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8" y="1065527"/>
            <a:ext cx="3262137" cy="504814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351EB7A-5638-AB0C-1D49-20C43ABB9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0250" y="1065527"/>
            <a:ext cx="3292994" cy="504814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134E65B-1764-2E37-B80A-1F45F9491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2003" y="1060830"/>
            <a:ext cx="3602639" cy="504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32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F3445CD4-18ED-6A79-BD0F-C6BC8900D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0648"/>
            <a:ext cx="91440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defPPr>
              <a:defRPr lang="en-US"/>
            </a:defPPr>
            <a:lvl1pPr algn="ctr">
              <a:spcBef>
                <a:spcPts val="1200"/>
              </a:spcBef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 cap="all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cs typeface="Arial Unicode MS" panose="020B060402020202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cs-CZ" altLang="cs-CZ" sz="2000" b="1" cap="all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</a:rPr>
              <a:t>Velkorozměrové požární zkoušky ETICS v ČR</a:t>
            </a:r>
            <a:endParaRPr lang="cs-CZ" altLang="cs-CZ" sz="1400" b="1" dirty="0">
              <a:solidFill>
                <a:schemeClr val="tx1">
                  <a:lumMod val="9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Montserrat" pitchFamily="2" charset="-18"/>
            </a:endParaRP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926304D5-1E54-322F-E22D-516E39611CA7}"/>
              </a:ext>
            </a:extLst>
          </p:cNvPr>
          <p:cNvSpPr txBox="1">
            <a:spLocks/>
          </p:cNvSpPr>
          <p:nvPr/>
        </p:nvSpPr>
        <p:spPr>
          <a:xfrm>
            <a:off x="-34815" y="6093222"/>
            <a:ext cx="2880320" cy="5041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cs-CZ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Celoplošně MW</a:t>
            </a:r>
          </a:p>
        </p:txBody>
      </p:sp>
      <p:sp>
        <p:nvSpPr>
          <p:cNvPr id="13" name="Podnadpis 2">
            <a:extLst>
              <a:ext uri="{FF2B5EF4-FFF2-40B4-BE49-F238E27FC236}">
                <a16:creationId xmlns:a16="http://schemas.microsoft.com/office/drawing/2014/main" id="{5587799A-3A60-6188-725C-BE985E0E1239}"/>
              </a:ext>
            </a:extLst>
          </p:cNvPr>
          <p:cNvSpPr txBox="1">
            <a:spLocks/>
          </p:cNvSpPr>
          <p:nvPr/>
        </p:nvSpPr>
        <p:spPr>
          <a:xfrm>
            <a:off x="2915816" y="6086557"/>
            <a:ext cx="2880320" cy="5041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cs-CZ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 ZKOUŠCE</a:t>
            </a:r>
          </a:p>
        </p:txBody>
      </p:sp>
      <p:sp>
        <p:nvSpPr>
          <p:cNvPr id="14" name="Podnadpis 2">
            <a:extLst>
              <a:ext uri="{FF2B5EF4-FFF2-40B4-BE49-F238E27FC236}">
                <a16:creationId xmlns:a16="http://schemas.microsoft.com/office/drawing/2014/main" id="{5BA9804B-522E-3A5F-4734-7C10299158AB}"/>
              </a:ext>
            </a:extLst>
          </p:cNvPr>
          <p:cNvSpPr txBox="1">
            <a:spLocks/>
          </p:cNvSpPr>
          <p:nvPr/>
        </p:nvSpPr>
        <p:spPr>
          <a:xfrm>
            <a:off x="5796136" y="6067078"/>
            <a:ext cx="3168352" cy="10472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cs-CZ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DEMONTÁŽ VNĚJŠÍHO SOUVRSTVÍ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3B7E5F6-A5A1-2EB0-A29D-67366E3B2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8" y="1060830"/>
            <a:ext cx="3337660" cy="504814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27707FE-C30E-707B-1190-29A1B180F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0750" y="1060830"/>
            <a:ext cx="3567650" cy="504814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1D8DF90-75E9-255A-B436-61D963236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8112" y="1060830"/>
            <a:ext cx="3648384" cy="502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4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F3445CD4-18ED-6A79-BD0F-C6BC8900D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0648"/>
            <a:ext cx="91440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defPPr>
              <a:defRPr lang="en-US"/>
            </a:defPPr>
            <a:lvl1pPr algn="ctr">
              <a:spcBef>
                <a:spcPts val="1200"/>
              </a:spcBef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 cap="all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cs typeface="Arial Unicode MS" panose="020B060402020202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cs-CZ" altLang="cs-CZ" sz="2000" b="1" cap="all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</a:rPr>
              <a:t>Velkorozměrové požární zkoušky ETICS v ČR</a:t>
            </a:r>
            <a:endParaRPr lang="cs-CZ" altLang="cs-CZ" sz="1400" b="1" dirty="0">
              <a:solidFill>
                <a:schemeClr val="tx1">
                  <a:lumMod val="9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Montserrat" pitchFamily="2" charset="-18"/>
            </a:endParaRP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926304D5-1E54-322F-E22D-516E39611CA7}"/>
              </a:ext>
            </a:extLst>
          </p:cNvPr>
          <p:cNvSpPr txBox="1">
            <a:spLocks/>
          </p:cNvSpPr>
          <p:nvPr/>
        </p:nvSpPr>
        <p:spPr>
          <a:xfrm>
            <a:off x="-34815" y="6093222"/>
            <a:ext cx="2880320" cy="5041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cs-CZ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cs-CZ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Eps</a:t>
            </a:r>
            <a:r>
              <a:rPr lang="cs-CZ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</a:t>
            </a:r>
            <a:r>
              <a:rPr lang="cs-CZ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mw</a:t>
            </a:r>
            <a:r>
              <a:rPr lang="cs-CZ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bariéry 200 mm</a:t>
            </a:r>
          </a:p>
        </p:txBody>
      </p:sp>
      <p:sp>
        <p:nvSpPr>
          <p:cNvPr id="13" name="Podnadpis 2">
            <a:extLst>
              <a:ext uri="{FF2B5EF4-FFF2-40B4-BE49-F238E27FC236}">
                <a16:creationId xmlns:a16="http://schemas.microsoft.com/office/drawing/2014/main" id="{5587799A-3A60-6188-725C-BE985E0E1239}"/>
              </a:ext>
            </a:extLst>
          </p:cNvPr>
          <p:cNvSpPr txBox="1">
            <a:spLocks/>
          </p:cNvSpPr>
          <p:nvPr/>
        </p:nvSpPr>
        <p:spPr>
          <a:xfrm>
            <a:off x="2915816" y="6086557"/>
            <a:ext cx="2880320" cy="5041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cs-CZ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 ZKOUŠCE</a:t>
            </a:r>
          </a:p>
        </p:txBody>
      </p:sp>
      <p:sp>
        <p:nvSpPr>
          <p:cNvPr id="14" name="Podnadpis 2">
            <a:extLst>
              <a:ext uri="{FF2B5EF4-FFF2-40B4-BE49-F238E27FC236}">
                <a16:creationId xmlns:a16="http://schemas.microsoft.com/office/drawing/2014/main" id="{5BA9804B-522E-3A5F-4734-7C10299158AB}"/>
              </a:ext>
            </a:extLst>
          </p:cNvPr>
          <p:cNvSpPr txBox="1">
            <a:spLocks/>
          </p:cNvSpPr>
          <p:nvPr/>
        </p:nvSpPr>
        <p:spPr>
          <a:xfrm>
            <a:off x="5796136" y="6067078"/>
            <a:ext cx="3168352" cy="10472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cs-CZ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DEMONTÁŽ VNĚJŠÍHO SOUVRSTVÍ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757C1E4-2D85-8AC6-F30D-B43667114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6" y="1062425"/>
            <a:ext cx="3493919" cy="503079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470089A-F4C5-DAEC-631C-0CC70EC59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621" y="1060830"/>
            <a:ext cx="3650555" cy="502572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FB21740-98C8-887D-12BD-EF65E5C2B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6785" y="1041493"/>
            <a:ext cx="3884204" cy="504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0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>
            <a:extLst>
              <a:ext uri="{FF2B5EF4-FFF2-40B4-BE49-F238E27FC236}">
                <a16:creationId xmlns:a16="http://schemas.microsoft.com/office/drawing/2014/main" id="{B288028B-8486-4EFB-995A-AA6599B8F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332656"/>
            <a:ext cx="7848600" cy="115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ts val="1200"/>
              </a:spcBef>
              <a:buClrTx/>
              <a:buFontTx/>
              <a:buNone/>
              <a:defRPr/>
            </a:pPr>
            <a:r>
              <a:rPr lang="cs-CZ" altLang="cs-CZ" sz="2000" b="1" cap="all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</a:rPr>
              <a:t>požární zkoušky ETICS v ČR</a:t>
            </a:r>
            <a:endParaRPr lang="cs-CZ" altLang="cs-CZ" sz="1400" b="1" dirty="0">
              <a:solidFill>
                <a:schemeClr val="tx1">
                  <a:lumMod val="9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Montserrat" pitchFamily="2" charset="-1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9F592E-A69C-8F9E-943A-D4164CFCA4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520" y="1628800"/>
            <a:ext cx="5933008" cy="4536504"/>
          </a:xfrm>
        </p:spPr>
        <p:txBody>
          <a:bodyPr anchor="t">
            <a:normAutofit fontScale="90000"/>
          </a:bodyPr>
          <a:lstStyle/>
          <a:p>
            <a:pPr algn="l" eaLnBrk="1" hangingPunct="1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200" b="1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ČSN EN 1364-3  </a:t>
            </a:r>
            <a:r>
              <a:rPr lang="cs-CZ" altLang="cs-CZ" sz="16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Zkoušení požární odolnosti nenosných prvků - Část 3: Závěsové obvodové stěny - Celá sestava</a:t>
            </a:r>
            <a:br>
              <a:rPr lang="cs-CZ" altLang="cs-CZ" sz="16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</a:br>
            <a:br>
              <a:rPr lang="cs-CZ" altLang="cs-CZ" sz="16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</a:br>
            <a:r>
              <a:rPr lang="cs-CZ" altLang="cs-CZ" sz="2200" b="1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ČSN EN 1364-4  </a:t>
            </a:r>
            <a:r>
              <a:rPr lang="cs-CZ" altLang="cs-CZ" sz="16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Zkoušení požární odolnosti nenosných prvků - Část 4: Závěsové obvodové stěny - Částečná sestava</a:t>
            </a:r>
            <a:br>
              <a:rPr lang="cs-CZ" altLang="cs-CZ" sz="16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</a:br>
            <a:br>
              <a:rPr lang="cs-CZ" altLang="cs-CZ" sz="16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</a:br>
            <a:br>
              <a:rPr lang="cs-CZ" altLang="cs-CZ" sz="16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</a:br>
            <a:r>
              <a:rPr lang="cs-CZ" altLang="cs-CZ" sz="2200" b="1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ČSN ISO 13785-1  </a:t>
            </a:r>
            <a:r>
              <a:rPr lang="cs-CZ" altLang="cs-CZ" sz="16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Zkoušky reakce na oheň pro fasády - Část 1: Zkouška středního rozměru</a:t>
            </a:r>
            <a:br>
              <a:rPr lang="cs-CZ" altLang="cs-CZ" sz="16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</a:br>
            <a:br>
              <a:rPr lang="cs-CZ" altLang="cs-CZ" sz="16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</a:br>
            <a:r>
              <a:rPr lang="cs-CZ" altLang="cs-CZ" sz="2200" b="1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ČSN ISO 13785-2  </a:t>
            </a:r>
            <a:r>
              <a:rPr lang="cs-CZ" altLang="cs-CZ" sz="16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Zkoušky reakce na oheň pro fasády - Část 2: Zkouška velkého rozměru</a:t>
            </a:r>
            <a:br>
              <a:rPr lang="cs-CZ" altLang="cs-CZ" sz="16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</a:br>
            <a:br>
              <a:rPr lang="cs-CZ" altLang="cs-CZ" sz="20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</a:br>
            <a:br>
              <a:rPr lang="cs-CZ" altLang="cs-CZ" sz="20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</a:br>
            <a:endParaRPr lang="cs-CZ" altLang="cs-CZ" sz="2000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D8EE847-86C5-6E8F-EBB8-5E22B5A661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75" t="1701" r="20075" b="4850"/>
          <a:stretch/>
        </p:blipFill>
        <p:spPr>
          <a:xfrm>
            <a:off x="6084168" y="1462494"/>
            <a:ext cx="2232248" cy="2365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7426530-22E9-F7A6-282C-CF1936D14F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00" t="10101" r="6601" b="11150"/>
          <a:stretch/>
        </p:blipFill>
        <p:spPr>
          <a:xfrm>
            <a:off x="6759347" y="4005064"/>
            <a:ext cx="2101304" cy="2671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F0A606AF-39FC-E7AC-B28E-C2C3A44B9814}"/>
              </a:ext>
            </a:extLst>
          </p:cNvPr>
          <p:cNvCxnSpPr/>
          <p:nvPr/>
        </p:nvCxnSpPr>
        <p:spPr>
          <a:xfrm flipV="1">
            <a:off x="395536" y="4005064"/>
            <a:ext cx="6192688" cy="5040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2958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F3445CD4-18ED-6A79-BD0F-C6BC8900D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0648"/>
            <a:ext cx="91440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defPPr>
              <a:defRPr lang="en-US"/>
            </a:defPPr>
            <a:lvl1pPr algn="ctr">
              <a:spcBef>
                <a:spcPts val="1200"/>
              </a:spcBef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 cap="all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cs typeface="Arial Unicode MS" panose="020B060402020202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cs-CZ" altLang="cs-CZ" sz="2000" b="1" cap="all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</a:rPr>
              <a:t>Velkorozměrové požární zkoušky ETICS v ČR</a:t>
            </a:r>
            <a:endParaRPr lang="cs-CZ" altLang="cs-CZ" sz="1400" b="1" dirty="0">
              <a:solidFill>
                <a:schemeClr val="tx1">
                  <a:lumMod val="9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Montserrat" pitchFamily="2" charset="-18"/>
            </a:endParaRP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926304D5-1E54-322F-E22D-516E39611CA7}"/>
              </a:ext>
            </a:extLst>
          </p:cNvPr>
          <p:cNvSpPr txBox="1">
            <a:spLocks/>
          </p:cNvSpPr>
          <p:nvPr/>
        </p:nvSpPr>
        <p:spPr>
          <a:xfrm>
            <a:off x="683568" y="6449714"/>
            <a:ext cx="2880320" cy="5041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cs-CZ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Celoplošně </a:t>
            </a:r>
            <a:r>
              <a:rPr lang="cs-CZ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eps</a:t>
            </a:r>
            <a:endParaRPr lang="cs-CZ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Podnadpis 2">
            <a:extLst>
              <a:ext uri="{FF2B5EF4-FFF2-40B4-BE49-F238E27FC236}">
                <a16:creationId xmlns:a16="http://schemas.microsoft.com/office/drawing/2014/main" id="{5BA9804B-522E-3A5F-4734-7C10299158AB}"/>
              </a:ext>
            </a:extLst>
          </p:cNvPr>
          <p:cNvSpPr txBox="1">
            <a:spLocks/>
          </p:cNvSpPr>
          <p:nvPr/>
        </p:nvSpPr>
        <p:spPr>
          <a:xfrm>
            <a:off x="4634401" y="6449714"/>
            <a:ext cx="4325005" cy="3886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cs-CZ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cs-CZ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Eps</a:t>
            </a:r>
            <a:r>
              <a:rPr lang="cs-CZ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</a:t>
            </a:r>
            <a:r>
              <a:rPr lang="cs-CZ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mw</a:t>
            </a:r>
            <a:r>
              <a:rPr lang="cs-CZ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bariéry 200 mm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601FDD0-C7E4-63AF-0221-1BA215012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70" y="839025"/>
            <a:ext cx="4204942" cy="5616474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26B25914-F826-BAB8-C979-2BAEFD504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796" y="807154"/>
            <a:ext cx="4344217" cy="564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22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F3445CD4-18ED-6A79-BD0F-C6BC8900D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0648"/>
            <a:ext cx="9144000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defPPr>
              <a:defRPr lang="en-US"/>
            </a:defPPr>
            <a:lvl1pPr algn="ctr">
              <a:spcBef>
                <a:spcPts val="1200"/>
              </a:spcBef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 cap="all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cs typeface="Arial Unicode MS" panose="020B060402020202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cs-CZ" altLang="cs-CZ" sz="2000" b="1" cap="all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</a:rPr>
              <a:t>Velkorozměrové požární zkoušky ETICS v ČR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159F0778-C020-7786-E671-9B399E11E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052736"/>
            <a:ext cx="3594057" cy="3772687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2397DBA-C71D-F69B-7176-C44775B68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762" y="1052735"/>
            <a:ext cx="3594057" cy="386633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65B67151-73EF-28EE-936A-AAB2D1477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688" y="2858127"/>
            <a:ext cx="4415162" cy="395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6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F3445CD4-18ED-6A79-BD0F-C6BC8900D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0648"/>
            <a:ext cx="9144000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defPPr>
              <a:defRPr lang="en-US"/>
            </a:defPPr>
            <a:lvl1pPr algn="ctr">
              <a:spcBef>
                <a:spcPts val="1200"/>
              </a:spcBef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 cap="all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cs typeface="Arial Unicode MS" panose="020B060402020202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cs-CZ" altLang="cs-CZ" sz="2000" b="1" cap="all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</a:rPr>
              <a:t>Velkorozměrové požární zkoušky ETICS v ČR</a:t>
            </a:r>
          </a:p>
        </p:txBody>
      </p:sp>
      <p:graphicFrame>
        <p:nvGraphicFramePr>
          <p:cNvPr id="10" name="graf 1">
            <a:extLst>
              <a:ext uri="{FF2B5EF4-FFF2-40B4-BE49-F238E27FC236}">
                <a16:creationId xmlns:a16="http://schemas.microsoft.com/office/drawing/2014/main" id="{907D4263-514E-4AD7-A404-1F7307FCDC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0432273"/>
              </p:ext>
            </p:extLst>
          </p:nvPr>
        </p:nvGraphicFramePr>
        <p:xfrm>
          <a:off x="1051681" y="2132856"/>
          <a:ext cx="7040637" cy="2991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8A6FF94E-9DB3-1806-3C56-FA655B079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1365893"/>
            <a:ext cx="9144000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defPPr>
              <a:defRPr lang="en-US"/>
            </a:defPPr>
            <a:lvl1pPr algn="ctr">
              <a:spcBef>
                <a:spcPts val="1200"/>
              </a:spcBef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 cap="all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cs typeface="Arial Unicode MS" panose="020B060402020202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cs-CZ" altLang="cs-CZ" sz="1900" b="0" dirty="0">
                <a:latin typeface="+mn-lt"/>
                <a:ea typeface="+mj-ea"/>
                <a:cs typeface="Arial" panose="020B0604020202020204" pitchFamily="34" charset="0"/>
              </a:rPr>
              <a:t>Nárůst teploty uvnitř tep. izolace z </a:t>
            </a:r>
            <a:r>
              <a:rPr lang="cs-CZ" altLang="cs-CZ" sz="1900" b="0" dirty="0" err="1">
                <a:latin typeface="+mn-lt"/>
                <a:ea typeface="+mj-ea"/>
                <a:cs typeface="Arial" panose="020B0604020202020204" pitchFamily="34" charset="0"/>
              </a:rPr>
              <a:t>mW</a:t>
            </a:r>
            <a:endParaRPr lang="cs-CZ" altLang="cs-CZ" sz="2000" b="0" cap="all" dirty="0">
              <a:solidFill>
                <a:schemeClr val="tx1">
                  <a:lumMod val="9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35185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F3445CD4-18ED-6A79-BD0F-C6BC8900D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0648"/>
            <a:ext cx="914400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defPPr>
              <a:defRPr lang="en-US"/>
            </a:defPPr>
            <a:lvl1pPr algn="ctr">
              <a:spcBef>
                <a:spcPts val="1200"/>
              </a:spcBef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 cap="all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cs typeface="Arial Unicode MS" panose="020B060402020202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cs-CZ" altLang="cs-CZ" sz="2000" b="1" cap="all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</a:rPr>
              <a:t>Velkorozměrové požární zkoušky ETICS v ČR</a:t>
            </a:r>
          </a:p>
          <a:p>
            <a:r>
              <a:rPr lang="cs-CZ" altLang="cs-CZ" dirty="0">
                <a:solidFill>
                  <a:srgbClr val="FFC000"/>
                </a:solidFill>
              </a:rPr>
              <a:t>STRUČNÉ SHRNUTÍ SOUČASNÝCH POZNATKŮ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6D098D-01DD-657B-25EA-C83617DB31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3339" y="1265265"/>
            <a:ext cx="8604448" cy="909625"/>
          </a:xfrm>
        </p:spPr>
        <p:txBody>
          <a:bodyPr anchor="ctr">
            <a:normAutofit fontScale="90000"/>
          </a:bodyPr>
          <a:lstStyle/>
          <a:p>
            <a:pPr marL="342900" indent="-342900" algn="l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1900" u="sng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U zkoušených </a:t>
            </a:r>
            <a:r>
              <a:rPr lang="cs-CZ" altLang="cs-CZ" sz="1900" u="sng" dirty="0" err="1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etics</a:t>
            </a:r>
            <a:r>
              <a:rPr lang="cs-CZ" altLang="cs-CZ" sz="1900" u="sng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 NEBYLO PROKÁZÁNO HORIZONTÁLNÍ ANI VERTIKÁLNÍ ŠÍŘENÍ POŽÁRU </a:t>
            </a:r>
            <a:r>
              <a:rPr lang="cs-CZ" altLang="cs-CZ" sz="19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(NEZJIŠTĚNO </a:t>
            </a:r>
            <a:r>
              <a:rPr lang="el-GR" altLang="cs-CZ" sz="19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Δ</a:t>
            </a:r>
            <a:r>
              <a:rPr lang="cs-CZ" altLang="cs-CZ" sz="19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t &gt; 500 K </a:t>
            </a:r>
            <a:r>
              <a:rPr lang="cs-CZ" altLang="cs-CZ" sz="1900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19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po dobu delší než 30 S)</a:t>
            </a:r>
            <a:endParaRPr lang="cs-CZ" altLang="cs-CZ" sz="1900" i="1" u="sng" dirty="0">
              <a:solidFill>
                <a:schemeClr val="tx1">
                  <a:lumMod val="9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FCF06F7-A14A-7F5C-5816-4524ABC702FF}"/>
              </a:ext>
            </a:extLst>
          </p:cNvPr>
          <p:cNvSpPr txBox="1">
            <a:spLocks noChangeArrowheads="1"/>
          </p:cNvSpPr>
          <p:nvPr/>
        </p:nvSpPr>
        <p:spPr>
          <a:xfrm>
            <a:off x="404637" y="2111446"/>
            <a:ext cx="8739363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1900" u="sng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tepelný izolant nemá vliv na šíření požáru </a:t>
            </a:r>
            <a:r>
              <a:rPr lang="cs-CZ" altLang="cs-CZ" sz="19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– </a:t>
            </a:r>
            <a:r>
              <a:rPr lang="cs-CZ" altLang="cs-CZ" sz="1900" dirty="0" err="1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eps</a:t>
            </a:r>
            <a:r>
              <a:rPr lang="cs-CZ" altLang="cs-CZ" sz="19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 ANI </a:t>
            </a:r>
            <a:r>
              <a:rPr lang="cs-CZ" altLang="cs-CZ" sz="1900" dirty="0" err="1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mw</a:t>
            </a:r>
            <a:r>
              <a:rPr lang="cs-CZ" altLang="cs-CZ" sz="19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 nepřispívají k šíření požáru BEZ OHLEDU NA ROZDÍLNOU TŘÍDU </a:t>
            </a:r>
            <a:r>
              <a:rPr lang="cs-CZ" altLang="cs-CZ" sz="1900" dirty="0" err="1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rnO</a:t>
            </a:r>
            <a:endParaRPr lang="cs-CZ" altLang="cs-CZ" sz="1900" i="1" u="sng" dirty="0">
              <a:solidFill>
                <a:schemeClr val="tx1">
                  <a:lumMod val="9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666CFDA-8647-17C7-BB9C-CACC48B86DFC}"/>
              </a:ext>
            </a:extLst>
          </p:cNvPr>
          <p:cNvSpPr txBox="1">
            <a:spLocks noChangeArrowheads="1"/>
          </p:cNvSpPr>
          <p:nvPr/>
        </p:nvSpPr>
        <p:spPr>
          <a:xfrm>
            <a:off x="404637" y="3807584"/>
            <a:ext cx="8604448" cy="127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1900" u="sng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V místech požárních bariér dochází k zahoření taveniny </a:t>
            </a:r>
            <a:r>
              <a:rPr lang="cs-CZ" altLang="cs-CZ" sz="1900" u="sng" dirty="0" err="1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eps</a:t>
            </a:r>
            <a:r>
              <a:rPr lang="cs-CZ" altLang="cs-CZ" sz="1900" u="sng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19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v místě bariéry a také k </a:t>
            </a:r>
            <a:r>
              <a:rPr lang="cs-CZ" altLang="cs-CZ" sz="1900" u="sng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větším deformacím </a:t>
            </a:r>
            <a:r>
              <a:rPr lang="cs-CZ" altLang="cs-CZ" sz="19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oproti skladbě </a:t>
            </a:r>
            <a:r>
              <a:rPr lang="cs-CZ" altLang="cs-CZ" sz="1900" dirty="0" err="1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etics</a:t>
            </a:r>
            <a:r>
              <a:rPr lang="cs-CZ" altLang="cs-CZ" sz="19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 bez kombinace izolačních materiálů </a:t>
            </a:r>
            <a:endParaRPr lang="cs-CZ" altLang="cs-CZ" sz="1900" i="1" u="sng" dirty="0">
              <a:solidFill>
                <a:schemeClr val="tx1">
                  <a:lumMod val="9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A136202-2CEB-B599-D3CA-213BCB8F84B6}"/>
              </a:ext>
            </a:extLst>
          </p:cNvPr>
          <p:cNvSpPr txBox="1">
            <a:spLocks noChangeArrowheads="1"/>
          </p:cNvSpPr>
          <p:nvPr/>
        </p:nvSpPr>
        <p:spPr>
          <a:xfrm>
            <a:off x="403338" y="2852936"/>
            <a:ext cx="8740661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1900" u="sng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Požární bariéra výšky 200 mm VÝRAZNĚ snižuje teploty nad ní a částečně tak omezuje šíření požáru</a:t>
            </a:r>
            <a:r>
              <a:rPr lang="cs-CZ" altLang="cs-CZ" sz="19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 ve svislém směru</a:t>
            </a:r>
            <a:endParaRPr lang="cs-CZ" altLang="cs-CZ" sz="1900" i="1" u="sng" dirty="0">
              <a:solidFill>
                <a:schemeClr val="tx1">
                  <a:lumMod val="9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85E11778-DC7A-9C2B-4211-D3C9BCCABC5A}"/>
              </a:ext>
            </a:extLst>
          </p:cNvPr>
          <p:cNvSpPr txBox="1">
            <a:spLocks noChangeArrowheads="1"/>
          </p:cNvSpPr>
          <p:nvPr/>
        </p:nvSpPr>
        <p:spPr>
          <a:xfrm>
            <a:off x="403339" y="5810002"/>
            <a:ext cx="8604448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1900" u="sng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u </a:t>
            </a:r>
            <a:r>
              <a:rPr lang="cs-CZ" altLang="cs-CZ" sz="1900" u="sng" dirty="0" err="1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etics</a:t>
            </a:r>
            <a:r>
              <a:rPr lang="cs-CZ" altLang="cs-CZ" sz="1900" u="sng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 s MW (vláknitými materiály) lze očekávat žhnutí </a:t>
            </a:r>
            <a:r>
              <a:rPr lang="cs-CZ" altLang="cs-CZ" sz="19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uvnitř izolantu i po eliminaci plamenného hoření zdroje požáru</a:t>
            </a:r>
            <a:endParaRPr lang="cs-CZ" altLang="cs-CZ" sz="1900" i="1" u="sng" dirty="0">
              <a:solidFill>
                <a:schemeClr val="tx1">
                  <a:lumMod val="9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5D97892C-7DFF-1CB5-F84A-A7923C7581E3}"/>
              </a:ext>
            </a:extLst>
          </p:cNvPr>
          <p:cNvSpPr txBox="1">
            <a:spLocks noChangeArrowheads="1"/>
          </p:cNvSpPr>
          <p:nvPr/>
        </p:nvSpPr>
        <p:spPr>
          <a:xfrm>
            <a:off x="403339" y="4991569"/>
            <a:ext cx="8604448" cy="909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1900" u="sng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U </a:t>
            </a:r>
            <a:r>
              <a:rPr lang="cs-CZ" altLang="cs-CZ" sz="1900" u="sng" dirty="0" err="1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etics</a:t>
            </a:r>
            <a:r>
              <a:rPr lang="cs-CZ" altLang="cs-CZ" sz="1900" u="sng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 s </a:t>
            </a:r>
            <a:r>
              <a:rPr lang="cs-CZ" altLang="cs-CZ" sz="1900" u="sng" dirty="0" err="1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eps</a:t>
            </a:r>
            <a:r>
              <a:rPr lang="cs-CZ" altLang="cs-CZ" sz="1900" u="sng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 dochází v místě deformací k odkapávání plamenně hořících částí</a:t>
            </a:r>
            <a:endParaRPr lang="cs-CZ" altLang="cs-CZ" sz="1900" i="1" u="sng" dirty="0">
              <a:solidFill>
                <a:schemeClr val="tx1">
                  <a:lumMod val="9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59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1"/>
          <p:cNvSpPr txBox="1">
            <a:spLocks noChangeArrowheads="1"/>
          </p:cNvSpPr>
          <p:nvPr/>
        </p:nvSpPr>
        <p:spPr bwMode="auto">
          <a:xfrm>
            <a:off x="323528" y="284152"/>
            <a:ext cx="91440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defPPr>
              <a:defRPr lang="en-US"/>
            </a:defPPr>
            <a:lvl1pPr algn="ctr">
              <a:spcBef>
                <a:spcPts val="1200"/>
              </a:spcBef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 cap="all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cs typeface="Arial Unicode MS" panose="020B060402020202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cs-CZ" altLang="cs-CZ" sz="2000" b="1" cap="all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</a:rPr>
              <a:t>Velkorozměrové požární zkoušky ETICS v ČR</a:t>
            </a:r>
            <a:endParaRPr lang="cs-CZ" altLang="cs-CZ" sz="1400" b="1" dirty="0">
              <a:solidFill>
                <a:schemeClr val="tx1">
                  <a:lumMod val="9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Montserrat" pitchFamily="2" charset="-18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37518A8-A21F-7F43-1C0D-63694F3B3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8825137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1"/>
          <p:cNvSpPr txBox="1">
            <a:spLocks noChangeArrowheads="1"/>
          </p:cNvSpPr>
          <p:nvPr/>
        </p:nvSpPr>
        <p:spPr bwMode="auto">
          <a:xfrm>
            <a:off x="323528" y="284152"/>
            <a:ext cx="91440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defPPr>
              <a:defRPr lang="en-US"/>
            </a:defPPr>
            <a:lvl1pPr algn="ctr">
              <a:spcBef>
                <a:spcPts val="1200"/>
              </a:spcBef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 cap="all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cs typeface="Arial Unicode MS" panose="020B060402020202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cs-CZ" altLang="cs-CZ" sz="2000" b="1" cap="all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</a:rPr>
              <a:t>Velkorozměrové požární zkoušky ETICS v ČR</a:t>
            </a:r>
            <a:endParaRPr lang="cs-CZ" altLang="cs-CZ" sz="1400" b="1" dirty="0">
              <a:solidFill>
                <a:schemeClr val="tx1">
                  <a:lumMod val="9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Montserrat" pitchFamily="2" charset="-1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F6C97C-13D3-8383-D18E-C7A931BB6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088" y="931852"/>
            <a:ext cx="7920880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defPPr>
              <a:defRPr lang="en-US"/>
            </a:defPPr>
            <a:lvl1pPr algn="ctr">
              <a:spcBef>
                <a:spcPts val="1200"/>
              </a:spcBef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 cap="all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cs typeface="Arial Unicode MS" panose="020B060402020202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cs-CZ" altLang="cs-CZ" sz="1900" dirty="0">
                <a:latin typeface="+mn-lt"/>
                <a:ea typeface="+mj-ea"/>
                <a:cs typeface="Arial" panose="020B0604020202020204" pitchFamily="34" charset="0"/>
              </a:rPr>
              <a:t>Požár bytového domu, </a:t>
            </a:r>
            <a:r>
              <a:rPr lang="cs-CZ" altLang="cs-CZ" sz="1900" dirty="0" err="1">
                <a:latin typeface="+mn-lt"/>
                <a:ea typeface="+mj-ea"/>
                <a:cs typeface="Arial" panose="020B0604020202020204" pitchFamily="34" charset="0"/>
              </a:rPr>
              <a:t>valencie</a:t>
            </a:r>
            <a:r>
              <a:rPr lang="cs-CZ" altLang="cs-CZ" sz="1900" dirty="0">
                <a:latin typeface="+mn-lt"/>
                <a:ea typeface="+mj-ea"/>
                <a:cs typeface="Arial" panose="020B0604020202020204" pitchFamily="34" charset="0"/>
              </a:rPr>
              <a:t>, </a:t>
            </a:r>
            <a:r>
              <a:rPr lang="cs-CZ" altLang="cs-CZ" sz="1900" dirty="0" err="1">
                <a:latin typeface="+mn-lt"/>
                <a:ea typeface="+mj-ea"/>
                <a:cs typeface="Arial" panose="020B0604020202020204" pitchFamily="34" charset="0"/>
              </a:rPr>
              <a:t>španělsko</a:t>
            </a:r>
            <a:r>
              <a:rPr lang="cs-CZ" altLang="cs-CZ" sz="1900" dirty="0">
                <a:latin typeface="+mn-lt"/>
                <a:ea typeface="+mj-ea"/>
                <a:cs typeface="Arial" panose="020B0604020202020204" pitchFamily="34" charset="0"/>
              </a:rPr>
              <a:t>, 22.02.2024</a:t>
            </a:r>
            <a:endParaRPr lang="cs-CZ" altLang="cs-CZ" sz="2000" cap="all" dirty="0">
              <a:solidFill>
                <a:schemeClr val="tx1">
                  <a:lumMod val="9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Malgun Gothic" panose="020B0503020000020004" pitchFamily="34" charset="-127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AA93731-4E89-58D8-0A28-91F7141441C2}"/>
              </a:ext>
            </a:extLst>
          </p:cNvPr>
          <p:cNvSpPr txBox="1"/>
          <p:nvPr/>
        </p:nvSpPr>
        <p:spPr>
          <a:xfrm>
            <a:off x="755576" y="1579173"/>
            <a:ext cx="71287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Budova dokončena v roce 2009, 14 podlaží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Začátek požáru cca 17:30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b="1" dirty="0">
                <a:solidFill>
                  <a:srgbClr val="FF0000"/>
                </a:solidFill>
              </a:rPr>
              <a:t>Celá fasáda zasažena </a:t>
            </a:r>
            <a:r>
              <a:rPr lang="cs-CZ" b="1" u="sng" dirty="0">
                <a:solidFill>
                  <a:srgbClr val="FF0000"/>
                </a:solidFill>
              </a:rPr>
              <a:t>v řádu minut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Po 1 hodině kompletní požár + zasažení sousedního bloku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10 obětí, desítky zraněných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02D6B41-1165-5E5C-6F9F-ABE97C2C735C}"/>
              </a:ext>
            </a:extLst>
          </p:cNvPr>
          <p:cNvSpPr txBox="1"/>
          <p:nvPr/>
        </p:nvSpPr>
        <p:spPr>
          <a:xfrm>
            <a:off x="683568" y="3429000"/>
            <a:ext cx="79208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chlapci, kteří pozorovali požár z blízkého parku, uvedli, že </a:t>
            </a:r>
            <a:r>
              <a:rPr lang="cs-CZ" sz="2000" dirty="0">
                <a:solidFill>
                  <a:srgbClr val="FF0000"/>
                </a:solidFill>
              </a:rPr>
              <a:t>rychlost, s jakou se požár šířil, byla ohromující.</a:t>
            </a:r>
          </a:p>
          <a:p>
            <a:endParaRPr lang="cs-CZ" sz="2000" dirty="0"/>
          </a:p>
          <a:p>
            <a:r>
              <a:rPr lang="cs-CZ" sz="2000" dirty="0">
                <a:solidFill>
                  <a:srgbClr val="FF0000"/>
                </a:solidFill>
              </a:rPr>
              <a:t>„Šlo to podle těch desek, co tvořily fasádu. Plameny doslova svištěly nahoru.“ </a:t>
            </a:r>
          </a:p>
          <a:p>
            <a:endParaRPr lang="cs-CZ" sz="2000" dirty="0"/>
          </a:p>
          <a:p>
            <a:r>
              <a:rPr lang="cs-CZ" sz="2000" dirty="0"/>
              <a:t>Kvůli odpadávající žhavé izolaci se nepodařilo položit nafukovací matraci. </a:t>
            </a:r>
          </a:p>
          <a:p>
            <a:r>
              <a:rPr lang="cs-CZ" sz="2000" dirty="0">
                <a:solidFill>
                  <a:srgbClr val="FF0000"/>
                </a:solidFill>
              </a:rPr>
              <a:t>„Vypadalo to, jako když shora někdo hází obří hořící talíře.“ </a:t>
            </a:r>
          </a:p>
        </p:txBody>
      </p:sp>
    </p:spTree>
    <p:extLst>
      <p:ext uri="{BB962C8B-B14F-4D97-AF65-F5344CB8AC3E}">
        <p14:creationId xmlns:p14="http://schemas.microsoft.com/office/powerpoint/2010/main" val="4204804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ED97945E-AD86-B8EF-B447-6F007C88B5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7A2ADB6-DA66-ACB3-5422-85990A9013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065" y="0"/>
            <a:ext cx="4572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2A2438E-3AA9-E117-A173-679C279334BE}"/>
              </a:ext>
            </a:extLst>
          </p:cNvPr>
          <p:cNvSpPr txBox="1"/>
          <p:nvPr/>
        </p:nvSpPr>
        <p:spPr>
          <a:xfrm>
            <a:off x="8119943" y="6628258"/>
            <a:ext cx="1051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ZDROJ: NYT</a:t>
            </a:r>
          </a:p>
        </p:txBody>
      </p:sp>
    </p:spTree>
    <p:extLst>
      <p:ext uri="{BB962C8B-B14F-4D97-AF65-F5344CB8AC3E}">
        <p14:creationId xmlns:p14="http://schemas.microsoft.com/office/powerpoint/2010/main" val="716791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1"/>
          <p:cNvSpPr txBox="1">
            <a:spLocks noChangeArrowheads="1"/>
          </p:cNvSpPr>
          <p:nvPr/>
        </p:nvSpPr>
        <p:spPr bwMode="auto">
          <a:xfrm>
            <a:off x="323528" y="284152"/>
            <a:ext cx="91440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defPPr>
              <a:defRPr lang="en-US"/>
            </a:defPPr>
            <a:lvl1pPr algn="ctr">
              <a:spcBef>
                <a:spcPts val="1200"/>
              </a:spcBef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 cap="all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cs typeface="Arial Unicode MS" panose="020B060402020202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cs-CZ" altLang="cs-CZ" sz="2000" b="1" cap="all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</a:rPr>
              <a:t>Velkorozměrové požární zkoušky ETICS v ČR</a:t>
            </a:r>
            <a:endParaRPr lang="cs-CZ" altLang="cs-CZ" sz="1400" b="1" dirty="0">
              <a:solidFill>
                <a:schemeClr val="tx1">
                  <a:lumMod val="9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Montserrat" pitchFamily="2" charset="-1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F6C97C-13D3-8383-D18E-C7A931BB6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088" y="931852"/>
            <a:ext cx="7920880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defPPr>
              <a:defRPr lang="en-US"/>
            </a:defPPr>
            <a:lvl1pPr algn="ctr">
              <a:spcBef>
                <a:spcPts val="1200"/>
              </a:spcBef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 cap="all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cs typeface="Arial Unicode MS" panose="020B060402020202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cs-CZ" altLang="cs-CZ" sz="1900" dirty="0">
                <a:latin typeface="+mn-lt"/>
                <a:ea typeface="+mj-ea"/>
                <a:cs typeface="Arial" panose="020B0604020202020204" pitchFamily="34" charset="0"/>
              </a:rPr>
              <a:t>Požár bytového domu, </a:t>
            </a:r>
            <a:r>
              <a:rPr lang="cs-CZ" altLang="cs-CZ" sz="1900" dirty="0" err="1">
                <a:latin typeface="+mn-lt"/>
                <a:ea typeface="+mj-ea"/>
                <a:cs typeface="Arial" panose="020B0604020202020204" pitchFamily="34" charset="0"/>
              </a:rPr>
              <a:t>valencie</a:t>
            </a:r>
            <a:r>
              <a:rPr lang="cs-CZ" altLang="cs-CZ" sz="1900" dirty="0">
                <a:latin typeface="+mn-lt"/>
                <a:ea typeface="+mj-ea"/>
                <a:cs typeface="Arial" panose="020B0604020202020204" pitchFamily="34" charset="0"/>
              </a:rPr>
              <a:t>, </a:t>
            </a:r>
            <a:r>
              <a:rPr lang="cs-CZ" altLang="cs-CZ" sz="1900" dirty="0" err="1">
                <a:latin typeface="+mn-lt"/>
                <a:ea typeface="+mj-ea"/>
                <a:cs typeface="Arial" panose="020B0604020202020204" pitchFamily="34" charset="0"/>
              </a:rPr>
              <a:t>španělsko</a:t>
            </a:r>
            <a:r>
              <a:rPr lang="cs-CZ" altLang="cs-CZ" sz="1900" dirty="0">
                <a:latin typeface="+mn-lt"/>
                <a:ea typeface="+mj-ea"/>
                <a:cs typeface="Arial" panose="020B0604020202020204" pitchFamily="34" charset="0"/>
              </a:rPr>
              <a:t>, 22.02.2024</a:t>
            </a:r>
            <a:endParaRPr lang="cs-CZ" altLang="cs-CZ" sz="2000" cap="all" dirty="0">
              <a:solidFill>
                <a:schemeClr val="tx1">
                  <a:lumMod val="9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Malgun Gothic" panose="020B0503020000020004" pitchFamily="34" charset="-127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385D66E-9BA9-DC41-09FC-97F662D9D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2FDEFD6-3935-94DC-96C5-88C775FD61C6}"/>
              </a:ext>
            </a:extLst>
          </p:cNvPr>
          <p:cNvSpPr txBox="1"/>
          <p:nvPr/>
        </p:nvSpPr>
        <p:spPr>
          <a:xfrm>
            <a:off x="8119943" y="6628258"/>
            <a:ext cx="1051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ZDROJ: NYT</a:t>
            </a:r>
          </a:p>
        </p:txBody>
      </p:sp>
    </p:spTree>
    <p:extLst>
      <p:ext uri="{BB962C8B-B14F-4D97-AF65-F5344CB8AC3E}">
        <p14:creationId xmlns:p14="http://schemas.microsoft.com/office/powerpoint/2010/main" val="9510393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1"/>
          <p:cNvSpPr txBox="1">
            <a:spLocks noChangeArrowheads="1"/>
          </p:cNvSpPr>
          <p:nvPr/>
        </p:nvSpPr>
        <p:spPr bwMode="auto">
          <a:xfrm>
            <a:off x="323528" y="284152"/>
            <a:ext cx="91440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defPPr>
              <a:defRPr lang="en-US"/>
            </a:defPPr>
            <a:lvl1pPr algn="ctr">
              <a:spcBef>
                <a:spcPts val="1200"/>
              </a:spcBef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 cap="all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cs typeface="Arial Unicode MS" panose="020B060402020202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cs-CZ" altLang="cs-CZ" sz="2000" b="1" cap="all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</a:rPr>
              <a:t>Velkorozměrové požární zkoušky ETICS v ČR</a:t>
            </a:r>
            <a:endParaRPr lang="cs-CZ" altLang="cs-CZ" sz="1400" b="1" dirty="0">
              <a:solidFill>
                <a:schemeClr val="tx1">
                  <a:lumMod val="9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Montserrat" pitchFamily="2" charset="-1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F6C97C-13D3-8383-D18E-C7A931BB6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088" y="931852"/>
            <a:ext cx="7920880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defPPr>
              <a:defRPr lang="en-US"/>
            </a:defPPr>
            <a:lvl1pPr algn="ctr">
              <a:spcBef>
                <a:spcPts val="1200"/>
              </a:spcBef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 cap="all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cs typeface="Arial Unicode MS" panose="020B060402020202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cs-CZ" altLang="cs-CZ" sz="1900" dirty="0">
                <a:latin typeface="+mn-lt"/>
                <a:ea typeface="+mj-ea"/>
                <a:cs typeface="Arial" panose="020B0604020202020204" pitchFamily="34" charset="0"/>
              </a:rPr>
              <a:t>Požár bytového domu, </a:t>
            </a:r>
            <a:r>
              <a:rPr lang="cs-CZ" altLang="cs-CZ" sz="1900" dirty="0" err="1">
                <a:latin typeface="+mn-lt"/>
                <a:ea typeface="+mj-ea"/>
                <a:cs typeface="Arial" panose="020B0604020202020204" pitchFamily="34" charset="0"/>
              </a:rPr>
              <a:t>valencie</a:t>
            </a:r>
            <a:r>
              <a:rPr lang="cs-CZ" altLang="cs-CZ" sz="1900" dirty="0">
                <a:latin typeface="+mn-lt"/>
                <a:ea typeface="+mj-ea"/>
                <a:cs typeface="Arial" panose="020B0604020202020204" pitchFamily="34" charset="0"/>
              </a:rPr>
              <a:t>, </a:t>
            </a:r>
            <a:r>
              <a:rPr lang="cs-CZ" altLang="cs-CZ" sz="1900" dirty="0" err="1">
                <a:latin typeface="+mn-lt"/>
                <a:ea typeface="+mj-ea"/>
                <a:cs typeface="Arial" panose="020B0604020202020204" pitchFamily="34" charset="0"/>
              </a:rPr>
              <a:t>španělsko</a:t>
            </a:r>
            <a:r>
              <a:rPr lang="cs-CZ" altLang="cs-CZ" sz="1900" dirty="0">
                <a:latin typeface="+mn-lt"/>
                <a:ea typeface="+mj-ea"/>
                <a:cs typeface="Arial" panose="020B0604020202020204" pitchFamily="34" charset="0"/>
              </a:rPr>
              <a:t>, 22.02.2024</a:t>
            </a:r>
            <a:endParaRPr lang="cs-CZ" altLang="cs-CZ" sz="2000" cap="all" dirty="0">
              <a:solidFill>
                <a:schemeClr val="tx1">
                  <a:lumMod val="9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Malgun Gothic" panose="020B0503020000020004" pitchFamily="34" charset="-127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0C9A94A-7AF2-CBAC-1A37-1974E912B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D8ED6E2-30E0-66BF-09CF-3CF0F93E78C3}"/>
              </a:ext>
            </a:extLst>
          </p:cNvPr>
          <p:cNvSpPr txBox="1"/>
          <p:nvPr/>
        </p:nvSpPr>
        <p:spPr>
          <a:xfrm>
            <a:off x="7740352" y="6628258"/>
            <a:ext cx="14307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ZDROJ: IDNES.CZ</a:t>
            </a:r>
          </a:p>
        </p:txBody>
      </p:sp>
    </p:spTree>
    <p:extLst>
      <p:ext uri="{BB962C8B-B14F-4D97-AF65-F5344CB8AC3E}">
        <p14:creationId xmlns:p14="http://schemas.microsoft.com/office/powerpoint/2010/main" val="8635701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9FBF74C-2007-7EA5-A5F8-47230A9A44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68" y="2133"/>
            <a:ext cx="5310932" cy="685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D1E0AFA-9319-72BA-5502-3CF78B4177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8219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AC736CA-2A75-632D-63D5-9523F67DC1BF}"/>
              </a:ext>
            </a:extLst>
          </p:cNvPr>
          <p:cNvSpPr txBox="1"/>
          <p:nvPr/>
        </p:nvSpPr>
        <p:spPr>
          <a:xfrm>
            <a:off x="7740352" y="6628258"/>
            <a:ext cx="14307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ZDROJ: IDNES.CZ</a:t>
            </a:r>
          </a:p>
        </p:txBody>
      </p:sp>
    </p:spTree>
    <p:extLst>
      <p:ext uri="{BB962C8B-B14F-4D97-AF65-F5344CB8AC3E}">
        <p14:creationId xmlns:p14="http://schemas.microsoft.com/office/powerpoint/2010/main" val="720672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>
          <a:xfrm>
            <a:off x="4915020" y="2128878"/>
            <a:ext cx="1311699" cy="413825"/>
          </a:xfrm>
        </p:spPr>
        <p:txBody>
          <a:bodyPr anchor="t">
            <a:normAutofit fontScale="90000"/>
          </a:bodyPr>
          <a:lstStyle/>
          <a:p>
            <a:pPr algn="ctr" eaLnBrk="1" hangingPunct="1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600" dirty="0">
                <a:solidFill>
                  <a:schemeClr val="tx1">
                    <a:lumMod val="95000"/>
                  </a:schemeClr>
                </a:solidFill>
              </a:rPr>
              <a:t>LEPIR II</a:t>
            </a:r>
            <a:br>
              <a:rPr lang="cs-CZ" altLang="cs-CZ" sz="2000" b="1" dirty="0">
                <a:solidFill>
                  <a:schemeClr val="tx1">
                    <a:lumMod val="95000"/>
                  </a:schemeClr>
                </a:solidFill>
              </a:rPr>
            </a:br>
            <a:endParaRPr lang="cs-CZ" altLang="cs-CZ" sz="20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3" name="Rectangle 1"/>
          <p:cNvSpPr txBox="1">
            <a:spLocks noChangeArrowheads="1"/>
          </p:cNvSpPr>
          <p:nvPr/>
        </p:nvSpPr>
        <p:spPr bwMode="auto">
          <a:xfrm>
            <a:off x="683568" y="456908"/>
            <a:ext cx="788436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defPPr>
              <a:defRPr lang="en-US"/>
            </a:defPPr>
            <a:lvl1pPr algn="ctr">
              <a:spcBef>
                <a:spcPts val="1200"/>
              </a:spcBef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 cap="all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cs typeface="Arial Unicode MS" panose="020B060402020202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cs-CZ" altLang="cs-CZ" dirty="0"/>
              <a:t>Nejednotný postup zkoušení fasád v Evropě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766F971-0427-4DE3-AD2E-DB79590FB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739" y="1338303"/>
            <a:ext cx="1256707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A902D07-B436-4CA5-973E-D38062979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742" y="1360503"/>
            <a:ext cx="1180237" cy="790575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B71525C8-5723-4906-AEC2-3D98F1ADA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8305" y="2151078"/>
            <a:ext cx="1376661" cy="41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600" dirty="0">
                <a:solidFill>
                  <a:schemeClr val="tx1">
                    <a:lumMod val="95000"/>
                  </a:schemeClr>
                </a:solidFill>
              </a:rPr>
              <a:t>4102-20</a:t>
            </a:r>
          </a:p>
          <a:p>
            <a:pPr eaLnBrk="1" hangingPunct="1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600" dirty="0"/>
              <a:t>DIN 4102-24</a:t>
            </a:r>
          </a:p>
          <a:p>
            <a:pPr eaLnBrk="1" hangingPunct="1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br>
              <a:rPr lang="cs-CZ" altLang="cs-CZ" sz="2000" b="1" dirty="0"/>
            </a:b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DF733DE7-7A5E-44E8-8AFB-2659E5062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1360503"/>
            <a:ext cx="1152128" cy="72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C034DC3C-3479-42D2-9C76-73EA90CAD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625" y="2151078"/>
            <a:ext cx="1317625" cy="41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600" dirty="0">
                <a:solidFill>
                  <a:schemeClr val="tx1">
                    <a:lumMod val="95000"/>
                  </a:schemeClr>
                </a:solidFill>
              </a:rPr>
              <a:t>BS 8414-1</a:t>
            </a:r>
          </a:p>
          <a:p>
            <a:pPr eaLnBrk="1" hangingPunct="1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600" dirty="0">
                <a:solidFill>
                  <a:schemeClr val="tx1">
                    <a:lumMod val="95000"/>
                  </a:schemeClr>
                </a:solidFill>
              </a:rPr>
              <a:t>BS 8414-2</a:t>
            </a:r>
          </a:p>
          <a:p>
            <a:pPr eaLnBrk="1" hangingPunct="1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1600" dirty="0">
              <a:solidFill>
                <a:schemeClr val="tx1">
                  <a:lumMod val="95000"/>
                </a:schemeClr>
              </a:solidFill>
            </a:endParaRPr>
          </a:p>
          <a:p>
            <a:pPr eaLnBrk="1" hangingPunct="1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br>
              <a:rPr lang="cs-CZ" altLang="cs-CZ" sz="2000" b="1" dirty="0">
                <a:solidFill>
                  <a:schemeClr val="tx1">
                    <a:lumMod val="95000"/>
                  </a:schemeClr>
                </a:solidFill>
              </a:rPr>
            </a:br>
            <a:endParaRPr lang="cs-CZ" altLang="cs-CZ" sz="20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2B2D42F9-99AF-4242-892B-FC318E7A5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220" y="1350878"/>
            <a:ext cx="1256707" cy="79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6961FDEF-01B4-46D0-B705-2B4B087C5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240" y="2141452"/>
            <a:ext cx="1512168" cy="41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600" dirty="0">
                <a:solidFill>
                  <a:schemeClr val="tx1">
                    <a:lumMod val="95000"/>
                  </a:schemeClr>
                </a:solidFill>
              </a:rPr>
              <a:t>SP FIRE 105</a:t>
            </a:r>
          </a:p>
          <a:p>
            <a:pPr eaLnBrk="1" hangingPunct="1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1600" dirty="0">
              <a:solidFill>
                <a:schemeClr val="tx1">
                  <a:lumMod val="95000"/>
                </a:schemeClr>
              </a:solidFill>
            </a:endParaRPr>
          </a:p>
          <a:p>
            <a:pPr eaLnBrk="1" hangingPunct="1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br>
              <a:rPr lang="cs-CZ" altLang="cs-CZ" sz="2000" b="1" dirty="0">
                <a:solidFill>
                  <a:schemeClr val="tx1">
                    <a:lumMod val="95000"/>
                  </a:schemeClr>
                </a:solidFill>
              </a:rPr>
            </a:br>
            <a:endParaRPr lang="cs-CZ" altLang="cs-CZ" sz="20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A8486FE8-A79E-4A19-B91F-DAB3591C3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3240" y="4337639"/>
            <a:ext cx="1419215" cy="41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600" dirty="0">
                <a:solidFill>
                  <a:schemeClr val="tx1">
                    <a:lumMod val="95000"/>
                  </a:schemeClr>
                </a:solidFill>
              </a:rPr>
              <a:t>MSZ 14800-6 </a:t>
            </a:r>
            <a:br>
              <a:rPr lang="cs-CZ" altLang="cs-CZ" sz="2000" b="1" dirty="0">
                <a:solidFill>
                  <a:schemeClr val="tx1">
                    <a:lumMod val="95000"/>
                  </a:schemeClr>
                </a:solidFill>
              </a:rPr>
            </a:br>
            <a:endParaRPr lang="cs-CZ" altLang="cs-CZ" sz="20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60" name="Picture 12">
            <a:extLst>
              <a:ext uri="{FF2B5EF4-FFF2-40B4-BE49-F238E27FC236}">
                <a16:creationId xmlns:a16="http://schemas.microsoft.com/office/drawing/2014/main" id="{FB7A009B-D741-4F92-8D48-CD61CE3AE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482" y="3570876"/>
            <a:ext cx="1180237" cy="76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73E7982C-4970-4FC7-A86D-3991A8CC4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5564" y="4337639"/>
            <a:ext cx="1311695" cy="41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600" dirty="0">
                <a:solidFill>
                  <a:schemeClr val="tx1">
                    <a:lumMod val="95000"/>
                  </a:schemeClr>
                </a:solidFill>
              </a:rPr>
              <a:t>PN-B-02867</a:t>
            </a:r>
            <a:br>
              <a:rPr lang="cs-CZ" altLang="cs-CZ" sz="2000" b="1" dirty="0">
                <a:solidFill>
                  <a:schemeClr val="tx1">
                    <a:lumMod val="95000"/>
                  </a:schemeClr>
                </a:solidFill>
              </a:rPr>
            </a:br>
            <a:endParaRPr lang="cs-CZ" altLang="cs-CZ" sz="20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62" name="Picture 14">
            <a:extLst>
              <a:ext uri="{FF2B5EF4-FFF2-40B4-BE49-F238E27FC236}">
                <a16:creationId xmlns:a16="http://schemas.microsoft.com/office/drawing/2014/main" id="{52A05086-0F60-4C35-878D-ED7190C5C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570876"/>
            <a:ext cx="1256707" cy="80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">
            <a:extLst>
              <a:ext uri="{FF2B5EF4-FFF2-40B4-BE49-F238E27FC236}">
                <a16:creationId xmlns:a16="http://schemas.microsoft.com/office/drawing/2014/main" id="{916E9C6C-379A-4BFE-B973-40851F698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868" y="4376340"/>
            <a:ext cx="1819916" cy="41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600" dirty="0">
                <a:solidFill>
                  <a:schemeClr val="tx1">
                    <a:lumMod val="95000"/>
                  </a:schemeClr>
                </a:solidFill>
              </a:rPr>
              <a:t>ČSN ISO 13785-1</a:t>
            </a:r>
          </a:p>
          <a:p>
            <a:pPr eaLnBrk="1" hangingPunct="1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600" dirty="0">
                <a:solidFill>
                  <a:schemeClr val="tx1">
                    <a:lumMod val="95000"/>
                  </a:schemeClr>
                </a:solidFill>
              </a:rPr>
              <a:t>ČSN ISO 13785-2</a:t>
            </a:r>
            <a:br>
              <a:rPr lang="cs-CZ" altLang="cs-CZ" sz="2000" b="1" dirty="0">
                <a:solidFill>
                  <a:schemeClr val="tx1">
                    <a:lumMod val="95000"/>
                  </a:schemeClr>
                </a:solidFill>
              </a:rPr>
            </a:br>
            <a:endParaRPr lang="cs-CZ" altLang="cs-CZ" sz="20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CB693B-F4AA-470D-8292-D1803A6DA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488" y="3573800"/>
            <a:ext cx="1186721" cy="76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lovenská vlajka – Wikipedie">
            <a:extLst>
              <a:ext uri="{FF2B5EF4-FFF2-40B4-BE49-F238E27FC236}">
                <a16:creationId xmlns:a16="http://schemas.microsoft.com/office/drawing/2014/main" id="{1BB930D2-DF5A-4381-B963-FBD30F5E6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675" y="3570877"/>
            <a:ext cx="1205455" cy="80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1">
            <a:extLst>
              <a:ext uri="{FF2B5EF4-FFF2-40B4-BE49-F238E27FC236}">
                <a16:creationId xmlns:a16="http://schemas.microsoft.com/office/drawing/2014/main" id="{4083C271-1FD9-4060-BA90-029A1B5F0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5836" y="4376340"/>
            <a:ext cx="1819916" cy="41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600" dirty="0">
                <a:solidFill>
                  <a:schemeClr val="tx1">
                    <a:lumMod val="95000"/>
                  </a:schemeClr>
                </a:solidFill>
              </a:rPr>
              <a:t>ČSN ISO 13785-2</a:t>
            </a:r>
            <a:br>
              <a:rPr lang="cs-CZ" altLang="cs-CZ" sz="2000" b="1" dirty="0">
                <a:solidFill>
                  <a:schemeClr val="tx1">
                    <a:lumMod val="95000"/>
                  </a:schemeClr>
                </a:solidFill>
              </a:rPr>
            </a:br>
            <a:endParaRPr lang="cs-CZ" altLang="cs-CZ" sz="20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Panáček s otazníkem a vykřičníkem plakáty na zeď • plakáty stickman, dotaz,  vykřičník | myloview.cz">
            <a:extLst>
              <a:ext uri="{FF2B5EF4-FFF2-40B4-BE49-F238E27FC236}">
                <a16:creationId xmlns:a16="http://schemas.microsoft.com/office/drawing/2014/main" id="{E93D5AF8-D793-4DC2-9CC3-A727331A5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295" y="2956063"/>
            <a:ext cx="1782448" cy="28405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79512" y="764704"/>
            <a:ext cx="9144000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ts val="1200"/>
              </a:spcBef>
              <a:buClrTx/>
              <a:buFontTx/>
              <a:buNone/>
              <a:defRPr/>
            </a:pPr>
            <a:r>
              <a:rPr lang="cs-CZ" altLang="cs-CZ" sz="4400" b="1" cap="all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tserrat" pitchFamily="2" charset="-18"/>
              </a:rPr>
              <a:t>Děkuji za pozornost 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6E768E4C-C903-40F4-9D87-9D9C3ED96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253" y="2420888"/>
            <a:ext cx="4312518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ts val="1200"/>
              </a:spcBef>
              <a:buClrTx/>
              <a:buFontTx/>
              <a:buNone/>
            </a:pPr>
            <a:r>
              <a:rPr lang="cs-CZ" altLang="cs-CZ" sz="2400" b="1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ea typeface="Segoe UI Black" panose="020B0A02040204020203" pitchFamily="34" charset="0"/>
                <a:cs typeface="Segoe UI" panose="020B0502040204020203" pitchFamily="34" charset="0"/>
              </a:rPr>
              <a:t>Ing. Jan Tripes</a:t>
            </a:r>
            <a:br>
              <a:rPr lang="cs-CZ" altLang="cs-CZ" sz="2400" b="1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 Light" panose="00000400000000000000" pitchFamily="50" charset="-18"/>
                <a:ea typeface="Segoe UI Black" panose="020B0A02040204020203" pitchFamily="34" charset="0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tripes@pavus.cz</a:t>
            </a:r>
            <a:endParaRPr lang="cs-CZ" altLang="cs-CZ" sz="24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Montserrat Light" panose="00000400000000000000" pitchFamily="50" charset="-18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 eaLnBrk="1" hangingPunct="1">
              <a:spcBef>
                <a:spcPts val="3000"/>
              </a:spcBef>
              <a:buClrTx/>
              <a:buFontTx/>
              <a:buNone/>
            </a:pPr>
            <a:r>
              <a:rPr lang="cs-CZ" altLang="cs-CZ" b="1" spc="3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Zen Dots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PAVUS, a.s. </a:t>
            </a:r>
          </a:p>
          <a:p>
            <a:pPr algn="ctr" eaLnBrk="1" hangingPunct="1">
              <a:spcBef>
                <a:spcPts val="3000"/>
              </a:spcBef>
              <a:buClrTx/>
              <a:buFontTx/>
              <a:buNone/>
            </a:pPr>
            <a:r>
              <a:rPr lang="cs-CZ" altLang="cs-CZ" sz="2000" b="1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ea typeface="Segoe UI Black" panose="020B0A02040204020203" pitchFamily="34" charset="0"/>
                <a:cs typeface="Segoe UI" panose="020B0502040204020203" pitchFamily="34" charset="0"/>
              </a:rPr>
              <a:t>Požární zkušebna </a:t>
            </a:r>
            <a:br>
              <a:rPr lang="cs-CZ" altLang="cs-CZ" sz="2000" b="1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cs-CZ" altLang="cs-CZ" sz="2000" b="1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ea typeface="Segoe UI Black" panose="020B0A02040204020203" pitchFamily="34" charset="0"/>
                <a:cs typeface="Segoe UI" panose="020B0502040204020203" pitchFamily="34" charset="0"/>
              </a:rPr>
              <a:t>Veselí nad Lužnicí</a:t>
            </a:r>
            <a:br>
              <a:rPr lang="cs-CZ" altLang="cs-CZ" sz="20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-18"/>
                <a:ea typeface="Segoe UI Black" panose="020B0A02040204020203" pitchFamily="34" charset="0"/>
                <a:cs typeface="Segoe UI" panose="020B0502040204020203" pitchFamily="34" charset="0"/>
              </a:rPr>
            </a:br>
            <a:endParaRPr lang="cs-CZ" altLang="cs-CZ" sz="28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itchFamily="2" charset="-18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1"/>
          <p:cNvSpPr txBox="1">
            <a:spLocks noChangeArrowheads="1"/>
          </p:cNvSpPr>
          <p:nvPr/>
        </p:nvSpPr>
        <p:spPr bwMode="auto">
          <a:xfrm>
            <a:off x="629816" y="309349"/>
            <a:ext cx="788436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defPPr>
              <a:defRPr lang="en-US"/>
            </a:defPPr>
            <a:lvl1pPr algn="ctr">
              <a:spcBef>
                <a:spcPts val="1200"/>
              </a:spcBef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 cap="all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cs typeface="Arial Unicode MS" panose="020B060402020202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cs-CZ" altLang="cs-CZ" dirty="0"/>
              <a:t>Cesta ke shodnému hodnocení fasád v rámci EU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1EE8FA1-0EF0-4D30-90F3-F8C5A4455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052736"/>
            <a:ext cx="3516092" cy="360039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C8203BE-AAA0-B288-0D36-3817AB244E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83834" y="1748813"/>
            <a:ext cx="5568619" cy="417646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0876652-BAD3-D1F8-340B-9E30BAE928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18" t="5095" r="10999" b="8087"/>
          <a:stretch/>
        </p:blipFill>
        <p:spPr>
          <a:xfrm rot="780000">
            <a:off x="6432616" y="4579977"/>
            <a:ext cx="2514246" cy="2039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Plášťový termočlánek podle DIN 43710 und DIN EN 60584">
            <a:extLst>
              <a:ext uri="{FF2B5EF4-FFF2-40B4-BE49-F238E27FC236}">
                <a16:creationId xmlns:a16="http://schemas.microsoft.com/office/drawing/2014/main" id="{89E31A25-F4A7-C890-9C47-77D8DDAA3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368993"/>
            <a:ext cx="2016221" cy="936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7922EE76-CBB6-2CA0-28FD-7CE58D8B6662}"/>
              </a:ext>
            </a:extLst>
          </p:cNvPr>
          <p:cNvCxnSpPr>
            <a:cxnSpLocks/>
          </p:cNvCxnSpPr>
          <p:nvPr/>
        </p:nvCxnSpPr>
        <p:spPr>
          <a:xfrm flipH="1">
            <a:off x="4932040" y="1340768"/>
            <a:ext cx="432048" cy="4752528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">
            <a:extLst>
              <a:ext uri="{FF2B5EF4-FFF2-40B4-BE49-F238E27FC236}">
                <a16:creationId xmlns:a16="http://schemas.microsoft.com/office/drawing/2014/main" id="{9E3AA811-B125-F178-87D4-692A62632ACA}"/>
              </a:ext>
            </a:extLst>
          </p:cNvPr>
          <p:cNvSpPr txBox="1">
            <a:spLocks noChangeArrowheads="1"/>
          </p:cNvSpPr>
          <p:nvPr/>
        </p:nvSpPr>
        <p:spPr bwMode="auto">
          <a:xfrm rot="16608070">
            <a:off x="3889392" y="3222088"/>
            <a:ext cx="1772670" cy="41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5,5 – 8,5 m</a:t>
            </a:r>
          </a:p>
          <a:p>
            <a:pPr eaLnBrk="1" hangingPunct="1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2000" b="1" dirty="0">
              <a:solidFill>
                <a:srgbClr val="FFC000"/>
              </a:solidFill>
            </a:endParaRPr>
          </a:p>
          <a:p>
            <a:pPr eaLnBrk="1" hangingPunct="1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br>
              <a:rPr lang="cs-CZ" altLang="cs-CZ" sz="2000" b="1" dirty="0">
                <a:solidFill>
                  <a:srgbClr val="FFC000"/>
                </a:solidFill>
              </a:rPr>
            </a:br>
            <a:endParaRPr lang="cs-CZ" altLang="cs-CZ" sz="2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 17">
            <a:extLst>
              <a:ext uri="{FF2B5EF4-FFF2-40B4-BE49-F238E27FC236}">
                <a16:creationId xmlns:a16="http://schemas.microsoft.com/office/drawing/2014/main" id="{C5BDC01F-4CD1-21BD-66EC-ADB2CD9F6D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75" t="58941" r="25249" b="1978"/>
          <a:stretch/>
        </p:blipFill>
        <p:spPr bwMode="auto">
          <a:xfrm>
            <a:off x="107504" y="4760280"/>
            <a:ext cx="3240360" cy="186107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1"/>
          <p:cNvSpPr txBox="1">
            <a:spLocks noChangeArrowheads="1"/>
          </p:cNvSpPr>
          <p:nvPr/>
        </p:nvSpPr>
        <p:spPr bwMode="auto">
          <a:xfrm>
            <a:off x="752117" y="619175"/>
            <a:ext cx="7884368" cy="46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defPPr>
              <a:defRPr lang="en-US"/>
            </a:defPPr>
            <a:lvl1pPr algn="ctr">
              <a:spcBef>
                <a:spcPts val="1200"/>
              </a:spcBef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 cap="all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cs typeface="Arial Unicode MS" panose="020B060402020202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cs-CZ" altLang="cs-CZ" b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Měření teplot (</a:t>
            </a:r>
            <a:r>
              <a:rPr lang="cs-CZ" altLang="cs-CZ" b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vertikální</a:t>
            </a:r>
            <a:r>
              <a:rPr lang="cs-CZ" altLang="cs-CZ" b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horizontální sekce)</a:t>
            </a:r>
          </a:p>
        </p:txBody>
      </p:sp>
      <p:pic>
        <p:nvPicPr>
          <p:cNvPr id="9" name="Image 20">
            <a:extLst>
              <a:ext uri="{FF2B5EF4-FFF2-40B4-BE49-F238E27FC236}">
                <a16:creationId xmlns:a16="http://schemas.microsoft.com/office/drawing/2014/main" id="{D2A4816A-3E92-41FF-B7FC-DC07D3331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7" r="20335" b="4247"/>
          <a:stretch>
            <a:fillRect/>
          </a:stretch>
        </p:blipFill>
        <p:spPr>
          <a:xfrm>
            <a:off x="4598640" y="1412776"/>
            <a:ext cx="4037845" cy="536761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pic>
        <p:nvPicPr>
          <p:cNvPr id="10" name="Image 17">
            <a:extLst>
              <a:ext uri="{FF2B5EF4-FFF2-40B4-BE49-F238E27FC236}">
                <a16:creationId xmlns:a16="http://schemas.microsoft.com/office/drawing/2014/main" id="{2BADBA94-2117-4696-8153-30D16188E3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5" t="2250" r="47477" b="11260"/>
          <a:stretch>
            <a:fillRect/>
          </a:stretch>
        </p:blipFill>
        <p:spPr>
          <a:xfrm>
            <a:off x="323528" y="1916933"/>
            <a:ext cx="4070389" cy="486346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5A34D0-8551-5565-B5D9-EFFFE4648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149424"/>
            <a:ext cx="788436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defPPr>
              <a:defRPr lang="en-US"/>
            </a:defPPr>
            <a:lvl1pPr algn="ctr">
              <a:spcBef>
                <a:spcPts val="1200"/>
              </a:spcBef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 cap="all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cs typeface="Arial Unicode MS" panose="020B060402020202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cs-CZ" altLang="cs-CZ" dirty="0"/>
              <a:t>Cesta ke shodnému hodnocení fasád v rámci EU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6A6B78F-13B9-61C9-6560-A290F8D21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24544" y="1556782"/>
            <a:ext cx="3384376" cy="368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defPPr>
              <a:defRPr lang="en-US"/>
            </a:defPPr>
            <a:lvl1pPr algn="ctr">
              <a:spcBef>
                <a:spcPts val="1200"/>
              </a:spcBef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 cap="all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cs typeface="Arial Unicode MS" panose="020B060402020202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cs-CZ" altLang="cs-CZ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Střední rozměr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9D64236-8C10-61A0-A243-7DB18FB70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20" y="1082534"/>
            <a:ext cx="3384376" cy="368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defPPr>
              <a:defRPr lang="en-US"/>
            </a:defPPr>
            <a:lvl1pPr algn="ctr">
              <a:spcBef>
                <a:spcPts val="1200"/>
              </a:spcBef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 cap="all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cs typeface="Arial Unicode MS" panose="020B060402020202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cs-CZ" altLang="cs-CZ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Velký rozměr</a:t>
            </a:r>
          </a:p>
        </p:txBody>
      </p:sp>
    </p:spTree>
    <p:extLst>
      <p:ext uri="{BB962C8B-B14F-4D97-AF65-F5344CB8AC3E}">
        <p14:creationId xmlns:p14="http://schemas.microsoft.com/office/powerpoint/2010/main" val="76569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1"/>
          <p:cNvSpPr txBox="1">
            <a:spLocks noChangeArrowheads="1"/>
          </p:cNvSpPr>
          <p:nvPr/>
        </p:nvSpPr>
        <p:spPr bwMode="auto">
          <a:xfrm>
            <a:off x="0" y="188913"/>
            <a:ext cx="91440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defPPr>
              <a:defRPr lang="en-US"/>
            </a:defPPr>
            <a:lvl1pPr algn="ctr">
              <a:spcBef>
                <a:spcPts val="1200"/>
              </a:spcBef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 cap="all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cs typeface="Arial Unicode MS" panose="020B060402020202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cs-CZ" altLang="cs-CZ" dirty="0"/>
              <a:t>Kritéria vlastností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6328643C-B6CA-47A8-8136-652F87DAB2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9776" y="692696"/>
            <a:ext cx="8694712" cy="5848553"/>
          </a:xfrm>
        </p:spPr>
        <p:txBody>
          <a:bodyPr anchor="ctr">
            <a:normAutofit fontScale="90000"/>
          </a:bodyPr>
          <a:lstStyle/>
          <a:p>
            <a:pPr algn="l" eaLnBrk="1" hangingPunct="1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000" b="1" u="sng" dirty="0">
                <a:solidFill>
                  <a:srgbClr val="FFC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a) </a:t>
            </a:r>
            <a:r>
              <a:rPr lang="cs-CZ" altLang="cs-CZ" sz="2000" b="1" u="sng" dirty="0">
                <a:solidFill>
                  <a:srgbClr val="FFC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panose="020B0604020202020204" pitchFamily="34" charset="0"/>
              </a:rPr>
              <a:t>Šíření</a:t>
            </a:r>
            <a:r>
              <a:rPr lang="cs-CZ" altLang="cs-CZ" sz="2000" b="1" u="sng" dirty="0">
                <a:solidFill>
                  <a:srgbClr val="FFC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 požáru (ve vertikálním i horizontálním směru):</a:t>
            </a:r>
            <a:br>
              <a:rPr lang="cs-CZ" altLang="cs-CZ" sz="20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</a:br>
            <a:r>
              <a:rPr lang="cs-CZ" altLang="cs-CZ" sz="20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- teplota na žádném z termočlánků (tj. externí nebo interní) osazených v předepsaných pozicích (rovina 1, sloupce 1 a 2) nesmí </a:t>
            </a:r>
            <a:r>
              <a:rPr lang="cs-CZ" altLang="cs-CZ" sz="2000" b="1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vzrůst o více než 500 K </a:t>
            </a:r>
            <a:r>
              <a:rPr lang="cs-CZ" altLang="cs-CZ" sz="2000" b="1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(700 k ??) </a:t>
            </a:r>
            <a:r>
              <a:rPr lang="cs-CZ" altLang="cs-CZ" sz="20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oproti počáteční teplotě po dobu delší než </a:t>
            </a:r>
            <a:r>
              <a:rPr lang="cs-CZ" altLang="cs-CZ" sz="2000" b="1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30 vteřin</a:t>
            </a:r>
            <a:r>
              <a:rPr lang="cs-CZ" altLang="cs-CZ" sz="20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 po celou dobu zkoušky (tj. </a:t>
            </a:r>
            <a:r>
              <a:rPr lang="cs-CZ" altLang="cs-CZ" sz="2000" b="1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30</a:t>
            </a:r>
            <a:r>
              <a:rPr lang="cs-CZ" altLang="cs-CZ" sz="20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minut</a:t>
            </a:r>
            <a:r>
              <a:rPr lang="cs-CZ" altLang="cs-CZ" sz="20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)</a:t>
            </a:r>
            <a:br>
              <a:rPr lang="cs-CZ" altLang="cs-CZ" sz="20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</a:br>
            <a:r>
              <a:rPr lang="cs-CZ" altLang="cs-CZ" sz="2000" b="1" u="sng" dirty="0">
                <a:solidFill>
                  <a:srgbClr val="FFC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panose="020B0604020202020204" pitchFamily="34" charset="0"/>
              </a:rPr>
              <a:t>b) odpadávající části:</a:t>
            </a:r>
            <a:br>
              <a:rPr lang="cs-CZ" altLang="cs-CZ" sz="20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</a:br>
            <a:r>
              <a:rPr lang="cs-CZ" altLang="cs-CZ" sz="20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- </a:t>
            </a:r>
            <a:r>
              <a:rPr lang="cs-CZ" altLang="cs-CZ" sz="2000" b="1" u="sng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pevné látky</a:t>
            </a:r>
            <a:r>
              <a:rPr lang="cs-CZ" altLang="cs-CZ" sz="2000" b="1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 - </a:t>
            </a:r>
            <a:r>
              <a:rPr lang="cs-CZ" altLang="cs-CZ" sz="20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předpokládá se kontinuální vážení v průběhu zkoušky, hodnocení </a:t>
            </a:r>
            <a:r>
              <a:rPr lang="cs-CZ" altLang="cs-CZ" sz="2000" b="1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přírůstku hmotnosti </a:t>
            </a:r>
            <a:r>
              <a:rPr lang="cs-CZ" altLang="cs-CZ" sz="2000" b="1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(&gt; 1 kg/ 5 kg v rozmezí 10 s)</a:t>
            </a:r>
            <a:br>
              <a:rPr lang="cs-CZ" altLang="cs-CZ" sz="20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</a:br>
            <a:r>
              <a:rPr lang="cs-CZ" altLang="cs-CZ" sz="2000" b="1" u="sng" dirty="0">
                <a:solidFill>
                  <a:srgbClr val="FFC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panose="020B0604020202020204" pitchFamily="34" charset="0"/>
              </a:rPr>
              <a:t>c) hořící části</a:t>
            </a:r>
            <a:br>
              <a:rPr lang="cs-CZ" altLang="cs-CZ" sz="2000" b="1" u="sng" dirty="0">
                <a:solidFill>
                  <a:srgbClr val="FFC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</a:br>
            <a:r>
              <a:rPr lang="cs-CZ" altLang="cs-CZ" sz="2000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- </a:t>
            </a:r>
            <a:r>
              <a:rPr lang="cs-CZ" altLang="cs-CZ" sz="2000" b="1" u="sng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pevné látky / taveniny </a:t>
            </a:r>
            <a:r>
              <a:rPr lang="cs-CZ" altLang="cs-CZ" sz="20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- předpokládá se hodnocení odpadlých částí, které </a:t>
            </a:r>
            <a:r>
              <a:rPr lang="cs-CZ" altLang="cs-CZ" sz="2000" b="1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souvisle hoří po dobu &gt; 30 s</a:t>
            </a:r>
            <a:br>
              <a:rPr lang="cs-CZ" altLang="cs-CZ" sz="20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</a:br>
            <a:r>
              <a:rPr lang="cs-CZ" altLang="cs-CZ" sz="2000" b="1" u="sng" dirty="0">
                <a:solidFill>
                  <a:srgbClr val="FFC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panose="020B0604020202020204" pitchFamily="34" charset="0"/>
              </a:rPr>
              <a:t>d) SOUVISLÉ ŽHNUTÍ</a:t>
            </a:r>
            <a:r>
              <a:rPr lang="cs-CZ" altLang="cs-CZ" sz="2000" b="1" dirty="0">
                <a:solidFill>
                  <a:srgbClr val="FFC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panose="020B0604020202020204" pitchFamily="34" charset="0"/>
              </a:rPr>
              <a:t>  </a:t>
            </a:r>
            <a:br>
              <a:rPr lang="cs-CZ" altLang="cs-CZ" sz="2000" b="1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</a:br>
            <a:r>
              <a:rPr lang="cs-CZ" altLang="cs-CZ" sz="2000" b="1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- </a:t>
            </a:r>
            <a:r>
              <a:rPr lang="cs-CZ" altLang="cs-CZ" sz="20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TEPLOTY uvnitř izolantu </a:t>
            </a:r>
            <a:r>
              <a:rPr lang="cs-CZ" altLang="cs-CZ" sz="2000" b="1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&gt; 50 °c po 6 hod. </a:t>
            </a:r>
            <a:r>
              <a:rPr lang="cs-CZ" altLang="cs-CZ" sz="20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od začátku zkoušky NEBO </a:t>
            </a:r>
            <a:r>
              <a:rPr lang="cs-CZ" altLang="cs-CZ" sz="2000" b="1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POŠKOZENÍ VNĚJŠÍCH HRAN </a:t>
            </a:r>
            <a:r>
              <a:rPr lang="cs-CZ" altLang="cs-CZ" sz="2000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Arial" panose="020B0604020202020204" pitchFamily="34" charset="0"/>
              </a:rPr>
              <a:t>VZORKU</a:t>
            </a:r>
          </a:p>
        </p:txBody>
      </p:sp>
    </p:spTree>
    <p:extLst>
      <p:ext uri="{BB962C8B-B14F-4D97-AF65-F5344CB8AC3E}">
        <p14:creationId xmlns:p14="http://schemas.microsoft.com/office/powerpoint/2010/main" val="263285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1"/>
          <p:cNvSpPr txBox="1">
            <a:spLocks noChangeArrowheads="1"/>
          </p:cNvSpPr>
          <p:nvPr/>
        </p:nvSpPr>
        <p:spPr bwMode="auto">
          <a:xfrm>
            <a:off x="-1" y="476672"/>
            <a:ext cx="91440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defPPr>
              <a:defRPr lang="en-US"/>
            </a:defPPr>
            <a:lvl1pPr algn="ctr">
              <a:spcBef>
                <a:spcPts val="1200"/>
              </a:spcBef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 cap="all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cs typeface="Arial Unicode MS" panose="020B060402020202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cs-CZ" altLang="cs-CZ" dirty="0"/>
              <a:t>Navrhované klasifikační třídy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9E19D5D-51B2-FAD1-14C5-211C69558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889" y="1412776"/>
            <a:ext cx="5868219" cy="226726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E21DC71-1A35-726B-B0BC-3D8724B0B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889" y="3861048"/>
            <a:ext cx="5868219" cy="224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1"/>
          <p:cNvSpPr txBox="1">
            <a:spLocks noChangeArrowheads="1"/>
          </p:cNvSpPr>
          <p:nvPr/>
        </p:nvSpPr>
        <p:spPr bwMode="auto">
          <a:xfrm>
            <a:off x="-5730" y="440754"/>
            <a:ext cx="91440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defPPr>
              <a:defRPr lang="en-US"/>
            </a:defPPr>
            <a:lvl1pPr algn="ctr">
              <a:spcBef>
                <a:spcPts val="1200"/>
              </a:spcBef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 cap="all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cs typeface="Arial Unicode MS" panose="020B060402020202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cs-CZ" altLang="cs-CZ" sz="2000" b="1" cap="all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</a:rPr>
              <a:t>Velkorozměrové požární zkoušky ETICS v ČR</a:t>
            </a:r>
            <a:endParaRPr lang="cs-CZ" altLang="cs-CZ" sz="1400" b="1" dirty="0">
              <a:solidFill>
                <a:schemeClr val="tx1">
                  <a:lumMod val="9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Montserrat" pitchFamily="2" charset="-18"/>
            </a:endParaRPr>
          </a:p>
          <a:p>
            <a:r>
              <a:rPr lang="cs-CZ" altLang="cs-CZ" dirty="0"/>
              <a:t>PILOTNÍ ZKOUŠKA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D45A6BA-85EE-3157-3862-BA94467D8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995" y="1356493"/>
            <a:ext cx="4309514" cy="537651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AB07169-5418-042D-3B50-7AB79CD1B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491" y="1356493"/>
            <a:ext cx="3944604" cy="537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02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střih kalibrační zkouška">
            <a:hlinkClick r:id="" action="ppaction://media"/>
            <a:extLst>
              <a:ext uri="{FF2B5EF4-FFF2-40B4-BE49-F238E27FC236}">
                <a16:creationId xmlns:a16="http://schemas.microsoft.com/office/drawing/2014/main" id="{33CAB4F4-47A0-DB8C-FED0-E3126797DE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332" y="1360488"/>
            <a:ext cx="9144000" cy="5143500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80B34E6A-D7C3-01C0-16C1-9E6355C66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38" y="337914"/>
            <a:ext cx="91440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defPPr>
              <a:defRPr lang="en-US"/>
            </a:defPPr>
            <a:lvl1pPr algn="ctr">
              <a:spcBef>
                <a:spcPts val="1200"/>
              </a:spcBef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 cap="all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  <a:cs typeface="Arial Unicode MS" panose="020B060402020202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cs-CZ" altLang="cs-CZ" sz="2000" b="1" cap="all" dirty="0">
                <a:solidFill>
                  <a:schemeClr val="tx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tserrat" pitchFamily="2" charset="-18"/>
              </a:rPr>
              <a:t>Velkorozměrové požární zkoušky ETICS v ČR</a:t>
            </a:r>
            <a:endParaRPr lang="cs-CZ" altLang="cs-CZ" sz="1400" b="1" dirty="0">
              <a:solidFill>
                <a:schemeClr val="tx1">
                  <a:lumMod val="9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Montserrat" pitchFamily="2" charset="-18"/>
            </a:endParaRPr>
          </a:p>
          <a:p>
            <a:r>
              <a:rPr lang="cs-CZ" altLang="cs-CZ" dirty="0"/>
              <a:t>PILOTNÍ ZKOUŠKA - PRŮBĚH</a:t>
            </a:r>
          </a:p>
        </p:txBody>
      </p:sp>
    </p:spTree>
    <p:extLst>
      <p:ext uri="{BB962C8B-B14F-4D97-AF65-F5344CB8AC3E}">
        <p14:creationId xmlns:p14="http://schemas.microsoft.com/office/powerpoint/2010/main" val="349329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ondenzační stopa">
  <a:themeElements>
    <a:clrScheme name="Kondenzační stopa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Kondenzační stopa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denzační stopa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Vlastní 1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C00000"/>
    </a:accent1>
    <a:accent2>
      <a:srgbClr val="FF0000"/>
    </a:accent2>
    <a:accent3>
      <a:srgbClr val="FD5959"/>
    </a:accent3>
    <a:accent4>
      <a:srgbClr val="FF8585"/>
    </a:accent4>
    <a:accent5>
      <a:srgbClr val="FFB7B7"/>
    </a:accent5>
    <a:accent6>
      <a:srgbClr val="FFD5D5"/>
    </a:accent6>
    <a:hlink>
      <a:srgbClr val="FC1010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Vlastní 1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C00000"/>
    </a:accent1>
    <a:accent2>
      <a:srgbClr val="FF0000"/>
    </a:accent2>
    <a:accent3>
      <a:srgbClr val="FD5959"/>
    </a:accent3>
    <a:accent4>
      <a:srgbClr val="FF8585"/>
    </a:accent4>
    <a:accent5>
      <a:srgbClr val="FFB7B7"/>
    </a:accent5>
    <a:accent6>
      <a:srgbClr val="FFD5D5"/>
    </a:accent6>
    <a:hlink>
      <a:srgbClr val="FC1010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TM03457503[[fn=Citáty]]</Template>
  <TotalTime>7192</TotalTime>
  <Words>1094</Words>
  <Application>Microsoft Office PowerPoint</Application>
  <PresentationFormat>Předvádění na obrazovce (4:3)</PresentationFormat>
  <Paragraphs>174</Paragraphs>
  <Slides>30</Slides>
  <Notes>30</Notes>
  <HiddenSlides>0</HiddenSlides>
  <MMClips>1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40" baseType="lpstr">
      <vt:lpstr>Arial</vt:lpstr>
      <vt:lpstr>Arial Unicode MS</vt:lpstr>
      <vt:lpstr>Calibri</vt:lpstr>
      <vt:lpstr>Century Gothic</vt:lpstr>
      <vt:lpstr>Montserrat</vt:lpstr>
      <vt:lpstr>Montserrat Light</vt:lpstr>
      <vt:lpstr>Times New Roman</vt:lpstr>
      <vt:lpstr>Wingdings</vt:lpstr>
      <vt:lpstr>Zen Dots</vt:lpstr>
      <vt:lpstr>Kondenzační stopa</vt:lpstr>
      <vt:lpstr>Prezentace aplikace PowerPoint</vt:lpstr>
      <vt:lpstr>ČSN EN 1364-3  Zkoušení požární odolnosti nenosných prvků - Část 3: Závěsové obvodové stěny - Celá sestava  ČSN EN 1364-4  Zkoušení požární odolnosti nenosných prvků - Část 4: Závěsové obvodové stěny - Částečná sestava   ČSN ISO 13785-1  Zkoušky reakce na oheň pro fasády - Část 1: Zkouška středního rozměru  ČSN ISO 13785-2  Zkoušky reakce na oheň pro fasády - Část 2: Zkouška velkého rozměru   </vt:lpstr>
      <vt:lpstr>LEPIR II </vt:lpstr>
      <vt:lpstr>Prezentace aplikace PowerPoint</vt:lpstr>
      <vt:lpstr>Prezentace aplikace PowerPoint</vt:lpstr>
      <vt:lpstr>a) Šíření požáru (ve vertikálním i horizontálním směru): - teplota na žádném z termočlánků (tj. externí nebo interní) osazených v předepsaných pozicích (rovina 1, sloupce 1 a 2) nesmí vzrůst o více než 500 K (700 k ??) oproti počáteční teplotě po dobu delší než 30 vteřin po celou dobu zkoušky (tj. 30 minut) b) odpadávající části: - pevné látky - předpokládá se kontinuální vážení v průběhu zkoušky, hodnocení přírůstku hmotnosti (&gt; 1 kg/ 5 kg v rozmezí 10 s) c) hořící části - pevné látky / taveniny - předpokládá se hodnocení odpadlých částí, které souvisle hoří po dobu &gt; 30 s d) SOUVISLÉ ŽHNUTÍ   - TEPLOTY uvnitř izolantu &gt; 50 °c po 6 hod. od začátku zkoušky NEBO POŠKOZENÍ VNĚJŠÍCH HRAN VZORKU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 zkoušených etics NEBYLO PROKÁZÁNO HORIZONTÁLNÍ ANI VERTIKÁLNÍ ŠÍŘENÍ POŽÁRU (NEZJIŠTĚNO Δt &gt; 500 K  po dobu delší než 30 S)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Velkorozměrové ohňové zkoušky fasád</dc:title>
  <dc:creator>Vaněk Jiří</dc:creator>
  <cp:lastModifiedBy>Jan Tripes</cp:lastModifiedBy>
  <cp:revision>298</cp:revision>
  <cp:lastPrinted>2021-09-01T09:43:20Z</cp:lastPrinted>
  <dcterms:created xsi:type="dcterms:W3CDTF">2003-11-18T17:07:58Z</dcterms:created>
  <dcterms:modified xsi:type="dcterms:W3CDTF">2024-04-08T09:59:44Z</dcterms:modified>
</cp:coreProperties>
</file>